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FE0E51-FFED-49C3-87B4-B31A703FB4EC}" v="6" dt="2019-10-18T12:29:52.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63" d="100"/>
          <a:sy n="63" d="100"/>
        </p:scale>
        <p:origin x="9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é Jeorval Cano M" userId="e41a73a17c449cdf" providerId="LiveId" clId="{31FE0E51-FFED-49C3-87B4-B31A703FB4EC}"/>
    <pc:docChg chg="custSel addSld modSld">
      <pc:chgData name="José Jeorval Cano M" userId="e41a73a17c449cdf" providerId="LiveId" clId="{31FE0E51-FFED-49C3-87B4-B31A703FB4EC}" dt="2019-10-18T12:29:54.659" v="32" actId="27636"/>
      <pc:docMkLst>
        <pc:docMk/>
      </pc:docMkLst>
      <pc:sldChg chg="delSp modSp">
        <pc:chgData name="José Jeorval Cano M" userId="e41a73a17c449cdf" providerId="LiveId" clId="{31FE0E51-FFED-49C3-87B4-B31A703FB4EC}" dt="2019-10-18T12:29:37.502" v="30" actId="27636"/>
        <pc:sldMkLst>
          <pc:docMk/>
          <pc:sldMk cId="239756302" sldId="258"/>
        </pc:sldMkLst>
        <pc:spChg chg="mod">
          <ac:chgData name="José Jeorval Cano M" userId="e41a73a17c449cdf" providerId="LiveId" clId="{31FE0E51-FFED-49C3-87B4-B31A703FB4EC}" dt="2019-10-15T21:41:45.736" v="8" actId="790"/>
          <ac:spMkLst>
            <pc:docMk/>
            <pc:sldMk cId="239756302" sldId="258"/>
            <ac:spMk id="2" creationId="{9EAE6C73-6563-4D44-8A3D-CEB61F93DB8D}"/>
          </ac:spMkLst>
        </pc:spChg>
        <pc:spChg chg="del">
          <ac:chgData name="José Jeorval Cano M" userId="e41a73a17c449cdf" providerId="LiveId" clId="{31FE0E51-FFED-49C3-87B4-B31A703FB4EC}" dt="2019-10-18T12:29:27.610" v="28"/>
          <ac:spMkLst>
            <pc:docMk/>
            <pc:sldMk cId="239756302" sldId="258"/>
            <ac:spMk id="3" creationId="{4FC4C32A-4502-42C8-9C49-4BA051C657D4}"/>
          </ac:spMkLst>
        </pc:spChg>
        <pc:spChg chg="mod">
          <ac:chgData name="José Jeorval Cano M" userId="e41a73a17c449cdf" providerId="LiveId" clId="{31FE0E51-FFED-49C3-87B4-B31A703FB4EC}" dt="2019-10-18T12:29:37.502" v="30" actId="27636"/>
          <ac:spMkLst>
            <pc:docMk/>
            <pc:sldMk cId="239756302" sldId="258"/>
            <ac:spMk id="4" creationId="{D2F97407-ECF9-4EB7-953E-93E85C0FC125}"/>
          </ac:spMkLst>
        </pc:spChg>
      </pc:sldChg>
      <pc:sldChg chg="delSp modSp add">
        <pc:chgData name="José Jeorval Cano M" userId="e41a73a17c449cdf" providerId="LiveId" clId="{31FE0E51-FFED-49C3-87B4-B31A703FB4EC}" dt="2019-10-18T12:29:54.659" v="32" actId="27636"/>
        <pc:sldMkLst>
          <pc:docMk/>
          <pc:sldMk cId="1313557918" sldId="259"/>
        </pc:sldMkLst>
        <pc:spChg chg="mod">
          <ac:chgData name="José Jeorval Cano M" userId="e41a73a17c449cdf" providerId="LiveId" clId="{31FE0E51-FFED-49C3-87B4-B31A703FB4EC}" dt="2019-10-18T12:29:54.659" v="32" actId="27636"/>
          <ac:spMkLst>
            <pc:docMk/>
            <pc:sldMk cId="1313557918" sldId="259"/>
            <ac:spMk id="2" creationId="{55341819-336C-45EE-9892-2E67998FD10C}"/>
          </ac:spMkLst>
        </pc:spChg>
        <pc:spChg chg="del">
          <ac:chgData name="José Jeorval Cano M" userId="e41a73a17c449cdf" providerId="LiveId" clId="{31FE0E51-FFED-49C3-87B4-B31A703FB4EC}" dt="2019-10-18T12:29:52.393" v="31"/>
          <ac:spMkLst>
            <pc:docMk/>
            <pc:sldMk cId="1313557918" sldId="259"/>
            <ac:spMk id="3" creationId="{497B4A73-B24B-4B09-B2CE-7BDE9163961D}"/>
          </ac:spMkLst>
        </pc:spChg>
        <pc:spChg chg="mod">
          <ac:chgData name="José Jeorval Cano M" userId="e41a73a17c449cdf" providerId="LiveId" clId="{31FE0E51-FFED-49C3-87B4-B31A703FB4EC}" dt="2019-10-15T21:43:14.926" v="27" actId="790"/>
          <ac:spMkLst>
            <pc:docMk/>
            <pc:sldMk cId="1313557918" sldId="259"/>
            <ac:spMk id="4" creationId="{4EF349BA-06BE-4639-9BFC-AA31CCDDA72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10/18/2019</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488794"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56025" y="2821491"/>
            <a:ext cx="4488794"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s-ES"/>
              <a:t>Haga clic en el icono para agregar una imagen</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10/18/2019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10/18/2019</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FF7D3-807B-4DC2-B2AD-5EE1781AB7E4}"/>
              </a:ext>
            </a:extLst>
          </p:cNvPr>
          <p:cNvSpPr>
            <a:spLocks noGrp="1"/>
          </p:cNvSpPr>
          <p:nvPr>
            <p:ph type="ctrTitle"/>
          </p:nvPr>
        </p:nvSpPr>
        <p:spPr>
          <a:xfrm>
            <a:off x="1776729" y="4459039"/>
            <a:ext cx="8643011" cy="551528"/>
          </a:xfrm>
        </p:spPr>
        <p:txBody>
          <a:bodyPr>
            <a:normAutofit/>
          </a:bodyPr>
          <a:lstStyle/>
          <a:p>
            <a:r>
              <a:rPr lang="en-US" sz="3600"/>
              <a:t>Stateful Objects</a:t>
            </a:r>
          </a:p>
        </p:txBody>
      </p:sp>
      <p:sp>
        <p:nvSpPr>
          <p:cNvPr id="3" name="Subtítulo 2">
            <a:extLst>
              <a:ext uri="{FF2B5EF4-FFF2-40B4-BE49-F238E27FC236}">
                <a16:creationId xmlns:a16="http://schemas.microsoft.com/office/drawing/2014/main" id="{7745A06C-A5A7-4DB5-85D5-C284A83BCEF1}"/>
              </a:ext>
            </a:extLst>
          </p:cNvPr>
          <p:cNvSpPr>
            <a:spLocks noGrp="1"/>
          </p:cNvSpPr>
          <p:nvPr>
            <p:ph type="subTitle" idx="1"/>
          </p:nvPr>
        </p:nvSpPr>
        <p:spPr>
          <a:xfrm>
            <a:off x="1776729" y="5016709"/>
            <a:ext cx="8643011" cy="457219"/>
          </a:xfrm>
        </p:spPr>
        <p:txBody>
          <a:bodyPr>
            <a:normAutofit/>
          </a:bodyPr>
          <a:lstStyle/>
          <a:p>
            <a:r>
              <a:rPr lang="es-MX" sz="1600"/>
              <a:t>Cano morales Jeorval jose</a:t>
            </a:r>
          </a:p>
        </p:txBody>
      </p:sp>
      <p:pic>
        <p:nvPicPr>
          <p:cNvPr id="5" name="Imagen 4">
            <a:extLst>
              <a:ext uri="{FF2B5EF4-FFF2-40B4-BE49-F238E27FC236}">
                <a16:creationId xmlns:a16="http://schemas.microsoft.com/office/drawing/2014/main" id="{1A17FD94-F01F-4953-B553-DF8D78FBC29C}"/>
              </a:ext>
            </a:extLst>
          </p:cNvPr>
          <p:cNvPicPr>
            <a:picLocks noChangeAspect="1"/>
          </p:cNvPicPr>
          <p:nvPr/>
        </p:nvPicPr>
        <p:blipFill>
          <a:blip r:embed="rId2"/>
          <a:stretch>
            <a:fillRect/>
          </a:stretch>
        </p:blipFill>
        <p:spPr>
          <a:xfrm>
            <a:off x="1771137" y="697136"/>
            <a:ext cx="8648601" cy="3545926"/>
          </a:xfrm>
          <a:prstGeom prst="rect">
            <a:avLst/>
          </a:prstGeom>
        </p:spPr>
      </p:pic>
    </p:spTree>
    <p:extLst>
      <p:ext uri="{BB962C8B-B14F-4D97-AF65-F5344CB8AC3E}">
        <p14:creationId xmlns:p14="http://schemas.microsoft.com/office/powerpoint/2010/main" val="4134529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4" name="Straight Connector 13">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posición de imagen 4">
            <a:extLst>
              <a:ext uri="{FF2B5EF4-FFF2-40B4-BE49-F238E27FC236}">
                <a16:creationId xmlns:a16="http://schemas.microsoft.com/office/drawing/2014/main" id="{BCBB620A-4A54-4B72-AF87-E7F14F332370}"/>
              </a:ext>
            </a:extLst>
          </p:cNvPr>
          <p:cNvPicPr>
            <a:picLocks noGrp="1" noChangeAspect="1"/>
          </p:cNvPicPr>
          <p:nvPr>
            <p:ph type="pic" idx="1"/>
          </p:nvPr>
        </p:nvPicPr>
        <p:blipFill rotWithShape="1">
          <a:blip r:embed="rId3">
            <a:alphaModFix amt="50000"/>
            <a:extLst/>
          </a:blip>
          <a:srcRect l="31113"/>
          <a:stretch/>
        </p:blipFill>
        <p:spPr>
          <a:xfrm>
            <a:off x="305" y="10"/>
            <a:ext cx="12191695" cy="6857990"/>
          </a:xfrm>
          <a:prstGeom prst="rect">
            <a:avLst/>
          </a:prstGeom>
        </p:spPr>
      </p:pic>
      <p:sp>
        <p:nvSpPr>
          <p:cNvPr id="18"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0"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2" name="Rectangle 21">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74BD62F8-7012-4A87-BC97-E9AC5515CC0C}"/>
              </a:ext>
            </a:extLst>
          </p:cNvPr>
          <p:cNvSpPr>
            <a:spLocks noGrp="1"/>
          </p:cNvSpPr>
          <p:nvPr>
            <p:ph type="title"/>
          </p:nvPr>
        </p:nvSpPr>
        <p:spPr>
          <a:xfrm>
            <a:off x="1130271" y="1193800"/>
            <a:ext cx="3193050" cy="4699000"/>
          </a:xfrm>
        </p:spPr>
        <p:txBody>
          <a:bodyPr vert="horz" lIns="91440" tIns="45720" rIns="91440" bIns="45720" rtlCol="0" anchor="ctr">
            <a:normAutofit/>
          </a:bodyPr>
          <a:lstStyle/>
          <a:p>
            <a:r>
              <a:rPr lang="en-US">
                <a:solidFill>
                  <a:schemeClr val="tx1"/>
                </a:solidFill>
              </a:rPr>
              <a:t>Definition</a:t>
            </a:r>
          </a:p>
        </p:txBody>
      </p:sp>
      <p:cxnSp>
        <p:nvCxnSpPr>
          <p:cNvPr id="24" name="Straight Connector 23">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 name="Marcador de texto 3">
            <a:extLst>
              <a:ext uri="{FF2B5EF4-FFF2-40B4-BE49-F238E27FC236}">
                <a16:creationId xmlns:a16="http://schemas.microsoft.com/office/drawing/2014/main" id="{908AE314-B8A8-45CE-B6CC-C958DB5DA6D4}"/>
              </a:ext>
            </a:extLst>
          </p:cNvPr>
          <p:cNvSpPr>
            <a:spLocks noGrp="1"/>
          </p:cNvSpPr>
          <p:nvPr>
            <p:ph type="body" sz="half" idx="2"/>
          </p:nvPr>
        </p:nvSpPr>
        <p:spPr>
          <a:xfrm>
            <a:off x="4976636" y="1193800"/>
            <a:ext cx="6085091" cy="4699000"/>
          </a:xfrm>
        </p:spPr>
        <p:txBody>
          <a:bodyPr vert="horz" lIns="91440" tIns="45720" rIns="91440" bIns="45720" rtlCol="0" anchor="ctr">
            <a:normAutofit/>
          </a:bodyPr>
          <a:lstStyle/>
          <a:p>
            <a:pPr indent="-228600" algn="l">
              <a:buFont typeface="Arial" panose="020B0604020202020204" pitchFamily="34" charset="0"/>
              <a:buChar char="•"/>
            </a:pPr>
            <a:r>
              <a:rPr lang="en-US" dirty="0"/>
              <a:t>A </a:t>
            </a:r>
            <a:r>
              <a:rPr lang="en-US" b="1" dirty="0"/>
              <a:t>stateful</a:t>
            </a:r>
            <a:r>
              <a:rPr lang="en-US" dirty="0"/>
              <a:t> object is an instance of a class that may morph itself into various states. For example an object can be created, but not initialized, later initialized and ready for being used and at the end it can be disposed (but still remain accessible in memory). </a:t>
            </a:r>
            <a:endParaRPr lang="en-US"/>
          </a:p>
          <a:p>
            <a:pPr indent="-228600" algn="l">
              <a:buFont typeface="Arial" panose="020B0604020202020204" pitchFamily="34" charset="0"/>
              <a:buChar char="•"/>
            </a:pPr>
            <a:r>
              <a:rPr lang="en-US" dirty="0"/>
              <a:t>In contrast to this a stateless object represents just one state for its whole life-cycle. Modeling this as an immutable object, whose fields are only initialized once during construction and then remain unchanged, seems to be the most straightforward design technique. </a:t>
            </a:r>
            <a:endParaRPr lang="en-US"/>
          </a:p>
          <a:p>
            <a:pPr indent="-228600" algn="l">
              <a:buFont typeface="Arial" panose="020B0604020202020204" pitchFamily="34" charset="0"/>
              <a:buChar char="•"/>
            </a:pPr>
            <a:endParaRPr lang="en-US"/>
          </a:p>
        </p:txBody>
      </p:sp>
      <p:sp>
        <p:nvSpPr>
          <p:cNvPr id="26"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502857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AE6C73-6563-4D44-8A3D-CEB61F93DB8D}"/>
              </a:ext>
            </a:extLst>
          </p:cNvPr>
          <p:cNvSpPr>
            <a:spLocks noGrp="1"/>
          </p:cNvSpPr>
          <p:nvPr>
            <p:ph type="title"/>
          </p:nvPr>
        </p:nvSpPr>
        <p:spPr/>
        <p:txBody>
          <a:bodyPr/>
          <a:lstStyle/>
          <a:p>
            <a:r>
              <a:rPr lang="en-US" dirty="0"/>
              <a:t>Getter</a:t>
            </a:r>
          </a:p>
        </p:txBody>
      </p:sp>
      <p:sp>
        <p:nvSpPr>
          <p:cNvPr id="4" name="Marcador de texto 3">
            <a:extLst>
              <a:ext uri="{FF2B5EF4-FFF2-40B4-BE49-F238E27FC236}">
                <a16:creationId xmlns:a16="http://schemas.microsoft.com/office/drawing/2014/main" id="{D2F97407-ECF9-4EB7-953E-93E85C0FC125}"/>
              </a:ext>
            </a:extLst>
          </p:cNvPr>
          <p:cNvSpPr>
            <a:spLocks noGrp="1"/>
          </p:cNvSpPr>
          <p:nvPr>
            <p:ph idx="1"/>
          </p:nvPr>
        </p:nvSpPr>
        <p:spPr/>
        <p:txBody>
          <a:bodyPr>
            <a:normAutofit/>
          </a:bodyPr>
          <a:lstStyle/>
          <a:p>
            <a:r>
              <a:rPr lang="en-US" dirty="0"/>
              <a:t>It means establishing, because it helps us to assign an initial value to an attribute, but explicitly, in addition the Setter never returns anything (It is always void), and only allows us to give public access to certain attributes that we want the user to modify.</a:t>
            </a:r>
            <a:endParaRPr lang="es-MX" dirty="0"/>
          </a:p>
        </p:txBody>
      </p:sp>
    </p:spTree>
    <p:extLst>
      <p:ext uri="{BB962C8B-B14F-4D97-AF65-F5344CB8AC3E}">
        <p14:creationId xmlns:p14="http://schemas.microsoft.com/office/powerpoint/2010/main" val="239756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341819-336C-45EE-9892-2E67998FD10C}"/>
              </a:ext>
            </a:extLst>
          </p:cNvPr>
          <p:cNvSpPr>
            <a:spLocks noGrp="1"/>
          </p:cNvSpPr>
          <p:nvPr>
            <p:ph type="title"/>
          </p:nvPr>
        </p:nvSpPr>
        <p:spPr/>
        <p:txBody>
          <a:bodyPr>
            <a:normAutofit/>
          </a:bodyPr>
          <a:lstStyle/>
          <a:p>
            <a:r>
              <a:rPr lang="es-MX" dirty="0"/>
              <a:t>Setter</a:t>
            </a:r>
          </a:p>
        </p:txBody>
      </p:sp>
      <p:sp>
        <p:nvSpPr>
          <p:cNvPr id="4" name="Marcador de texto 3">
            <a:extLst>
              <a:ext uri="{FF2B5EF4-FFF2-40B4-BE49-F238E27FC236}">
                <a16:creationId xmlns:a16="http://schemas.microsoft.com/office/drawing/2014/main" id="{4EF349BA-06BE-4639-9BFC-AA31CCDDA729}"/>
              </a:ext>
            </a:extLst>
          </p:cNvPr>
          <p:cNvSpPr>
            <a:spLocks noGrp="1"/>
          </p:cNvSpPr>
          <p:nvPr>
            <p:ph idx="1"/>
          </p:nvPr>
        </p:nvSpPr>
        <p:spPr/>
        <p:txBody>
          <a:bodyPr/>
          <a:lstStyle/>
          <a:p>
            <a:r>
              <a:rPr lang="en-US"/>
              <a:t>It</a:t>
            </a:r>
            <a:r>
              <a:rPr lang="es-MX"/>
              <a:t> </a:t>
            </a:r>
            <a:r>
              <a:rPr lang="en-US" dirty="0"/>
              <a:t>means to obtain, because it helps us to obtain (retrieve or access) the value already assigned to an attribute and use it for a certain method.</a:t>
            </a:r>
            <a:endParaRPr lang="es-MX" dirty="0"/>
          </a:p>
        </p:txBody>
      </p:sp>
    </p:spTree>
    <p:extLst>
      <p:ext uri="{BB962C8B-B14F-4D97-AF65-F5344CB8AC3E}">
        <p14:creationId xmlns:p14="http://schemas.microsoft.com/office/powerpoint/2010/main" val="1313557918"/>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353</TotalTime>
  <Words>189</Words>
  <Application>Microsoft Office PowerPoint</Application>
  <PresentationFormat>Panorámica</PresentationFormat>
  <Paragraphs>9</Paragraphs>
  <Slides>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Arial</vt:lpstr>
      <vt:lpstr>Rockwell</vt:lpstr>
      <vt:lpstr>Galería</vt:lpstr>
      <vt:lpstr>Stateful Objects</vt:lpstr>
      <vt:lpstr>Definition</vt:lpstr>
      <vt:lpstr>Getter</vt:lpstr>
      <vt:lpstr>Setter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Stateful Objects</dc:title>
  <dc:creator>José Jeorval Cano M</dc:creator>
  <cp:lastModifiedBy>José Jeorval Cano M</cp:lastModifiedBy>
  <cp:revision>2</cp:revision>
  <dcterms:created xsi:type="dcterms:W3CDTF">2019-10-15T15:51:11Z</dcterms:created>
  <dcterms:modified xsi:type="dcterms:W3CDTF">2019-10-18T12:30:01Z</dcterms:modified>
</cp:coreProperties>
</file>