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63" r:id="rId3"/>
    <p:sldId id="266" r:id="rId4"/>
    <p:sldId id="265" r:id="rId5"/>
    <p:sldId id="260" r:id="rId6"/>
    <p:sldId id="267" r:id="rId7"/>
    <p:sldId id="268" r:id="rId8"/>
    <p:sldId id="269" r:id="rId9"/>
    <p:sldId id="258" r:id="rId10"/>
    <p:sldId id="261" r:id="rId11"/>
    <p:sldId id="270" r:id="rId12"/>
    <p:sldId id="271" r:id="rId13"/>
    <p:sldId id="272" r:id="rId14"/>
    <p:sldId id="259" r:id="rId15"/>
    <p:sldId id="262" r:id="rId1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27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17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/>
              <a:t>50kb</a:t>
            </a:r>
            <a:r>
              <a:rPr lang="en-US" altLang="ko-KR" b="1" baseline="0" dirty="0"/>
              <a:t> </a:t>
            </a:r>
            <a:r>
              <a:rPr lang="en" altLang="ko-Kore-KR" b="1" dirty="0">
                <a:effectLst/>
              </a:rPr>
              <a:t>encrypt</a:t>
            </a:r>
            <a:r>
              <a:rPr lang="ko-KR" altLang="en-US" b="1" dirty="0">
                <a:effectLst/>
              </a:rPr>
              <a:t> </a:t>
            </a:r>
            <a:r>
              <a:rPr lang="en-US" altLang="ko-KR" b="1" dirty="0">
                <a:effectLst/>
              </a:rPr>
              <a:t>speed</a:t>
            </a:r>
            <a:endParaRPr lang="en" altLang="ko-Kore-KR" b="1" dirty="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prstClr val="black">
                    <a:lumMod val="65000"/>
                    <a:lumOff val="35000"/>
                  </a:prstClr>
                </a:solidFill>
              </a:defRPr>
            </a:pPr>
            <a:endParaRPr lang="ko-KR" alt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thread 16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0.31916800000000001</c:v>
                </c:pt>
                <c:pt idx="1">
                  <c:v>0.32342399999999999</c:v>
                </c:pt>
                <c:pt idx="2">
                  <c:v>0.32191999999999998</c:v>
                </c:pt>
                <c:pt idx="3">
                  <c:v>0.320608</c:v>
                </c:pt>
                <c:pt idx="4">
                  <c:v>0.31974399999999997</c:v>
                </c:pt>
                <c:pt idx="5">
                  <c:v>0.319328</c:v>
                </c:pt>
                <c:pt idx="6">
                  <c:v>0.32329599999999997</c:v>
                </c:pt>
                <c:pt idx="7">
                  <c:v>0.32240000000000002</c:v>
                </c:pt>
                <c:pt idx="8">
                  <c:v>0.34073599999999998</c:v>
                </c:pt>
                <c:pt idx="9">
                  <c:v>0.31280000000000002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CA-9B45-99EE-82ABCC2215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83241216"/>
        <c:axId val="1983242864"/>
      </c:lineChart>
      <c:catAx>
        <c:axId val="1983241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983242864"/>
        <c:crosses val="autoZero"/>
        <c:auto val="1"/>
        <c:lblAlgn val="ctr"/>
        <c:lblOffset val="100"/>
        <c:noMultiLvlLbl val="0"/>
      </c:catAx>
      <c:valAx>
        <c:axId val="1983242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983241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/>
              <a:t>500kb</a:t>
            </a:r>
            <a:r>
              <a:rPr lang="en-US" altLang="ko-KR" b="1" baseline="0" dirty="0"/>
              <a:t> </a:t>
            </a:r>
            <a:r>
              <a:rPr lang="en" altLang="ko-Kore-KR" sz="1862" b="1" i="0" u="none" strike="noStrike" baseline="0" dirty="0"/>
              <a:t>Average</a:t>
            </a:r>
            <a:r>
              <a:rPr lang="ko-KR" altLang="en-US" sz="1862" b="1" i="0" u="none" strike="noStrike" baseline="0" dirty="0"/>
              <a:t> </a:t>
            </a:r>
            <a:r>
              <a:rPr lang="en" altLang="ko-Kore-KR" b="1" dirty="0">
                <a:effectLst/>
              </a:rPr>
              <a:t>encrypt</a:t>
            </a:r>
            <a:r>
              <a:rPr lang="ko-KR" altLang="en-US" b="1" dirty="0">
                <a:effectLst/>
              </a:rPr>
              <a:t> </a:t>
            </a:r>
            <a:r>
              <a:rPr lang="en-US" altLang="ko-KR" b="1" dirty="0">
                <a:effectLst/>
              </a:rPr>
              <a:t>speed</a:t>
            </a:r>
            <a:endParaRPr lang="en" altLang="ko-Kore-KR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thread 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2.9138016000000002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CA-9B45-99EE-82ABCC2215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thread 64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0.8290208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CA-9B45-99EE-82ABCC22159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thread 256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0.50251840000000003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8CA-9B45-99EE-82ABCC2215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100"/>
        <c:axId val="1983241216"/>
        <c:axId val="1983242864"/>
      </c:barChart>
      <c:catAx>
        <c:axId val="1983241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983242864"/>
        <c:crosses val="autoZero"/>
        <c:auto val="1"/>
        <c:lblAlgn val="ctr"/>
        <c:lblOffset val="100"/>
        <c:noMultiLvlLbl val="0"/>
      </c:catAx>
      <c:valAx>
        <c:axId val="1983242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983241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/>
              <a:t>5000kb(5mb)</a:t>
            </a:r>
            <a:r>
              <a:rPr lang="en-US" altLang="ko-KR" b="1" baseline="0" dirty="0"/>
              <a:t> </a:t>
            </a:r>
            <a:r>
              <a:rPr lang="en" altLang="ko-Kore-KR" b="1" dirty="0">
                <a:effectLst/>
              </a:rPr>
              <a:t>encrypt</a:t>
            </a:r>
            <a:r>
              <a:rPr lang="ko-KR" altLang="en-US" b="1" dirty="0">
                <a:effectLst/>
              </a:rPr>
              <a:t> </a:t>
            </a:r>
            <a:r>
              <a:rPr lang="en-US" altLang="ko-KR" b="1" dirty="0">
                <a:effectLst/>
              </a:rPr>
              <a:t>speed</a:t>
            </a:r>
            <a:endParaRPr lang="en" altLang="ko-Kore-KR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thread 16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33.941825999999999</c:v>
                </c:pt>
                <c:pt idx="1">
                  <c:v>32.31456</c:v>
                </c:pt>
                <c:pt idx="2">
                  <c:v>33.089213999999998</c:v>
                </c:pt>
                <c:pt idx="3">
                  <c:v>32.522559999999999</c:v>
                </c:pt>
                <c:pt idx="4">
                  <c:v>32.884158999999997</c:v>
                </c:pt>
                <c:pt idx="5">
                  <c:v>32.353569</c:v>
                </c:pt>
                <c:pt idx="6">
                  <c:v>32.511265000000002</c:v>
                </c:pt>
                <c:pt idx="7">
                  <c:v>32.518943999999998</c:v>
                </c:pt>
                <c:pt idx="8">
                  <c:v>31.524000000000001</c:v>
                </c:pt>
                <c:pt idx="9">
                  <c:v>32.871521000000001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CA-9B45-99EE-82ABCC2215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83241216"/>
        <c:axId val="1983242864"/>
      </c:lineChart>
      <c:catAx>
        <c:axId val="1983241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983242864"/>
        <c:crosses val="autoZero"/>
        <c:auto val="1"/>
        <c:lblAlgn val="ctr"/>
        <c:lblOffset val="100"/>
        <c:noMultiLvlLbl val="0"/>
      </c:catAx>
      <c:valAx>
        <c:axId val="1983242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983241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/>
              <a:t>5000kb(5mb)</a:t>
            </a:r>
            <a:r>
              <a:rPr lang="en-US" altLang="ko-KR" b="1" baseline="0" dirty="0"/>
              <a:t> </a:t>
            </a:r>
            <a:r>
              <a:rPr lang="en" altLang="ko-Kore-KR" b="1" dirty="0">
                <a:effectLst/>
              </a:rPr>
              <a:t>encrypt</a:t>
            </a:r>
            <a:r>
              <a:rPr lang="ko-KR" altLang="en-US" b="1" dirty="0">
                <a:effectLst/>
              </a:rPr>
              <a:t> </a:t>
            </a:r>
            <a:r>
              <a:rPr lang="en-US" altLang="ko-KR" b="1" dirty="0">
                <a:effectLst/>
              </a:rPr>
              <a:t>speed</a:t>
            </a:r>
            <a:endParaRPr lang="en" altLang="ko-Kore-KR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thread 64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8.9682879999999994</c:v>
                </c:pt>
                <c:pt idx="1">
                  <c:v>9.0254080000000005</c:v>
                </c:pt>
                <c:pt idx="2">
                  <c:v>8.6230720000000005</c:v>
                </c:pt>
                <c:pt idx="3">
                  <c:v>8.5996799999999993</c:v>
                </c:pt>
                <c:pt idx="4">
                  <c:v>8.5910720000000005</c:v>
                </c:pt>
                <c:pt idx="5">
                  <c:v>9.0220800000000008</c:v>
                </c:pt>
                <c:pt idx="6">
                  <c:v>9.0599679999999996</c:v>
                </c:pt>
                <c:pt idx="7">
                  <c:v>8.2589120000000005</c:v>
                </c:pt>
                <c:pt idx="8">
                  <c:v>8.599456</c:v>
                </c:pt>
                <c:pt idx="9">
                  <c:v>8.5889279999999992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CA-9B45-99EE-82ABCC2215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83241216"/>
        <c:axId val="1983242864"/>
      </c:lineChart>
      <c:catAx>
        <c:axId val="1983241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983242864"/>
        <c:crosses val="autoZero"/>
        <c:auto val="1"/>
        <c:lblAlgn val="ctr"/>
        <c:lblOffset val="100"/>
        <c:noMultiLvlLbl val="0"/>
      </c:catAx>
      <c:valAx>
        <c:axId val="1983242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983241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/>
              <a:t>5000kb(5mb)</a:t>
            </a:r>
            <a:r>
              <a:rPr lang="en-US" altLang="ko-KR" b="1" baseline="0" dirty="0"/>
              <a:t> </a:t>
            </a:r>
            <a:r>
              <a:rPr lang="en" altLang="ko-Kore-KR" b="1" dirty="0">
                <a:effectLst/>
              </a:rPr>
              <a:t>encrypt</a:t>
            </a:r>
            <a:r>
              <a:rPr lang="ko-KR" altLang="en-US" b="1" dirty="0">
                <a:effectLst/>
              </a:rPr>
              <a:t> </a:t>
            </a:r>
            <a:r>
              <a:rPr lang="en-US" altLang="ko-KR" b="1" dirty="0">
                <a:effectLst/>
              </a:rPr>
              <a:t>speed</a:t>
            </a:r>
            <a:endParaRPr lang="en" altLang="ko-Kore-KR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thread 256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4.8840000000000003</c:v>
                </c:pt>
                <c:pt idx="1">
                  <c:v>4.7391040000000002</c:v>
                </c:pt>
                <c:pt idx="2">
                  <c:v>4.9044160000000003</c:v>
                </c:pt>
                <c:pt idx="3">
                  <c:v>4.920928</c:v>
                </c:pt>
                <c:pt idx="4">
                  <c:v>4.8150399999999998</c:v>
                </c:pt>
                <c:pt idx="5">
                  <c:v>4.6230079999999996</c:v>
                </c:pt>
                <c:pt idx="6">
                  <c:v>4.7760639999999999</c:v>
                </c:pt>
                <c:pt idx="7">
                  <c:v>4.8242240000000001</c:v>
                </c:pt>
                <c:pt idx="8">
                  <c:v>4.8084160000000002</c:v>
                </c:pt>
                <c:pt idx="9">
                  <c:v>4.7435840000000002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CA-9B45-99EE-82ABCC2215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83241216"/>
        <c:axId val="1983242864"/>
      </c:lineChart>
      <c:catAx>
        <c:axId val="1983241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983242864"/>
        <c:crosses val="autoZero"/>
        <c:auto val="1"/>
        <c:lblAlgn val="ctr"/>
        <c:lblOffset val="100"/>
        <c:noMultiLvlLbl val="0"/>
      </c:catAx>
      <c:valAx>
        <c:axId val="1983242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983241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/>
              <a:t>5000kb(5mb)</a:t>
            </a:r>
            <a:r>
              <a:rPr lang="en-US" altLang="ko-KR" b="1" baseline="0" dirty="0"/>
              <a:t> </a:t>
            </a:r>
            <a:r>
              <a:rPr lang="en" altLang="ko-Kore-KR" b="1" dirty="0">
                <a:effectLst/>
              </a:rPr>
              <a:t>encrypt</a:t>
            </a:r>
            <a:r>
              <a:rPr lang="ko-KR" altLang="en-US" b="1" dirty="0">
                <a:effectLst/>
              </a:rPr>
              <a:t> </a:t>
            </a:r>
            <a:r>
              <a:rPr lang="en-US" altLang="ko-KR" b="1" dirty="0">
                <a:effectLst/>
              </a:rPr>
              <a:t>speed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thread 16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33.941825999999999</c:v>
                </c:pt>
                <c:pt idx="1">
                  <c:v>32.31456</c:v>
                </c:pt>
                <c:pt idx="2">
                  <c:v>33.089213999999998</c:v>
                </c:pt>
                <c:pt idx="3">
                  <c:v>32.522559999999999</c:v>
                </c:pt>
                <c:pt idx="4">
                  <c:v>32.884158999999997</c:v>
                </c:pt>
                <c:pt idx="5">
                  <c:v>32.353569</c:v>
                </c:pt>
                <c:pt idx="6">
                  <c:v>32.511265000000002</c:v>
                </c:pt>
                <c:pt idx="7">
                  <c:v>32.518943999999998</c:v>
                </c:pt>
                <c:pt idx="8">
                  <c:v>31.524000000000001</c:v>
                </c:pt>
                <c:pt idx="9">
                  <c:v>32.871521000000001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CA-9B45-99EE-82ABCC2215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thread 64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8.9682879999999994</c:v>
                </c:pt>
                <c:pt idx="1">
                  <c:v>9.0254080000000005</c:v>
                </c:pt>
                <c:pt idx="2">
                  <c:v>8.6230720000000005</c:v>
                </c:pt>
                <c:pt idx="3">
                  <c:v>8.5996799999999993</c:v>
                </c:pt>
                <c:pt idx="4">
                  <c:v>8.5910720000000005</c:v>
                </c:pt>
                <c:pt idx="5">
                  <c:v>9.0220800000000008</c:v>
                </c:pt>
                <c:pt idx="6">
                  <c:v>9.0599679999999996</c:v>
                </c:pt>
                <c:pt idx="7">
                  <c:v>8.2589120000000005</c:v>
                </c:pt>
                <c:pt idx="8">
                  <c:v>8.599456</c:v>
                </c:pt>
                <c:pt idx="9">
                  <c:v>8.5889279999999992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CA-9B45-99EE-82ABCC22159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thread 256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4.8840000000000003</c:v>
                </c:pt>
                <c:pt idx="1">
                  <c:v>4.7391040000000002</c:v>
                </c:pt>
                <c:pt idx="2">
                  <c:v>4.9044160000000003</c:v>
                </c:pt>
                <c:pt idx="3">
                  <c:v>4.920928</c:v>
                </c:pt>
                <c:pt idx="4">
                  <c:v>4.8150399999999998</c:v>
                </c:pt>
                <c:pt idx="5">
                  <c:v>4.6230079999999996</c:v>
                </c:pt>
                <c:pt idx="6">
                  <c:v>4.7760639999999999</c:v>
                </c:pt>
                <c:pt idx="7">
                  <c:v>4.8242240000000001</c:v>
                </c:pt>
                <c:pt idx="8">
                  <c:v>4.8084160000000002</c:v>
                </c:pt>
                <c:pt idx="9">
                  <c:v>4.7435840000000002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CA-9B45-99EE-82ABCC2215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83241216"/>
        <c:axId val="1983242864"/>
      </c:lineChart>
      <c:catAx>
        <c:axId val="1983241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983242864"/>
        <c:crosses val="autoZero"/>
        <c:auto val="1"/>
        <c:lblAlgn val="ctr"/>
        <c:lblOffset val="100"/>
        <c:noMultiLvlLbl val="0"/>
      </c:catAx>
      <c:valAx>
        <c:axId val="1983242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983241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/>
              <a:t>5000kb (5mb)</a:t>
            </a:r>
            <a:r>
              <a:rPr lang="en-US" altLang="ko-KR" b="1" baseline="0" dirty="0"/>
              <a:t> </a:t>
            </a:r>
            <a:r>
              <a:rPr lang="en" altLang="ko-Kore-KR" sz="1862" b="1" i="0" u="none" strike="noStrike" baseline="0" dirty="0"/>
              <a:t>Average</a:t>
            </a:r>
            <a:r>
              <a:rPr lang="ko-KR" altLang="en-US" sz="1862" b="1" i="0" u="none" strike="noStrike" baseline="0" dirty="0"/>
              <a:t> </a:t>
            </a:r>
            <a:r>
              <a:rPr lang="en" altLang="ko-Kore-KR" b="1" dirty="0">
                <a:effectLst/>
              </a:rPr>
              <a:t>encrypt</a:t>
            </a:r>
            <a:r>
              <a:rPr lang="ko-KR" altLang="en-US" b="1" dirty="0">
                <a:effectLst/>
              </a:rPr>
              <a:t> </a:t>
            </a:r>
            <a:r>
              <a:rPr lang="en-US" altLang="ko-KR" b="1" dirty="0">
                <a:effectLst/>
              </a:rPr>
              <a:t>speed</a:t>
            </a:r>
            <a:endParaRPr lang="en" altLang="ko-Kore-KR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thread 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32.653161799999999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CA-9B45-99EE-82ABCC2215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thread 64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8.7336863999999998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CA-9B45-99EE-82ABCC22159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thread 256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4.8038784000000003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8CA-9B45-99EE-82ABCC2215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100"/>
        <c:axId val="1983241216"/>
        <c:axId val="1983242864"/>
      </c:barChart>
      <c:catAx>
        <c:axId val="1983241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983242864"/>
        <c:crosses val="autoZero"/>
        <c:auto val="1"/>
        <c:lblAlgn val="ctr"/>
        <c:lblOffset val="100"/>
        <c:noMultiLvlLbl val="0"/>
      </c:catAx>
      <c:valAx>
        <c:axId val="1983242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983241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/>
              <a:t>50kb</a:t>
            </a:r>
            <a:r>
              <a:rPr lang="en-US" altLang="ko-KR" b="1" baseline="0" dirty="0"/>
              <a:t> </a:t>
            </a:r>
            <a:r>
              <a:rPr lang="en" altLang="ko-Kore-KR" b="1" dirty="0">
                <a:effectLst/>
              </a:rPr>
              <a:t>encrypt</a:t>
            </a:r>
            <a:r>
              <a:rPr lang="ko-KR" altLang="en-US" b="1" dirty="0">
                <a:effectLst/>
              </a:rPr>
              <a:t> </a:t>
            </a:r>
            <a:r>
              <a:rPr lang="en-US" altLang="ko-KR" b="1" dirty="0">
                <a:effectLst/>
              </a:rPr>
              <a:t>speed</a:t>
            </a:r>
            <a:endParaRPr lang="en" altLang="ko-Kore-KR" b="1" dirty="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prstClr val="black">
                    <a:lumMod val="65000"/>
                    <a:lumOff val="35000"/>
                  </a:prstClr>
                </a:solidFill>
              </a:defRPr>
            </a:pPr>
            <a:endParaRPr lang="ko-KR" alt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thread 64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0.14003199999999999</c:v>
                </c:pt>
                <c:pt idx="1">
                  <c:v>0.14854400000000001</c:v>
                </c:pt>
                <c:pt idx="2">
                  <c:v>0.14668800000000001</c:v>
                </c:pt>
                <c:pt idx="3">
                  <c:v>0.132768</c:v>
                </c:pt>
                <c:pt idx="4">
                  <c:v>0.120064</c:v>
                </c:pt>
                <c:pt idx="5">
                  <c:v>0.119808</c:v>
                </c:pt>
                <c:pt idx="6">
                  <c:v>0.116096</c:v>
                </c:pt>
                <c:pt idx="7">
                  <c:v>0.14105599999999999</c:v>
                </c:pt>
                <c:pt idx="8">
                  <c:v>0.117824</c:v>
                </c:pt>
                <c:pt idx="9">
                  <c:v>0.117408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CA-9B45-99EE-82ABCC2215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83241216"/>
        <c:axId val="1983242864"/>
      </c:lineChart>
      <c:catAx>
        <c:axId val="1983241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983242864"/>
        <c:crosses val="autoZero"/>
        <c:auto val="1"/>
        <c:lblAlgn val="ctr"/>
        <c:lblOffset val="100"/>
        <c:noMultiLvlLbl val="0"/>
      </c:catAx>
      <c:valAx>
        <c:axId val="1983242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983241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/>
              <a:t>50kb</a:t>
            </a:r>
            <a:r>
              <a:rPr lang="en-US" altLang="ko-KR" b="1" baseline="0" dirty="0"/>
              <a:t> </a:t>
            </a:r>
            <a:r>
              <a:rPr lang="en" altLang="ko-Kore-KR" b="1" dirty="0">
                <a:effectLst/>
              </a:rPr>
              <a:t>encrypt</a:t>
            </a:r>
            <a:r>
              <a:rPr lang="ko-KR" altLang="en-US" b="1" dirty="0">
                <a:effectLst/>
              </a:rPr>
              <a:t> </a:t>
            </a:r>
            <a:r>
              <a:rPr lang="en-US" altLang="ko-KR" b="1" dirty="0">
                <a:effectLst/>
              </a:rPr>
              <a:t>speed</a:t>
            </a:r>
            <a:endParaRPr lang="en" altLang="ko-Kore-KR" b="1" dirty="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prstClr val="black">
                    <a:lumMod val="65000"/>
                    <a:lumOff val="35000"/>
                  </a:prstClr>
                </a:solidFill>
              </a:defRPr>
            </a:pPr>
            <a:endParaRPr lang="ko-KR" alt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thread 256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8.5152000000000005E-2</c:v>
                </c:pt>
                <c:pt idx="1">
                  <c:v>8.9632000000000003E-2</c:v>
                </c:pt>
                <c:pt idx="2">
                  <c:v>8.5599999999999996E-2</c:v>
                </c:pt>
                <c:pt idx="3">
                  <c:v>8.5632E-2</c:v>
                </c:pt>
                <c:pt idx="4">
                  <c:v>8.5183999999999996E-2</c:v>
                </c:pt>
                <c:pt idx="5">
                  <c:v>8.4223999999999993E-2</c:v>
                </c:pt>
                <c:pt idx="6">
                  <c:v>8.4832000000000005E-2</c:v>
                </c:pt>
                <c:pt idx="7">
                  <c:v>8.7071999999999997E-2</c:v>
                </c:pt>
                <c:pt idx="8">
                  <c:v>8.6624000000000007E-2</c:v>
                </c:pt>
                <c:pt idx="9">
                  <c:v>8.5311999999999999E-2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CA-9B45-99EE-82ABCC2215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83241216"/>
        <c:axId val="1983242864"/>
      </c:lineChart>
      <c:catAx>
        <c:axId val="1983241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983242864"/>
        <c:crosses val="autoZero"/>
        <c:auto val="1"/>
        <c:lblAlgn val="ctr"/>
        <c:lblOffset val="100"/>
        <c:noMultiLvlLbl val="0"/>
      </c:catAx>
      <c:valAx>
        <c:axId val="1983242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983241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/>
              <a:t>50kb</a:t>
            </a:r>
            <a:r>
              <a:rPr lang="en-US" altLang="ko-KR" b="1" baseline="0" dirty="0"/>
              <a:t> </a:t>
            </a:r>
            <a:r>
              <a:rPr lang="en" altLang="ko-Kore-KR" b="1" dirty="0">
                <a:effectLst/>
              </a:rPr>
              <a:t>encrypt</a:t>
            </a:r>
            <a:r>
              <a:rPr lang="ko-KR" altLang="en-US" b="1" dirty="0">
                <a:effectLst/>
              </a:rPr>
              <a:t> </a:t>
            </a:r>
            <a:r>
              <a:rPr lang="en-US" altLang="ko-KR" b="1" dirty="0">
                <a:effectLst/>
              </a:rPr>
              <a:t>speed</a:t>
            </a:r>
            <a:endParaRPr lang="en" altLang="ko-Kore-KR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thread 16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0.31916800000000001</c:v>
                </c:pt>
                <c:pt idx="1">
                  <c:v>0.32342399999999999</c:v>
                </c:pt>
                <c:pt idx="2">
                  <c:v>0.32191999999999998</c:v>
                </c:pt>
                <c:pt idx="3">
                  <c:v>0.320608</c:v>
                </c:pt>
                <c:pt idx="4">
                  <c:v>0.31974399999999997</c:v>
                </c:pt>
                <c:pt idx="5">
                  <c:v>0.319328</c:v>
                </c:pt>
                <c:pt idx="6">
                  <c:v>0.32329599999999997</c:v>
                </c:pt>
                <c:pt idx="7">
                  <c:v>0.32240000000000002</c:v>
                </c:pt>
                <c:pt idx="8">
                  <c:v>0.34073599999999998</c:v>
                </c:pt>
                <c:pt idx="9">
                  <c:v>0.31280000000000002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CA-9B45-99EE-82ABCC2215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thread 64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0.14003199999999999</c:v>
                </c:pt>
                <c:pt idx="1">
                  <c:v>0.14854400000000001</c:v>
                </c:pt>
                <c:pt idx="2">
                  <c:v>0.14668800000000001</c:v>
                </c:pt>
                <c:pt idx="3">
                  <c:v>0.132768</c:v>
                </c:pt>
                <c:pt idx="4">
                  <c:v>0.120064</c:v>
                </c:pt>
                <c:pt idx="5">
                  <c:v>0.119808</c:v>
                </c:pt>
                <c:pt idx="6">
                  <c:v>0.116096</c:v>
                </c:pt>
                <c:pt idx="7">
                  <c:v>0.14105599999999999</c:v>
                </c:pt>
                <c:pt idx="8">
                  <c:v>0.117824</c:v>
                </c:pt>
                <c:pt idx="9">
                  <c:v>0.117408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CA-9B45-99EE-82ABCC22159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thread 256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8.5152000000000005E-2</c:v>
                </c:pt>
                <c:pt idx="1">
                  <c:v>8.9632000000000003E-2</c:v>
                </c:pt>
                <c:pt idx="2">
                  <c:v>8.5599999999999996E-2</c:v>
                </c:pt>
                <c:pt idx="3">
                  <c:v>8.5632E-2</c:v>
                </c:pt>
                <c:pt idx="4">
                  <c:v>8.5183999999999996E-2</c:v>
                </c:pt>
                <c:pt idx="5">
                  <c:v>8.4223999999999993E-2</c:v>
                </c:pt>
                <c:pt idx="6">
                  <c:v>8.4832000000000005E-2</c:v>
                </c:pt>
                <c:pt idx="7">
                  <c:v>8.7071999999999997E-2</c:v>
                </c:pt>
                <c:pt idx="8">
                  <c:v>8.6624000000000007E-2</c:v>
                </c:pt>
                <c:pt idx="9">
                  <c:v>8.5311999999999999E-2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CA-9B45-99EE-82ABCC2215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83241216"/>
        <c:axId val="1983242864"/>
      </c:lineChart>
      <c:catAx>
        <c:axId val="1983241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983242864"/>
        <c:crosses val="autoZero"/>
        <c:auto val="1"/>
        <c:lblAlgn val="ctr"/>
        <c:lblOffset val="100"/>
        <c:noMultiLvlLbl val="0"/>
      </c:catAx>
      <c:valAx>
        <c:axId val="1983242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983241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/>
              <a:t>50kb</a:t>
            </a:r>
            <a:r>
              <a:rPr lang="en-US" altLang="ko-KR" b="1" baseline="0" dirty="0"/>
              <a:t> </a:t>
            </a:r>
            <a:r>
              <a:rPr lang="en" altLang="ko-Kore-KR" sz="1862" b="1" i="0" u="none" strike="noStrike" baseline="0" dirty="0"/>
              <a:t>Average</a:t>
            </a:r>
            <a:r>
              <a:rPr lang="ko-KR" altLang="en-US" sz="1862" b="1" i="0" u="none" strike="noStrike" baseline="0" dirty="0"/>
              <a:t> </a:t>
            </a:r>
            <a:r>
              <a:rPr lang="en" altLang="ko-Kore-KR" b="1" dirty="0">
                <a:effectLst/>
              </a:rPr>
              <a:t>encrypt</a:t>
            </a:r>
            <a:r>
              <a:rPr lang="ko-KR" altLang="en-US" b="1" dirty="0">
                <a:effectLst/>
              </a:rPr>
              <a:t> </a:t>
            </a:r>
            <a:r>
              <a:rPr lang="en-US" altLang="ko-KR" b="1" dirty="0">
                <a:effectLst/>
              </a:rPr>
              <a:t>speed</a:t>
            </a:r>
            <a:endParaRPr lang="en" altLang="ko-Kore-KR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thread 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0.32234239999999997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CA-9B45-99EE-82ABCC2215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thread 64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0.1300288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CA-9B45-99EE-82ABCC22159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thread 256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8.6982400000000001E-2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8CA-9B45-99EE-82ABCC2215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100"/>
        <c:axId val="1983241216"/>
        <c:axId val="1983242864"/>
      </c:barChart>
      <c:catAx>
        <c:axId val="1983241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983242864"/>
        <c:crosses val="autoZero"/>
        <c:auto val="1"/>
        <c:lblAlgn val="ctr"/>
        <c:lblOffset val="100"/>
        <c:noMultiLvlLbl val="0"/>
      </c:catAx>
      <c:valAx>
        <c:axId val="1983242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983241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/>
              <a:t>500kb</a:t>
            </a:r>
            <a:r>
              <a:rPr lang="en-US" altLang="ko-KR" b="1" baseline="0" dirty="0"/>
              <a:t> </a:t>
            </a:r>
            <a:r>
              <a:rPr lang="en" altLang="ko-Kore-KR" b="1" dirty="0">
                <a:effectLst/>
              </a:rPr>
              <a:t>encrypt</a:t>
            </a:r>
            <a:r>
              <a:rPr lang="ko-KR" altLang="en-US" b="1" dirty="0">
                <a:effectLst/>
              </a:rPr>
              <a:t> </a:t>
            </a:r>
            <a:r>
              <a:rPr lang="en-US" altLang="ko-KR" b="1" dirty="0">
                <a:effectLst/>
              </a:rPr>
              <a:t>speed</a:t>
            </a:r>
            <a:endParaRPr lang="en" altLang="ko-Kore-KR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thread 16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2.9132479999999998</c:v>
                </c:pt>
                <c:pt idx="1">
                  <c:v>2.900064</c:v>
                </c:pt>
                <c:pt idx="2">
                  <c:v>2.9002880000000002</c:v>
                </c:pt>
                <c:pt idx="3">
                  <c:v>2.9714239999999998</c:v>
                </c:pt>
                <c:pt idx="4">
                  <c:v>2.8815040000000001</c:v>
                </c:pt>
                <c:pt idx="5">
                  <c:v>2.8848959999999999</c:v>
                </c:pt>
                <c:pt idx="6">
                  <c:v>2.8937919999999999</c:v>
                </c:pt>
                <c:pt idx="7">
                  <c:v>2.910272</c:v>
                </c:pt>
                <c:pt idx="8">
                  <c:v>2.8911359999999999</c:v>
                </c:pt>
                <c:pt idx="9">
                  <c:v>2.9913919999999998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CA-9B45-99EE-82ABCC2215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83241216"/>
        <c:axId val="1983242864"/>
      </c:lineChart>
      <c:catAx>
        <c:axId val="1983241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983242864"/>
        <c:crosses val="autoZero"/>
        <c:auto val="1"/>
        <c:lblAlgn val="ctr"/>
        <c:lblOffset val="100"/>
        <c:noMultiLvlLbl val="0"/>
      </c:catAx>
      <c:valAx>
        <c:axId val="1983242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983241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/>
              <a:t>500kb</a:t>
            </a:r>
            <a:r>
              <a:rPr lang="en-US" altLang="ko-KR" b="1" baseline="0" dirty="0"/>
              <a:t> </a:t>
            </a:r>
            <a:r>
              <a:rPr lang="en" altLang="ko-Kore-KR" b="1" dirty="0">
                <a:effectLst/>
              </a:rPr>
              <a:t>encrypt</a:t>
            </a:r>
            <a:r>
              <a:rPr lang="ko-KR" altLang="en-US" b="1" dirty="0">
                <a:effectLst/>
              </a:rPr>
              <a:t> </a:t>
            </a:r>
            <a:r>
              <a:rPr lang="en-US" altLang="ko-KR" b="1" dirty="0">
                <a:effectLst/>
              </a:rPr>
              <a:t>speed</a:t>
            </a:r>
            <a:endParaRPr lang="en" altLang="ko-Kore-KR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thread 64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0.83347199999999999</c:v>
                </c:pt>
                <c:pt idx="1">
                  <c:v>0.81977599999999995</c:v>
                </c:pt>
                <c:pt idx="2">
                  <c:v>0.84422399999999997</c:v>
                </c:pt>
                <c:pt idx="3">
                  <c:v>0.82163200000000003</c:v>
                </c:pt>
                <c:pt idx="4">
                  <c:v>0.83027200000000001</c:v>
                </c:pt>
                <c:pt idx="5">
                  <c:v>0.82143999999999995</c:v>
                </c:pt>
                <c:pt idx="6">
                  <c:v>0.83004800000000001</c:v>
                </c:pt>
                <c:pt idx="7">
                  <c:v>0.82342400000000004</c:v>
                </c:pt>
                <c:pt idx="8">
                  <c:v>0.84175999999999995</c:v>
                </c:pt>
                <c:pt idx="9">
                  <c:v>0.82416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CA-9B45-99EE-82ABCC2215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83241216"/>
        <c:axId val="1983242864"/>
      </c:lineChart>
      <c:catAx>
        <c:axId val="1983241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983242864"/>
        <c:crosses val="autoZero"/>
        <c:auto val="1"/>
        <c:lblAlgn val="ctr"/>
        <c:lblOffset val="100"/>
        <c:noMultiLvlLbl val="0"/>
      </c:catAx>
      <c:valAx>
        <c:axId val="1983242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983241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/>
              <a:t>500kb</a:t>
            </a:r>
            <a:r>
              <a:rPr lang="en-US" altLang="ko-KR" b="1" baseline="0" dirty="0"/>
              <a:t> </a:t>
            </a:r>
            <a:r>
              <a:rPr lang="en" altLang="ko-Kore-KR" b="1" dirty="0">
                <a:effectLst/>
              </a:rPr>
              <a:t>encrypt</a:t>
            </a:r>
            <a:r>
              <a:rPr lang="ko-KR" altLang="en-US" b="1" dirty="0">
                <a:effectLst/>
              </a:rPr>
              <a:t> </a:t>
            </a:r>
            <a:r>
              <a:rPr lang="en-US" altLang="ko-KR" b="1" dirty="0">
                <a:effectLst/>
              </a:rPr>
              <a:t>speed</a:t>
            </a:r>
            <a:endParaRPr lang="en" altLang="ko-Kore-KR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thread 256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0.50572799999999996</c:v>
                </c:pt>
                <c:pt idx="1">
                  <c:v>0.51155200000000001</c:v>
                </c:pt>
                <c:pt idx="2">
                  <c:v>0.48966399999999999</c:v>
                </c:pt>
                <c:pt idx="3">
                  <c:v>0.50815999999999995</c:v>
                </c:pt>
                <c:pt idx="4">
                  <c:v>0.49734400000000001</c:v>
                </c:pt>
                <c:pt idx="5">
                  <c:v>0.485344</c:v>
                </c:pt>
                <c:pt idx="6">
                  <c:v>0.505888</c:v>
                </c:pt>
                <c:pt idx="7">
                  <c:v>0.51273599999999997</c:v>
                </c:pt>
                <c:pt idx="8">
                  <c:v>0.50857600000000003</c:v>
                </c:pt>
                <c:pt idx="9">
                  <c:v>0.50019199999999997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CA-9B45-99EE-82ABCC2215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83241216"/>
        <c:axId val="1983242864"/>
      </c:lineChart>
      <c:catAx>
        <c:axId val="1983241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983242864"/>
        <c:crosses val="autoZero"/>
        <c:auto val="1"/>
        <c:lblAlgn val="ctr"/>
        <c:lblOffset val="100"/>
        <c:noMultiLvlLbl val="0"/>
      </c:catAx>
      <c:valAx>
        <c:axId val="1983242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983241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/>
              <a:t>500kb</a:t>
            </a:r>
            <a:r>
              <a:rPr lang="en-US" altLang="ko-KR" b="1" baseline="0" dirty="0"/>
              <a:t> </a:t>
            </a:r>
            <a:r>
              <a:rPr lang="en" altLang="ko-Kore-KR" b="1" dirty="0">
                <a:effectLst/>
              </a:rPr>
              <a:t>encrypt</a:t>
            </a:r>
            <a:r>
              <a:rPr lang="ko-KR" altLang="en-US" b="1" dirty="0">
                <a:effectLst/>
              </a:rPr>
              <a:t> </a:t>
            </a:r>
            <a:r>
              <a:rPr lang="en-US" altLang="ko-KR" b="1" dirty="0">
                <a:effectLst/>
              </a:rPr>
              <a:t>speed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thread 16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2.9132479999999998</c:v>
                </c:pt>
                <c:pt idx="1">
                  <c:v>2.900064</c:v>
                </c:pt>
                <c:pt idx="2">
                  <c:v>2.9002880000000002</c:v>
                </c:pt>
                <c:pt idx="3">
                  <c:v>2.9714239999999998</c:v>
                </c:pt>
                <c:pt idx="4">
                  <c:v>2.8815040000000001</c:v>
                </c:pt>
                <c:pt idx="5">
                  <c:v>2.8848959999999999</c:v>
                </c:pt>
                <c:pt idx="6">
                  <c:v>2.8937919999999999</c:v>
                </c:pt>
                <c:pt idx="7">
                  <c:v>2.910272</c:v>
                </c:pt>
                <c:pt idx="8">
                  <c:v>2.8911359999999999</c:v>
                </c:pt>
                <c:pt idx="9">
                  <c:v>2.9913919999999998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CA-9B45-99EE-82ABCC2215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thread 64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0.83347199999999999</c:v>
                </c:pt>
                <c:pt idx="1">
                  <c:v>0.81977599999999995</c:v>
                </c:pt>
                <c:pt idx="2">
                  <c:v>0.84422399999999997</c:v>
                </c:pt>
                <c:pt idx="3">
                  <c:v>0.82163200000000003</c:v>
                </c:pt>
                <c:pt idx="4">
                  <c:v>0.83027200000000001</c:v>
                </c:pt>
                <c:pt idx="5">
                  <c:v>0.82143999999999995</c:v>
                </c:pt>
                <c:pt idx="6">
                  <c:v>0.83004800000000001</c:v>
                </c:pt>
                <c:pt idx="7">
                  <c:v>0.82342400000000004</c:v>
                </c:pt>
                <c:pt idx="8">
                  <c:v>0.84175999999999995</c:v>
                </c:pt>
                <c:pt idx="9">
                  <c:v>0.82416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CA-9B45-99EE-82ABCC22159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thread 256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0.50572799999999996</c:v>
                </c:pt>
                <c:pt idx="1">
                  <c:v>0.51155200000000001</c:v>
                </c:pt>
                <c:pt idx="2">
                  <c:v>0.48966399999999999</c:v>
                </c:pt>
                <c:pt idx="3">
                  <c:v>0.50815999999999995</c:v>
                </c:pt>
                <c:pt idx="4">
                  <c:v>0.49734400000000001</c:v>
                </c:pt>
                <c:pt idx="5">
                  <c:v>0.485344</c:v>
                </c:pt>
                <c:pt idx="6">
                  <c:v>0.505888</c:v>
                </c:pt>
                <c:pt idx="7">
                  <c:v>0.51273599999999997</c:v>
                </c:pt>
                <c:pt idx="8">
                  <c:v>0.50857600000000003</c:v>
                </c:pt>
                <c:pt idx="9">
                  <c:v>0.50019199999999997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CA-9B45-99EE-82ABCC2215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83241216"/>
        <c:axId val="1983242864"/>
      </c:lineChart>
      <c:catAx>
        <c:axId val="1983241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983242864"/>
        <c:crosses val="autoZero"/>
        <c:auto val="1"/>
        <c:lblAlgn val="ctr"/>
        <c:lblOffset val="100"/>
        <c:noMultiLvlLbl val="0"/>
      </c:catAx>
      <c:valAx>
        <c:axId val="1983242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983241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589C4-34EF-F943-B067-4E150983094A}" type="datetimeFigureOut">
              <a:rPr kumimoji="1" lang="ko-Kore-KR" altLang="en-US" smtClean="0"/>
              <a:t>2022. 4. 15.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9F9E5-FC37-A244-87E8-465C303F77F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0227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9F9E5-FC37-A244-87E8-465C303F77F0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2752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F2235-966A-C242-B7FC-4CBA3A033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E99A9C-8482-C145-B9A1-AF9A3FD9B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6B80C9-CEC8-7646-B93F-FC578BD2C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7181-D800-DC48-8FA6-F1AE7FFF7542}" type="datetimeFigureOut">
              <a:rPr kumimoji="1" lang="ko-Kore-KR" altLang="en-US" smtClean="0"/>
              <a:t>2022. 4. 15.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442CB7-182D-EE42-98BF-A273DA02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C4D04F-4933-C147-9DEC-9501B8622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3048-A9C8-D24D-9A19-DDAB4402A35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445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79199-0B3F-3942-AF93-3B190B1E6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771A52-E565-904C-A295-67BA8A173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3E7232-FD9C-1442-85E2-AF7E88C16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7181-D800-DC48-8FA6-F1AE7FFF7542}" type="datetimeFigureOut">
              <a:rPr kumimoji="1" lang="ko-Kore-KR" altLang="en-US" smtClean="0"/>
              <a:t>2022. 4. 15.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0AB2A7-97CA-9743-A16D-A9CAB5D0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826434-55F3-EF4B-850E-5AE94FF82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3048-A9C8-D24D-9A19-DDAB4402A35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75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F733BE-D897-1641-BEBC-6F73927F7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612667-3B4B-D14A-BEE3-058AB2ACB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B166E3-1B58-A34E-B44C-02EE8469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7181-D800-DC48-8FA6-F1AE7FFF7542}" type="datetimeFigureOut">
              <a:rPr kumimoji="1" lang="ko-Kore-KR" altLang="en-US" smtClean="0"/>
              <a:t>2022. 4. 15.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225B20-6A80-2249-A51B-0B050596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B7BD1-CCB4-524A-9C25-52B2CE821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3048-A9C8-D24D-9A19-DDAB4402A35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55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B80B0-BC99-3342-B147-F712E7C9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AB8F22-FD3B-C547-B9BE-B11240A93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3A71A1-ED97-A945-9C5B-DDB0178B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7181-D800-DC48-8FA6-F1AE7FFF7542}" type="datetimeFigureOut">
              <a:rPr kumimoji="1" lang="ko-Kore-KR" altLang="en-US" smtClean="0"/>
              <a:t>2022. 4. 15.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96655D-BA81-DA4E-92F2-743B2748B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96E4F4-2197-CA4C-BDAF-E0EA6158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3048-A9C8-D24D-9A19-DDAB4402A35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708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84C7D-5F42-094B-AC15-C3514A5EC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FEFE48-8C50-C54F-9C01-D52F4817F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97447C-F6CB-D944-91A9-030D34AB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7181-D800-DC48-8FA6-F1AE7FFF7542}" type="datetimeFigureOut">
              <a:rPr kumimoji="1" lang="ko-Kore-KR" altLang="en-US" smtClean="0"/>
              <a:t>2022. 4. 15.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4631D6-51F3-834A-85B4-064B5156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057D18-6F27-F845-B64D-20555DE8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3048-A9C8-D24D-9A19-DDAB4402A35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1190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A8540-09B7-2E4D-AFA3-D435DC76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30406B-A297-DD4C-A827-8CE333714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4FA4CE-4410-0647-A33E-EECA60358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9CFB48-118A-7549-B2AF-AABB6093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7181-D800-DC48-8FA6-F1AE7FFF7542}" type="datetimeFigureOut">
              <a:rPr kumimoji="1" lang="ko-Kore-KR" altLang="en-US" smtClean="0"/>
              <a:t>2022. 4. 15.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FF3E02-9A7A-B846-99C0-925EA07D7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10C1A6-39C0-1746-9C50-F9351244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3048-A9C8-D24D-9A19-DDAB4402A35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8828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FF148-1746-8347-83C6-3F030BA28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08FC4D-1935-044C-9102-FA6820886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BEB008-C7FE-254E-AA80-DAA188C2D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9D9C25-4675-E84B-B66C-3139F0265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F9BAE1-C90E-8841-9EBA-98AB69893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8F4960-636D-334F-82FA-3AC742237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7181-D800-DC48-8FA6-F1AE7FFF7542}" type="datetimeFigureOut">
              <a:rPr kumimoji="1" lang="ko-Kore-KR" altLang="en-US" smtClean="0"/>
              <a:t>2022. 4. 15.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F32F80-D2CE-A446-8B96-A34BB8016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9CCE6F-8FE6-FE40-BE3E-55B01AF1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3048-A9C8-D24D-9A19-DDAB4402A35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53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EE1AC-CCE8-E04E-B38F-32646299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32CFC2-EA70-AD44-A331-FFAF6383D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7181-D800-DC48-8FA6-F1AE7FFF7542}" type="datetimeFigureOut">
              <a:rPr kumimoji="1" lang="ko-Kore-KR" altLang="en-US" smtClean="0"/>
              <a:t>2022. 4. 15.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F42585-2DCF-E541-B7C0-70AB138DD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503009-4C6A-BC4E-8762-A462353DD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3048-A9C8-D24D-9A19-DDAB4402A35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132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DB0555-3AA2-B448-9025-E55A1D733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7181-D800-DC48-8FA6-F1AE7FFF7542}" type="datetimeFigureOut">
              <a:rPr kumimoji="1" lang="ko-Kore-KR" altLang="en-US" smtClean="0"/>
              <a:t>2022. 4. 15.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E9D1B5-A8DD-5D4E-BF76-0F679F607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042412-BF13-A64D-9E5E-6632994E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3048-A9C8-D24D-9A19-DDAB4402A35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83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6673F-2E63-3D42-B4A7-0A20FD888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133E1C-81E4-D44A-85E6-5883E0777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FD6916-56C0-A448-8F0B-9BD54E129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5D17AB-D0D2-BF42-ADFE-B6F1ECB4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7181-D800-DC48-8FA6-F1AE7FFF7542}" type="datetimeFigureOut">
              <a:rPr kumimoji="1" lang="ko-Kore-KR" altLang="en-US" smtClean="0"/>
              <a:t>2022. 4. 15.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D3B7E3-4271-A24C-9610-EB680A16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18F2D3-0540-4B45-B250-4EDA8162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3048-A9C8-D24D-9A19-DDAB4402A35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93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FE8D4-2479-0348-AF21-95B598CC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CCE2F4-47AE-1E42-A435-07D4C9856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07DCB7-868E-1A45-9ACA-F5FED3CE4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D2BD48-6425-0D48-8E64-844187080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7181-D800-DC48-8FA6-F1AE7FFF7542}" type="datetimeFigureOut">
              <a:rPr kumimoji="1" lang="ko-Kore-KR" altLang="en-US" smtClean="0"/>
              <a:t>2022. 4. 15.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824810-1AF3-0F4F-8257-487816A7A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803203-8228-C040-AA5E-AB9AC9516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3048-A9C8-D24D-9A19-DDAB4402A35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84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EA6FD9-80A8-DD49-81F3-6E05DE2F9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4FDF07-8608-4748-90D9-1A6719F71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3B4E8-6DB0-1C4D-927E-714CF43A9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87181-D800-DC48-8FA6-F1AE7FFF7542}" type="datetimeFigureOut">
              <a:rPr kumimoji="1" lang="ko-Kore-KR" altLang="en-US" smtClean="0"/>
              <a:t>2022. 4. 15.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D3263C-4044-594F-8EE3-02EA61B18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F22492-F005-4049-8920-2F2EC6783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53048-A9C8-D24D-9A19-DDAB4402A35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910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51EB45FF-22F5-9A4A-A79D-4AFB20D69C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752379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F24303C-67F9-6645-A59C-155AD1BFECC1}"/>
              </a:ext>
            </a:extLst>
          </p:cNvPr>
          <p:cNvSpPr txBox="1"/>
          <p:nvPr/>
        </p:nvSpPr>
        <p:spPr>
          <a:xfrm>
            <a:off x="9539516" y="5769001"/>
            <a:ext cx="1404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 block</a:t>
            </a:r>
          </a:p>
          <a:p>
            <a:r>
              <a:rPr kumimoji="1" lang="en-US" altLang="ko-Kore-KR" dirty="0"/>
              <a:t>Thread 16</a:t>
            </a:r>
          </a:p>
          <a:p>
            <a:r>
              <a:rPr kumimoji="1" lang="en-US" altLang="ko-Kore-KR" dirty="0"/>
              <a:t>Warp size 32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6B7CCC-F280-9940-9495-7C97476F1481}"/>
              </a:ext>
            </a:extLst>
          </p:cNvPr>
          <p:cNvSpPr txBox="1"/>
          <p:nvPr/>
        </p:nvSpPr>
        <p:spPr>
          <a:xfrm>
            <a:off x="1570335" y="2799606"/>
            <a:ext cx="461665" cy="12587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" altLang="ko-Kore-KR" b="1" dirty="0"/>
              <a:t>millisecond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2996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51EB45FF-22F5-9A4A-A79D-4AFB20D69C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601935"/>
              </p:ext>
            </p:extLst>
          </p:nvPr>
        </p:nvGraphicFramePr>
        <p:xfrm>
          <a:off x="2030400" y="719666"/>
          <a:ext cx="8128000" cy="541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5C640D-1869-EB44-AAB4-F6F62017BBE2}"/>
              </a:ext>
            </a:extLst>
          </p:cNvPr>
          <p:cNvSpPr txBox="1"/>
          <p:nvPr/>
        </p:nvSpPr>
        <p:spPr>
          <a:xfrm>
            <a:off x="5033723" y="1672683"/>
            <a:ext cx="106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2.91</a:t>
            </a:r>
            <a:r>
              <a:rPr kumimoji="1" lang="en-US" altLang="ko-Kore-KR" dirty="0"/>
              <a:t>ms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306E89-63E4-F64C-BAF0-F9C0D7C70245}"/>
              </a:ext>
            </a:extLst>
          </p:cNvPr>
          <p:cNvSpPr txBox="1"/>
          <p:nvPr/>
        </p:nvSpPr>
        <p:spPr>
          <a:xfrm>
            <a:off x="6555160" y="4173275"/>
            <a:ext cx="106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0.8</a:t>
            </a:r>
            <a:r>
              <a:rPr kumimoji="1" lang="en-US" altLang="ko-Kore-KR" dirty="0"/>
              <a:t>ms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D8D94F-65BA-774B-BB2B-27012CED1E6A}"/>
              </a:ext>
            </a:extLst>
          </p:cNvPr>
          <p:cNvSpPr txBox="1"/>
          <p:nvPr/>
        </p:nvSpPr>
        <p:spPr>
          <a:xfrm>
            <a:off x="8075902" y="4542607"/>
            <a:ext cx="106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0.5</a:t>
            </a:r>
            <a:r>
              <a:rPr kumimoji="1" lang="en-US" altLang="ko-Kore-KR" dirty="0"/>
              <a:t>ms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BE0605-4ED4-4A4E-A64F-FA4E3767D785}"/>
              </a:ext>
            </a:extLst>
          </p:cNvPr>
          <p:cNvSpPr txBox="1"/>
          <p:nvPr/>
        </p:nvSpPr>
        <p:spPr>
          <a:xfrm>
            <a:off x="9539516" y="5769001"/>
            <a:ext cx="140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 block</a:t>
            </a:r>
          </a:p>
          <a:p>
            <a:r>
              <a:rPr kumimoji="1" lang="en-US" altLang="ko-Kore-KR" dirty="0"/>
              <a:t>Warp size 32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865DF7-65FD-784C-8457-CC800A46ECEB}"/>
              </a:ext>
            </a:extLst>
          </p:cNvPr>
          <p:cNvSpPr txBox="1"/>
          <p:nvPr/>
        </p:nvSpPr>
        <p:spPr>
          <a:xfrm>
            <a:off x="1570335" y="2799606"/>
            <a:ext cx="461665" cy="12587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" altLang="ko-Kore-KR" b="1" dirty="0"/>
              <a:t>millisecond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68913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51EB45FF-22F5-9A4A-A79D-4AFB20D69C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966402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BD4BEAC-4AAC-5342-8382-8ED3C91BFFC2}"/>
              </a:ext>
            </a:extLst>
          </p:cNvPr>
          <p:cNvSpPr txBox="1"/>
          <p:nvPr/>
        </p:nvSpPr>
        <p:spPr>
          <a:xfrm>
            <a:off x="9539516" y="5769001"/>
            <a:ext cx="140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 block</a:t>
            </a:r>
          </a:p>
          <a:p>
            <a:r>
              <a:rPr kumimoji="1" lang="en-US" altLang="ko-Kore-KR" dirty="0"/>
              <a:t>Warp size 32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AC3181-4F06-D241-AD7F-F276977FCD77}"/>
              </a:ext>
            </a:extLst>
          </p:cNvPr>
          <p:cNvSpPr txBox="1"/>
          <p:nvPr/>
        </p:nvSpPr>
        <p:spPr>
          <a:xfrm>
            <a:off x="1570335" y="2799606"/>
            <a:ext cx="461665" cy="12587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" altLang="ko-Kore-KR" b="1" dirty="0"/>
              <a:t>millisecond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16481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51EB45FF-22F5-9A4A-A79D-4AFB20D69C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318114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BD4BEAC-4AAC-5342-8382-8ED3C91BFFC2}"/>
              </a:ext>
            </a:extLst>
          </p:cNvPr>
          <p:cNvSpPr txBox="1"/>
          <p:nvPr/>
        </p:nvSpPr>
        <p:spPr>
          <a:xfrm>
            <a:off x="9539516" y="5769001"/>
            <a:ext cx="140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 block</a:t>
            </a:r>
          </a:p>
          <a:p>
            <a:r>
              <a:rPr kumimoji="1" lang="en-US" altLang="ko-Kore-KR" dirty="0"/>
              <a:t>Warp size 32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1606E1-4CC5-1A46-8DD4-27F997AD618C}"/>
              </a:ext>
            </a:extLst>
          </p:cNvPr>
          <p:cNvSpPr txBox="1"/>
          <p:nvPr/>
        </p:nvSpPr>
        <p:spPr>
          <a:xfrm>
            <a:off x="1570335" y="2799606"/>
            <a:ext cx="461665" cy="12587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" altLang="ko-Kore-KR" b="1" dirty="0"/>
              <a:t>millisecond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13019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51EB45FF-22F5-9A4A-A79D-4AFB20D69C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304769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BD4BEAC-4AAC-5342-8382-8ED3C91BFFC2}"/>
              </a:ext>
            </a:extLst>
          </p:cNvPr>
          <p:cNvSpPr txBox="1"/>
          <p:nvPr/>
        </p:nvSpPr>
        <p:spPr>
          <a:xfrm>
            <a:off x="9539516" y="5769001"/>
            <a:ext cx="140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 block</a:t>
            </a:r>
          </a:p>
          <a:p>
            <a:r>
              <a:rPr kumimoji="1" lang="en-US" altLang="ko-Kore-KR" dirty="0"/>
              <a:t>Warp size 32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26F608-3C3E-414B-83AF-4E94DC74B813}"/>
              </a:ext>
            </a:extLst>
          </p:cNvPr>
          <p:cNvSpPr txBox="1"/>
          <p:nvPr/>
        </p:nvSpPr>
        <p:spPr>
          <a:xfrm>
            <a:off x="1570335" y="2799606"/>
            <a:ext cx="461665" cy="12587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" altLang="ko-Kore-KR" b="1" dirty="0"/>
              <a:t>millisecond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34725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51EB45FF-22F5-9A4A-A79D-4AFB20D69C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973088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BD4BEAC-4AAC-5342-8382-8ED3C91BFFC2}"/>
              </a:ext>
            </a:extLst>
          </p:cNvPr>
          <p:cNvSpPr txBox="1"/>
          <p:nvPr/>
        </p:nvSpPr>
        <p:spPr>
          <a:xfrm>
            <a:off x="9539516" y="5769001"/>
            <a:ext cx="140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 block</a:t>
            </a:r>
          </a:p>
          <a:p>
            <a:r>
              <a:rPr kumimoji="1" lang="en-US" altLang="ko-Kore-KR" dirty="0"/>
              <a:t>Warp size 32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3C569D-ED8B-EF46-98EE-0301C504D025}"/>
              </a:ext>
            </a:extLst>
          </p:cNvPr>
          <p:cNvSpPr txBox="1"/>
          <p:nvPr/>
        </p:nvSpPr>
        <p:spPr>
          <a:xfrm>
            <a:off x="1570335" y="2799606"/>
            <a:ext cx="461665" cy="12587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" altLang="ko-Kore-KR" b="1" dirty="0"/>
              <a:t>millisecond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395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51EB45FF-22F5-9A4A-A79D-4AFB20D69C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7160592"/>
              </p:ext>
            </p:extLst>
          </p:nvPr>
        </p:nvGraphicFramePr>
        <p:xfrm>
          <a:off x="2030400" y="719666"/>
          <a:ext cx="8128000" cy="541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5C640D-1869-EB44-AAB4-F6F62017BBE2}"/>
              </a:ext>
            </a:extLst>
          </p:cNvPr>
          <p:cNvSpPr txBox="1"/>
          <p:nvPr/>
        </p:nvSpPr>
        <p:spPr>
          <a:xfrm>
            <a:off x="5033723" y="1265768"/>
            <a:ext cx="106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32.63</a:t>
            </a:r>
            <a:r>
              <a:rPr kumimoji="1" lang="en-US" altLang="ko-Kore-KR" dirty="0"/>
              <a:t>ms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306E89-63E4-F64C-BAF0-F9C0D7C70245}"/>
              </a:ext>
            </a:extLst>
          </p:cNvPr>
          <p:cNvSpPr txBox="1"/>
          <p:nvPr/>
        </p:nvSpPr>
        <p:spPr>
          <a:xfrm>
            <a:off x="6557385" y="4151937"/>
            <a:ext cx="106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8.73</a:t>
            </a:r>
            <a:r>
              <a:rPr kumimoji="1" lang="en-US" altLang="ko-Kore-KR" dirty="0"/>
              <a:t>ms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D8D94F-65BA-774B-BB2B-27012CED1E6A}"/>
              </a:ext>
            </a:extLst>
          </p:cNvPr>
          <p:cNvSpPr txBox="1"/>
          <p:nvPr/>
        </p:nvSpPr>
        <p:spPr>
          <a:xfrm>
            <a:off x="8045222" y="4687524"/>
            <a:ext cx="106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4.8</a:t>
            </a:r>
            <a:r>
              <a:rPr kumimoji="1" lang="en-US" altLang="ko-Kore-KR" dirty="0"/>
              <a:t>ms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85241F-FC37-C34E-B9CF-415A1A32C8BE}"/>
              </a:ext>
            </a:extLst>
          </p:cNvPr>
          <p:cNvSpPr txBox="1"/>
          <p:nvPr/>
        </p:nvSpPr>
        <p:spPr>
          <a:xfrm>
            <a:off x="9539516" y="5769001"/>
            <a:ext cx="140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 block</a:t>
            </a:r>
          </a:p>
          <a:p>
            <a:r>
              <a:rPr kumimoji="1" lang="en-US" altLang="ko-Kore-KR" dirty="0"/>
              <a:t>Warp size 32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AFA2B-768A-9B42-A0B7-37A9B758DED3}"/>
              </a:ext>
            </a:extLst>
          </p:cNvPr>
          <p:cNvSpPr txBox="1"/>
          <p:nvPr/>
        </p:nvSpPr>
        <p:spPr>
          <a:xfrm>
            <a:off x="1570335" y="2799606"/>
            <a:ext cx="461665" cy="12587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" altLang="ko-Kore-KR" b="1" dirty="0"/>
              <a:t>millisecond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6908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51EB45FF-22F5-9A4A-A79D-4AFB20D69C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46663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F24303C-67F9-6645-A59C-155AD1BFECC1}"/>
              </a:ext>
            </a:extLst>
          </p:cNvPr>
          <p:cNvSpPr txBox="1"/>
          <p:nvPr/>
        </p:nvSpPr>
        <p:spPr>
          <a:xfrm>
            <a:off x="9539516" y="5769001"/>
            <a:ext cx="1404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 block</a:t>
            </a:r>
          </a:p>
          <a:p>
            <a:r>
              <a:rPr kumimoji="1" lang="en-US" altLang="ko-Kore-KR" dirty="0"/>
              <a:t>Thread 64</a:t>
            </a:r>
          </a:p>
          <a:p>
            <a:r>
              <a:rPr kumimoji="1" lang="en-US" altLang="ko-Kore-KR" dirty="0"/>
              <a:t>Warp size 32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A166ED-74AC-0B4D-947A-60B9C988FD08}"/>
              </a:ext>
            </a:extLst>
          </p:cNvPr>
          <p:cNvSpPr txBox="1"/>
          <p:nvPr/>
        </p:nvSpPr>
        <p:spPr>
          <a:xfrm>
            <a:off x="1570335" y="2799606"/>
            <a:ext cx="461665" cy="12587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" altLang="ko-Kore-KR" b="1" dirty="0"/>
              <a:t>millisecond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2170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51EB45FF-22F5-9A4A-A79D-4AFB20D69C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647921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F24303C-67F9-6645-A59C-155AD1BFECC1}"/>
              </a:ext>
            </a:extLst>
          </p:cNvPr>
          <p:cNvSpPr txBox="1"/>
          <p:nvPr/>
        </p:nvSpPr>
        <p:spPr>
          <a:xfrm>
            <a:off x="9539516" y="5769001"/>
            <a:ext cx="1404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 block</a:t>
            </a:r>
          </a:p>
          <a:p>
            <a:r>
              <a:rPr kumimoji="1" lang="en-US" altLang="ko-Kore-KR" dirty="0"/>
              <a:t>Thread 256</a:t>
            </a:r>
          </a:p>
          <a:p>
            <a:r>
              <a:rPr kumimoji="1" lang="en-US" altLang="ko-Kore-KR" dirty="0"/>
              <a:t>Warp size 32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E5074-068B-F04F-AF88-21B227D5DF4F}"/>
              </a:ext>
            </a:extLst>
          </p:cNvPr>
          <p:cNvSpPr txBox="1"/>
          <p:nvPr/>
        </p:nvSpPr>
        <p:spPr>
          <a:xfrm>
            <a:off x="1570335" y="2799606"/>
            <a:ext cx="461665" cy="12587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" altLang="ko-Kore-KR" b="1" dirty="0"/>
              <a:t>millisecond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80844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51EB45FF-22F5-9A4A-A79D-4AFB20D69C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095117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F24303C-67F9-6645-A59C-155AD1BFECC1}"/>
              </a:ext>
            </a:extLst>
          </p:cNvPr>
          <p:cNvSpPr txBox="1"/>
          <p:nvPr/>
        </p:nvSpPr>
        <p:spPr>
          <a:xfrm>
            <a:off x="9539516" y="5769001"/>
            <a:ext cx="140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 block</a:t>
            </a:r>
          </a:p>
          <a:p>
            <a:r>
              <a:rPr kumimoji="1" lang="en-US" altLang="ko-Kore-KR" dirty="0"/>
              <a:t>Warp size 32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A3163-0CF1-4449-9FFA-F93D3C32B30D}"/>
              </a:ext>
            </a:extLst>
          </p:cNvPr>
          <p:cNvSpPr txBox="1"/>
          <p:nvPr/>
        </p:nvSpPr>
        <p:spPr>
          <a:xfrm>
            <a:off x="1570335" y="2799606"/>
            <a:ext cx="461665" cy="12587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" altLang="ko-Kore-KR" b="1" dirty="0"/>
              <a:t>millisecond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78611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51EB45FF-22F5-9A4A-A79D-4AFB20D69C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7426157"/>
              </p:ext>
            </p:extLst>
          </p:nvPr>
        </p:nvGraphicFramePr>
        <p:xfrm>
          <a:off x="2030400" y="719666"/>
          <a:ext cx="8128000" cy="541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5C640D-1869-EB44-AAB4-F6F62017BBE2}"/>
              </a:ext>
            </a:extLst>
          </p:cNvPr>
          <p:cNvSpPr txBox="1"/>
          <p:nvPr/>
        </p:nvSpPr>
        <p:spPr>
          <a:xfrm>
            <a:off x="5033723" y="1301393"/>
            <a:ext cx="106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0.32</a:t>
            </a:r>
            <a:r>
              <a:rPr kumimoji="1" lang="en-US" altLang="ko-Kore-KR" dirty="0"/>
              <a:t>ms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306E89-63E4-F64C-BAF0-F9C0D7C70245}"/>
              </a:ext>
            </a:extLst>
          </p:cNvPr>
          <p:cNvSpPr txBox="1"/>
          <p:nvPr/>
        </p:nvSpPr>
        <p:spPr>
          <a:xfrm>
            <a:off x="6597299" y="3689059"/>
            <a:ext cx="106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0.13</a:t>
            </a:r>
            <a:r>
              <a:rPr kumimoji="1" lang="en-US" altLang="ko-Kore-KR" dirty="0"/>
              <a:t>ms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D8D94F-65BA-774B-BB2B-27012CED1E6A}"/>
              </a:ext>
            </a:extLst>
          </p:cNvPr>
          <p:cNvSpPr txBox="1"/>
          <p:nvPr/>
        </p:nvSpPr>
        <p:spPr>
          <a:xfrm>
            <a:off x="8088085" y="4201749"/>
            <a:ext cx="106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0.08</a:t>
            </a:r>
            <a:r>
              <a:rPr kumimoji="1" lang="en-US" altLang="ko-Kore-KR" dirty="0"/>
              <a:t>ms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D78E90-438F-444F-93A7-E4DB418D32A7}"/>
              </a:ext>
            </a:extLst>
          </p:cNvPr>
          <p:cNvSpPr txBox="1"/>
          <p:nvPr/>
        </p:nvSpPr>
        <p:spPr>
          <a:xfrm>
            <a:off x="9539516" y="5769001"/>
            <a:ext cx="140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 block</a:t>
            </a:r>
          </a:p>
          <a:p>
            <a:r>
              <a:rPr kumimoji="1" lang="en-US" altLang="ko-Kore-KR" dirty="0"/>
              <a:t>Warp size 32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78F8FA-FBF7-FD49-A2FA-A99ADF9352FE}"/>
              </a:ext>
            </a:extLst>
          </p:cNvPr>
          <p:cNvSpPr txBox="1"/>
          <p:nvPr/>
        </p:nvSpPr>
        <p:spPr>
          <a:xfrm>
            <a:off x="1570335" y="2799606"/>
            <a:ext cx="461665" cy="12587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" altLang="ko-Kore-KR" b="1" dirty="0"/>
              <a:t>millisecond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1641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51EB45FF-22F5-9A4A-A79D-4AFB20D69C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664462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0B9B0FB-A06A-2A4F-BB1D-9807358336C2}"/>
              </a:ext>
            </a:extLst>
          </p:cNvPr>
          <p:cNvSpPr txBox="1"/>
          <p:nvPr/>
        </p:nvSpPr>
        <p:spPr>
          <a:xfrm>
            <a:off x="9539516" y="5769001"/>
            <a:ext cx="1404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 block</a:t>
            </a:r>
          </a:p>
          <a:p>
            <a:r>
              <a:rPr kumimoji="1" lang="en-US" altLang="ko-Kore-KR" dirty="0"/>
              <a:t>Thread 16</a:t>
            </a:r>
          </a:p>
          <a:p>
            <a:r>
              <a:rPr kumimoji="1" lang="en-US" altLang="ko-Kore-KR" dirty="0"/>
              <a:t>Warp size 32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C4EF40-ECF0-6B47-91A3-9EC6CD50D4F9}"/>
              </a:ext>
            </a:extLst>
          </p:cNvPr>
          <p:cNvSpPr txBox="1"/>
          <p:nvPr/>
        </p:nvSpPr>
        <p:spPr>
          <a:xfrm>
            <a:off x="1570335" y="2799606"/>
            <a:ext cx="461665" cy="12587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" altLang="ko-Kore-KR" b="1" dirty="0"/>
              <a:t>millisecond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50023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51EB45FF-22F5-9A4A-A79D-4AFB20D69C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229415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0B9B0FB-A06A-2A4F-BB1D-9807358336C2}"/>
              </a:ext>
            </a:extLst>
          </p:cNvPr>
          <p:cNvSpPr txBox="1"/>
          <p:nvPr/>
        </p:nvSpPr>
        <p:spPr>
          <a:xfrm>
            <a:off x="9539516" y="5769001"/>
            <a:ext cx="1404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 block</a:t>
            </a:r>
          </a:p>
          <a:p>
            <a:r>
              <a:rPr kumimoji="1" lang="en-US" altLang="ko-Kore-KR" dirty="0"/>
              <a:t>Thread 64</a:t>
            </a:r>
          </a:p>
          <a:p>
            <a:r>
              <a:rPr kumimoji="1" lang="en-US" altLang="ko-Kore-KR" dirty="0"/>
              <a:t>Warp size 32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D2E339-A246-BD46-B195-3A2795E4DCAE}"/>
              </a:ext>
            </a:extLst>
          </p:cNvPr>
          <p:cNvSpPr txBox="1"/>
          <p:nvPr/>
        </p:nvSpPr>
        <p:spPr>
          <a:xfrm>
            <a:off x="1570335" y="2799606"/>
            <a:ext cx="461665" cy="12587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" altLang="ko-Kore-KR" b="1" dirty="0"/>
              <a:t>millisecond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46038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51EB45FF-22F5-9A4A-A79D-4AFB20D69C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127181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0B9B0FB-A06A-2A4F-BB1D-9807358336C2}"/>
              </a:ext>
            </a:extLst>
          </p:cNvPr>
          <p:cNvSpPr txBox="1"/>
          <p:nvPr/>
        </p:nvSpPr>
        <p:spPr>
          <a:xfrm>
            <a:off x="9539516" y="5769001"/>
            <a:ext cx="1404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 block</a:t>
            </a:r>
          </a:p>
          <a:p>
            <a:r>
              <a:rPr kumimoji="1" lang="en-US" altLang="ko-Kore-KR" dirty="0"/>
              <a:t>Thread 256</a:t>
            </a:r>
          </a:p>
          <a:p>
            <a:r>
              <a:rPr kumimoji="1" lang="en-US" altLang="ko-Kore-KR" dirty="0"/>
              <a:t>Warp size 32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97B0A9-8B87-F241-A84F-D15BFE8D70A4}"/>
              </a:ext>
            </a:extLst>
          </p:cNvPr>
          <p:cNvSpPr txBox="1"/>
          <p:nvPr/>
        </p:nvSpPr>
        <p:spPr>
          <a:xfrm>
            <a:off x="1570335" y="2799606"/>
            <a:ext cx="461665" cy="12587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" altLang="ko-Kore-KR" b="1" dirty="0"/>
              <a:t>millisecond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26664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51EB45FF-22F5-9A4A-A79D-4AFB20D69C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865480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0B9B0FB-A06A-2A4F-BB1D-9807358336C2}"/>
              </a:ext>
            </a:extLst>
          </p:cNvPr>
          <p:cNvSpPr txBox="1"/>
          <p:nvPr/>
        </p:nvSpPr>
        <p:spPr>
          <a:xfrm>
            <a:off x="9539516" y="5769001"/>
            <a:ext cx="140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 block</a:t>
            </a:r>
          </a:p>
          <a:p>
            <a:r>
              <a:rPr kumimoji="1" lang="en-US" altLang="ko-Kore-KR" dirty="0"/>
              <a:t>Warp size 32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E392E-0FE5-DC46-9D77-030788D7E9B5}"/>
              </a:ext>
            </a:extLst>
          </p:cNvPr>
          <p:cNvSpPr txBox="1"/>
          <p:nvPr/>
        </p:nvSpPr>
        <p:spPr>
          <a:xfrm>
            <a:off x="1570335" y="2799606"/>
            <a:ext cx="461665" cy="12587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" altLang="ko-Kore-KR" b="1" dirty="0"/>
              <a:t>millisecond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21812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175</Words>
  <Application>Microsoft Macintosh PowerPoint</Application>
  <PresentationFormat>와이드스크린</PresentationFormat>
  <Paragraphs>76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정준영</dc:creator>
  <cp:lastModifiedBy>정준영</cp:lastModifiedBy>
  <cp:revision>3</cp:revision>
  <dcterms:created xsi:type="dcterms:W3CDTF">2022-04-13T14:50:38Z</dcterms:created>
  <dcterms:modified xsi:type="dcterms:W3CDTF">2022-04-15T11:21:16Z</dcterms:modified>
</cp:coreProperties>
</file>