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모자 빨간" initials="모빨" lastIdx="1" clrIdx="0">
    <p:extLst>
      <p:ext uri="{19B8F6BF-5375-455C-9EA6-DF929625EA0E}">
        <p15:presenceInfo xmlns:p15="http://schemas.microsoft.com/office/powerpoint/2012/main" userId="7d37c214e66c2e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795F0-274B-4DA8-A410-57AC3EDC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67F570-018B-46B0-9F01-22765D104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8ACA1-C15B-476A-9518-E859655C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DC65F-AEFA-49D8-85AB-F76DC926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CEC2-B401-43D4-9322-29935E7D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8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A0A8C-69AC-4BC5-B585-16B191A6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44B01-BEE0-451F-AF79-56FE8D3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EC6B1-03F5-4BDE-A6EB-58D04442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63B8D-A356-4B8A-9923-128837E2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0E2D1-A018-4324-9CAE-F50D4CC5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C61674-271F-4ED9-BE7C-5E1E487D1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4DBD2-6C98-4D81-8166-F825F8A05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025C3-1A05-4BE1-8DEB-F82B4D0F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532D-58EA-4AAD-A9DA-353FD7D6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40B82-4D55-48EF-B1E8-0C517A89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C6F53-D143-4A7C-8FA5-B9251CF8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206AA-B2C0-4CA7-9D81-270DC7DA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E8591-B6D0-4663-80AE-30589A1F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B848F-E6C5-4730-A8E0-E3508D3A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791BF-B970-4CAC-A366-B06A02A4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B1772-0C33-4C4F-B801-9FC60945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07041-D338-4FDB-86F4-9683A6FE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E4AA4-A57E-4FA7-A187-AE6A46B2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9C9E9-FBF7-439A-8F9C-54F235E1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B6ECA-97A5-4739-9DE3-FC22C101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D7DD8-5F47-453E-92A1-E8F361D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CBA86-3A7D-4D2C-A1A4-EAFD2B185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83118-E870-4611-BD29-D3F7E1E0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FDF09-6B3B-47EC-91B5-DE2B8A5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418318-DA7E-425B-A7D5-B097039D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37E3D-987A-42F1-BCDB-1632C8D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59539-E79A-417F-B596-FBDFBA6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9D44A-082C-4016-8013-9FCE9057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0839F-59D0-4596-BD8C-7FBCFAD3E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F6212C-B849-4D46-ABB6-A1D2F2E0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6EBB9C-88F4-4D1C-8369-FE025468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32882-5F8F-4F8A-AB08-74ED2741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E96172-5941-4276-8532-0B983DD2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8E47D-4548-47E0-B69B-D05760A7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9E5F6-EE62-4FBB-977C-F687EF6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FEEF17-511B-41A2-A313-3605718F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5D2AF4-50B9-46C3-A2B3-6CBF2085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A1A6A-EE0D-4AFC-905A-9C42D287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5DB30B-52F2-47A6-9A1A-616A1F62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EA8B3-848F-4ECC-9A48-936F5FE0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4D3D2-654A-43B9-8CCB-ED91F5E8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411A9-498B-4BBE-9E2A-AFAD359D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33501-A723-4D66-899C-E3B7AA16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39C6-772F-4BDC-B08A-3E2B9486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D26BA-F52D-4AFF-9E4B-EE3B6F34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E71CF-D981-4436-9211-7E3BD96B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E6225-660D-4221-8FB4-7D2A2177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BA201-B665-4144-8F62-FE84422A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7D1E5-E114-4A74-94F4-67A9E6EE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B1D2E-AA9A-4B06-BFED-BA59A1443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D4142-997F-402B-A198-D1DD215C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657270-1455-49A3-A6EE-6ED5EA47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EB87A-9B0D-497B-A2BC-CD9C1B77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7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369D5A-95BD-42C4-8E8A-1E87A055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4D87F-B938-4E24-9E70-BBEE0779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04BF7-A508-4C75-B638-076205AF1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2553-ADDE-4A53-A4C0-F075C925907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112E8-75A1-4E64-BA7D-1F35155C9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63ECD-AF07-46AD-944F-548318AD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10F7-8B4A-4CF1-8F49-ABE2279BE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7B69B0-3EE4-4A79-BD5A-8D5F76C800F0}"/>
              </a:ext>
            </a:extLst>
          </p:cNvPr>
          <p:cNvSpPr/>
          <p:nvPr/>
        </p:nvSpPr>
        <p:spPr>
          <a:xfrm>
            <a:off x="4614929" y="1863773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윤리 공부를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A4A64B-A444-470B-A7C7-3CBE7618738D}"/>
              </a:ext>
            </a:extLst>
          </p:cNvPr>
          <p:cNvSpPr/>
          <p:nvPr/>
        </p:nvSpPr>
        <p:spPr>
          <a:xfrm>
            <a:off x="1652788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사고를 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74BE3-1FAD-4535-8379-B9B0C80F2939}"/>
              </a:ext>
            </a:extLst>
          </p:cNvPr>
          <p:cNvSpPr/>
          <p:nvPr/>
        </p:nvSpPr>
        <p:spPr>
          <a:xfrm>
            <a:off x="7577070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C4A9B-9BB6-4BAC-B0BF-E6F47C93FE44}"/>
              </a:ext>
            </a:extLst>
          </p:cNvPr>
          <p:cNvSpPr txBox="1"/>
          <p:nvPr/>
        </p:nvSpPr>
        <p:spPr>
          <a:xfrm>
            <a:off x="4714050" y="220717"/>
            <a:ext cx="2900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Eleanor</a:t>
            </a:r>
            <a:endParaRPr lang="ko-KR" altLang="en-US" sz="6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9845CF-E7C1-4991-81ED-4901F7530384}"/>
              </a:ext>
            </a:extLst>
          </p:cNvPr>
          <p:cNvCxnSpPr/>
          <p:nvPr/>
        </p:nvCxnSpPr>
        <p:spPr>
          <a:xfrm flipH="1">
            <a:off x="2956034" y="2695903"/>
            <a:ext cx="1481959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4B32FD-08C6-4D68-A249-6A37AD54FA68}"/>
              </a:ext>
            </a:extLst>
          </p:cNvPr>
          <p:cNvCxnSpPr/>
          <p:nvPr/>
        </p:nvCxnSpPr>
        <p:spPr>
          <a:xfrm>
            <a:off x="4819072" y="4910771"/>
            <a:ext cx="255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880851-2C74-4A12-BD97-C4EDC9B7036D}"/>
              </a:ext>
            </a:extLst>
          </p:cNvPr>
          <p:cNvCxnSpPr/>
          <p:nvPr/>
        </p:nvCxnSpPr>
        <p:spPr>
          <a:xfrm flipH="1" flipV="1">
            <a:off x="7709338" y="2695903"/>
            <a:ext cx="1348802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A0B305-8749-418E-85D7-FC59E3536D7D}"/>
              </a:ext>
            </a:extLst>
          </p:cNvPr>
          <p:cNvSpPr txBox="1"/>
          <p:nvPr/>
        </p:nvSpPr>
        <p:spPr>
          <a:xfrm rot="19194008">
            <a:off x="2842973" y="3290501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마이클의 계획에 넘어간다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846AA8-4B5F-40FB-96DE-0B9CA842FEC0}"/>
              </a:ext>
            </a:extLst>
          </p:cNvPr>
          <p:cNvCxnSpPr/>
          <p:nvPr/>
        </p:nvCxnSpPr>
        <p:spPr>
          <a:xfrm flipV="1">
            <a:off x="2396359" y="2262352"/>
            <a:ext cx="2086302" cy="16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F122C0-A4D7-4D58-9AC2-AB0B91451CD9}"/>
              </a:ext>
            </a:extLst>
          </p:cNvPr>
          <p:cNvSpPr txBox="1"/>
          <p:nvPr/>
        </p:nvSpPr>
        <p:spPr>
          <a:xfrm rot="19194008">
            <a:off x="2461066" y="2829368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사고장소에서 도망친다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2DEBE-2F48-4B2E-AB7D-9A9A9DE6632A}"/>
              </a:ext>
            </a:extLst>
          </p:cNvPr>
          <p:cNvSpPr txBox="1"/>
          <p:nvPr/>
        </p:nvSpPr>
        <p:spPr>
          <a:xfrm>
            <a:off x="5384906" y="498978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치디를</a:t>
            </a:r>
            <a:r>
              <a:rPr lang="ko-KR" altLang="en-US" sz="1200" dirty="0"/>
              <a:t> 만난다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C2A05-B95B-4EE5-B6BB-44D5DED45A44}"/>
              </a:ext>
            </a:extLst>
          </p:cNvPr>
          <p:cNvSpPr txBox="1"/>
          <p:nvPr/>
        </p:nvSpPr>
        <p:spPr>
          <a:xfrm rot="2647923">
            <a:off x="7979269" y="3040746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집으로 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774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7B69B0-3EE4-4A79-BD5A-8D5F76C800F0}"/>
              </a:ext>
            </a:extLst>
          </p:cNvPr>
          <p:cNvSpPr/>
          <p:nvPr/>
        </p:nvSpPr>
        <p:spPr>
          <a:xfrm>
            <a:off x="4614929" y="1863773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논문을 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A4A64B-A444-470B-A7C7-3CBE7618738D}"/>
              </a:ext>
            </a:extLst>
          </p:cNvPr>
          <p:cNvSpPr/>
          <p:nvPr/>
        </p:nvSpPr>
        <p:spPr>
          <a:xfrm>
            <a:off x="1652788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배가 아프다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74BE3-1FAD-4535-8379-B9B0C80F2939}"/>
              </a:ext>
            </a:extLst>
          </p:cNvPr>
          <p:cNvSpPr/>
          <p:nvPr/>
        </p:nvSpPr>
        <p:spPr>
          <a:xfrm>
            <a:off x="7577070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사고를 수습한다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C4A9B-9BB6-4BAC-B0BF-E6F47C93FE44}"/>
              </a:ext>
            </a:extLst>
          </p:cNvPr>
          <p:cNvSpPr txBox="1"/>
          <p:nvPr/>
        </p:nvSpPr>
        <p:spPr>
          <a:xfrm>
            <a:off x="4959308" y="319168"/>
            <a:ext cx="20473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Chidi</a:t>
            </a:r>
            <a:endParaRPr lang="ko-KR" altLang="en-US" sz="6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9845CF-E7C1-4991-81ED-4901F7530384}"/>
              </a:ext>
            </a:extLst>
          </p:cNvPr>
          <p:cNvCxnSpPr/>
          <p:nvPr/>
        </p:nvCxnSpPr>
        <p:spPr>
          <a:xfrm flipH="1">
            <a:off x="2956034" y="2695903"/>
            <a:ext cx="1481959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4B32FD-08C6-4D68-A249-6A37AD54FA68}"/>
              </a:ext>
            </a:extLst>
          </p:cNvPr>
          <p:cNvCxnSpPr/>
          <p:nvPr/>
        </p:nvCxnSpPr>
        <p:spPr>
          <a:xfrm>
            <a:off x="4819072" y="4910771"/>
            <a:ext cx="255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880851-2C74-4A12-BD97-C4EDC9B7036D}"/>
              </a:ext>
            </a:extLst>
          </p:cNvPr>
          <p:cNvCxnSpPr/>
          <p:nvPr/>
        </p:nvCxnSpPr>
        <p:spPr>
          <a:xfrm flipH="1" flipV="1">
            <a:off x="7709338" y="2695903"/>
            <a:ext cx="1348802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A0B305-8749-418E-85D7-FC59E3536D7D}"/>
              </a:ext>
            </a:extLst>
          </p:cNvPr>
          <p:cNvSpPr txBox="1"/>
          <p:nvPr/>
        </p:nvSpPr>
        <p:spPr>
          <a:xfrm rot="19194008">
            <a:off x="3178001" y="3290501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엘리너를</a:t>
            </a:r>
            <a:r>
              <a:rPr lang="ko-KR" altLang="en-US" sz="1200" dirty="0"/>
              <a:t> 만난다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846AA8-4B5F-40FB-96DE-0B9CA842FEC0}"/>
              </a:ext>
            </a:extLst>
          </p:cNvPr>
          <p:cNvCxnSpPr/>
          <p:nvPr/>
        </p:nvCxnSpPr>
        <p:spPr>
          <a:xfrm flipV="1">
            <a:off x="2396359" y="2262352"/>
            <a:ext cx="2086302" cy="16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F122C0-A4D7-4D58-9AC2-AB0B91451CD9}"/>
              </a:ext>
            </a:extLst>
          </p:cNvPr>
          <p:cNvSpPr txBox="1"/>
          <p:nvPr/>
        </p:nvSpPr>
        <p:spPr>
          <a:xfrm rot="19194008">
            <a:off x="2949983" y="2829368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돌아온다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2DEBE-2F48-4B2E-AB7D-9A9A9DE6632A}"/>
              </a:ext>
            </a:extLst>
          </p:cNvPr>
          <p:cNvSpPr txBox="1"/>
          <p:nvPr/>
        </p:nvSpPr>
        <p:spPr>
          <a:xfrm>
            <a:off x="5384906" y="498978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엘리너가</a:t>
            </a:r>
            <a:r>
              <a:rPr lang="ko-KR" altLang="en-US" sz="1200" dirty="0"/>
              <a:t> 떠난다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C2A05-B95B-4EE5-B6BB-44D5DED45A44}"/>
              </a:ext>
            </a:extLst>
          </p:cNvPr>
          <p:cNvSpPr txBox="1"/>
          <p:nvPr/>
        </p:nvSpPr>
        <p:spPr>
          <a:xfrm rot="2647923">
            <a:off x="7979269" y="3040746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집으로 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725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7B69B0-3EE4-4A79-BD5A-8D5F76C800F0}"/>
              </a:ext>
            </a:extLst>
          </p:cNvPr>
          <p:cNvSpPr/>
          <p:nvPr/>
        </p:nvSpPr>
        <p:spPr>
          <a:xfrm>
            <a:off x="4614929" y="1863773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함정 계획을 세운다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A4A64B-A444-470B-A7C7-3CBE7618738D}"/>
              </a:ext>
            </a:extLst>
          </p:cNvPr>
          <p:cNvSpPr/>
          <p:nvPr/>
        </p:nvSpPr>
        <p:spPr>
          <a:xfrm>
            <a:off x="1652788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재닛과</a:t>
            </a:r>
            <a:r>
              <a:rPr lang="ko-KR" altLang="en-US" dirty="0">
                <a:solidFill>
                  <a:schemeClr val="tx1"/>
                </a:solidFill>
              </a:rPr>
              <a:t> 함정을 판다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74BE3-1FAD-4535-8379-B9B0C80F2939}"/>
              </a:ext>
            </a:extLst>
          </p:cNvPr>
          <p:cNvSpPr/>
          <p:nvPr/>
        </p:nvSpPr>
        <p:spPr>
          <a:xfrm>
            <a:off x="7577070" y="4128751"/>
            <a:ext cx="2962141" cy="146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사람들을 속인다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C4A9B-9BB6-4BAC-B0BF-E6F47C93FE44}"/>
              </a:ext>
            </a:extLst>
          </p:cNvPr>
          <p:cNvSpPr txBox="1"/>
          <p:nvPr/>
        </p:nvSpPr>
        <p:spPr>
          <a:xfrm>
            <a:off x="4579396" y="300772"/>
            <a:ext cx="3033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Michael</a:t>
            </a:r>
            <a:endParaRPr lang="ko-KR" altLang="en-US" sz="6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9845CF-E7C1-4991-81ED-4901F7530384}"/>
              </a:ext>
            </a:extLst>
          </p:cNvPr>
          <p:cNvCxnSpPr/>
          <p:nvPr/>
        </p:nvCxnSpPr>
        <p:spPr>
          <a:xfrm flipH="1">
            <a:off x="2956034" y="2695903"/>
            <a:ext cx="1481959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4B32FD-08C6-4D68-A249-6A37AD54FA68}"/>
              </a:ext>
            </a:extLst>
          </p:cNvPr>
          <p:cNvCxnSpPr/>
          <p:nvPr/>
        </p:nvCxnSpPr>
        <p:spPr>
          <a:xfrm>
            <a:off x="4819072" y="4910771"/>
            <a:ext cx="255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880851-2C74-4A12-BD97-C4EDC9B7036D}"/>
              </a:ext>
            </a:extLst>
          </p:cNvPr>
          <p:cNvCxnSpPr/>
          <p:nvPr/>
        </p:nvCxnSpPr>
        <p:spPr>
          <a:xfrm flipH="1" flipV="1">
            <a:off x="7709338" y="2695903"/>
            <a:ext cx="1348802" cy="12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A0B305-8749-418E-85D7-FC59E3536D7D}"/>
              </a:ext>
            </a:extLst>
          </p:cNvPr>
          <p:cNvSpPr txBox="1"/>
          <p:nvPr/>
        </p:nvSpPr>
        <p:spPr>
          <a:xfrm rot="19194008">
            <a:off x="3178002" y="3290501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계획이 완성된다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2DEBE-2F48-4B2E-AB7D-9A9A9DE6632A}"/>
              </a:ext>
            </a:extLst>
          </p:cNvPr>
          <p:cNvSpPr txBox="1"/>
          <p:nvPr/>
        </p:nvSpPr>
        <p:spPr>
          <a:xfrm>
            <a:off x="5239835" y="4997668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엘리너가</a:t>
            </a:r>
            <a:r>
              <a:rPr lang="ko-KR" altLang="en-US" sz="1200" dirty="0"/>
              <a:t> 사고를 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C2A05-B95B-4EE5-B6BB-44D5DED45A44}"/>
              </a:ext>
            </a:extLst>
          </p:cNvPr>
          <p:cNvSpPr txBox="1"/>
          <p:nvPr/>
        </p:nvSpPr>
        <p:spPr>
          <a:xfrm rot="2647923">
            <a:off x="7825381" y="304074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사고가 해결된다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370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모자 빨간</dc:creator>
  <cp:lastModifiedBy>모자 빨간</cp:lastModifiedBy>
  <cp:revision>2</cp:revision>
  <dcterms:created xsi:type="dcterms:W3CDTF">2021-10-06T20:16:16Z</dcterms:created>
  <dcterms:modified xsi:type="dcterms:W3CDTF">2021-10-06T23:21:55Z</dcterms:modified>
</cp:coreProperties>
</file>