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61163" cy="9942513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91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6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0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72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6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9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23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40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67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13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1EEF-E178-481D-8BA1-F1A0E83F1A99}" type="datetimeFigureOut">
              <a:rPr lang="en-AU" smtClean="0"/>
              <a:t>15/05/2013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63C1-3783-42A5-A6FE-34A5C3137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21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jpe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0515_17341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92" y="592168"/>
            <a:ext cx="3398400" cy="25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20130515_173540"/>
          <p:cNvPicPr>
            <a:picLocks noGrp="1" noChangeAspect="1"/>
          </p:cNvPicPr>
          <p:nvPr isPhoto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92" y="3328472"/>
            <a:ext cx="3398400" cy="25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20130515_173507"/>
          <p:cNvPicPr>
            <a:picLocks noGrp="1" noChangeAspect="1"/>
          </p:cNvPicPr>
          <p:nvPr isPhoto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00" y="592168"/>
            <a:ext cx="3398400" cy="25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20130515_173444"/>
          <p:cNvPicPr>
            <a:picLocks noGrp="1" noChangeAspect="1"/>
          </p:cNvPicPr>
          <p:nvPr isPhoto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00" y="3328472"/>
            <a:ext cx="3398400" cy="254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80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J.S Min</dc:creator>
  <cp:lastModifiedBy>Steven J.S Min</cp:lastModifiedBy>
  <cp:revision>1</cp:revision>
  <cp:lastPrinted>2013-05-15T10:26:13Z</cp:lastPrinted>
  <dcterms:created xsi:type="dcterms:W3CDTF">2013-05-15T10:19:21Z</dcterms:created>
  <dcterms:modified xsi:type="dcterms:W3CDTF">2013-05-15T10:27:13Z</dcterms:modified>
</cp:coreProperties>
</file>