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7177-0F06-40E7-B6BC-1339E1E49A3A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torr.com/produc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Mosquito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exTorr</a:t>
            </a:r>
            <a:r>
              <a:rPr lang="en-US" smtClean="0"/>
              <a:t> RGA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5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exTorr</a:t>
            </a:r>
            <a:r>
              <a:rPr lang="en-US" dirty="0"/>
              <a:t> RGA Model XT100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www.extorr.com/products</a:t>
            </a:r>
            <a:endParaRPr lang="en-US" dirty="0" smtClean="0"/>
          </a:p>
          <a:p>
            <a:r>
              <a:rPr lang="en-US" dirty="0" smtClean="0"/>
              <a:t>Mass range: 1 to 100 </a:t>
            </a:r>
            <a:r>
              <a:rPr lang="en-US" dirty="0" err="1" smtClean="0"/>
              <a:t>amu</a:t>
            </a:r>
            <a:endParaRPr lang="en-US" dirty="0" smtClean="0"/>
          </a:p>
          <a:p>
            <a:r>
              <a:rPr lang="en-US" dirty="0" smtClean="0"/>
              <a:t>Interaction only with Windows</a:t>
            </a:r>
          </a:p>
          <a:p>
            <a:pPr lvl="1"/>
            <a:r>
              <a:rPr lang="en-US" dirty="0" smtClean="0"/>
              <a:t>Control software: Vacuum 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mosquito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of the RGA controlled by instances of </a:t>
            </a:r>
            <a:r>
              <a:rPr lang="en-US" dirty="0" err="1" smtClean="0"/>
              <a:t>VacuumPlus.exe</a:t>
            </a:r>
            <a:r>
              <a:rPr lang="en-US" dirty="0" smtClean="0"/>
              <a:t> and a set of configuration files loaded by each instance</a:t>
            </a:r>
          </a:p>
          <a:p>
            <a:pPr lvl="1"/>
            <a:r>
              <a:rPr lang="en-US" dirty="0" smtClean="0"/>
              <a:t>Filament off/Saving off (off)</a:t>
            </a:r>
          </a:p>
          <a:p>
            <a:pPr lvl="1"/>
            <a:r>
              <a:rPr lang="en-US" dirty="0" smtClean="0"/>
              <a:t>Filament on/Saving off (warmup)</a:t>
            </a:r>
          </a:p>
          <a:p>
            <a:pPr lvl="1"/>
            <a:r>
              <a:rPr lang="en-US" dirty="0" smtClean="0"/>
              <a:t>Filament on/Saving on (acquisition mode)</a:t>
            </a:r>
          </a:p>
          <a:p>
            <a:r>
              <a:rPr lang="en-US" dirty="0" smtClean="0"/>
              <a:t>Interface with dripline-</a:t>
            </a:r>
            <a:r>
              <a:rPr lang="en-US" dirty="0" err="1" smtClean="0"/>
              <a:t>labview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1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scheme (</a:t>
            </a:r>
            <a:r>
              <a:rPr lang="en-US" dirty="0" err="1" smtClean="0"/>
              <a:t>main.vi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200" y="3430589"/>
            <a:ext cx="3219450" cy="93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 smtClean="0"/>
          </a:p>
          <a:p>
            <a:pPr marL="285750" indent="-285750" algn="ctr">
              <a:buFontTx/>
              <a:buChar char="-"/>
            </a:pPr>
            <a:r>
              <a:rPr lang="en-US" dirty="0" smtClean="0"/>
              <a:t>.project8_authentications</a:t>
            </a:r>
          </a:p>
          <a:p>
            <a:pPr marL="285750" indent="-285750" algn="ctr">
              <a:buFontTx/>
              <a:buChar char="-"/>
            </a:pP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22650" y="3899695"/>
            <a:ext cx="385041" cy="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807691" y="356058"/>
            <a:ext cx="6961909" cy="5930442"/>
            <a:chOff x="2524991" y="521158"/>
            <a:chExt cx="6961909" cy="5930442"/>
          </a:xfrm>
        </p:grpSpPr>
        <p:sp>
          <p:nvSpPr>
            <p:cNvPr id="5" name="Rectangle 4"/>
            <p:cNvSpPr/>
            <p:nvPr/>
          </p:nvSpPr>
          <p:spPr>
            <a:xfrm>
              <a:off x="2524991" y="1690688"/>
              <a:ext cx="6049818" cy="47609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1943100"/>
              <a:ext cx="2616200" cy="11211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Listen to broadcast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err="1"/>
                <a:t>b</a:t>
              </a:r>
              <a:r>
                <a:rPr lang="en-US" dirty="0" err="1" smtClean="0"/>
                <a:t>roadcast.ping</a:t>
              </a:r>
              <a:endParaRPr lang="en-US" dirty="0" smtClean="0"/>
            </a:p>
            <a:p>
              <a:pPr marL="285750" indent="-285750" algn="ctr">
                <a:buFontTx/>
                <a:buChar char="-"/>
              </a:pPr>
              <a:r>
                <a:rPr lang="en-US" dirty="0" err="1"/>
                <a:t>r</a:t>
              </a:r>
              <a:r>
                <a:rPr lang="en-US" dirty="0" err="1" smtClean="0"/>
                <a:t>ga_interface.ping</a:t>
              </a:r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3201988"/>
              <a:ext cx="2616200" cy="5794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Listener</a:t>
              </a:r>
            </a:p>
            <a:p>
              <a:pPr algn="ctr"/>
              <a:r>
                <a:rPr lang="en-US" dirty="0" smtClean="0"/>
                <a:t>- </a:t>
              </a:r>
              <a:r>
                <a:rPr lang="en-US" dirty="0" err="1" smtClean="0"/>
                <a:t>rga_interface.start</a:t>
              </a:r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3888750"/>
              <a:ext cx="2616200" cy="5794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Listener</a:t>
              </a:r>
            </a:p>
            <a:p>
              <a:pPr algn="ctr"/>
              <a:r>
                <a:rPr lang="en-US" dirty="0" smtClean="0"/>
                <a:t>- </a:t>
              </a:r>
              <a:r>
                <a:rPr lang="en-US" dirty="0" err="1" smtClean="0"/>
                <a:t>rga_interface.stop</a:t>
              </a: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0" y="4638050"/>
              <a:ext cx="2616200" cy="5794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Listener</a:t>
              </a:r>
            </a:p>
            <a:p>
              <a:pPr algn="ctr"/>
              <a:r>
                <a:rPr lang="en-US" dirty="0" smtClean="0"/>
                <a:t>- </a:t>
              </a:r>
              <a:r>
                <a:rPr lang="en-US" dirty="0" err="1" smtClean="0"/>
                <a:t>rga_interface.is_running</a:t>
              </a:r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42000" y="1943100"/>
              <a:ext cx="2616200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Display log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42000" y="2556212"/>
              <a:ext cx="2616200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 data </a:t>
              </a:r>
              <a:r>
                <a:rPr lang="en-US" smtClean="0"/>
                <a:t>taking procedure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35650" y="3182938"/>
              <a:ext cx="2616200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Stop taking procedure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35650" y="3817144"/>
              <a:ext cx="2616200" cy="50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Scheduler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70800" y="521158"/>
              <a:ext cx="1816100" cy="4165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Dripline interface</a:t>
              </a:r>
              <a:endParaRPr lang="en-US" dirty="0" smtClean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66759" y="1037432"/>
              <a:ext cx="1816100" cy="4119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Internal</a:t>
              </a: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832600" y="356058"/>
            <a:ext cx="1879600" cy="416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One-time method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32600" y="867691"/>
            <a:ext cx="1879600" cy="41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351338"/>
              </a:xfrm>
            </p:spPr>
            <p:txBody>
              <a:bodyPr/>
              <a:lstStyle/>
              <a:p>
                <a:r>
                  <a:rPr lang="en-US" dirty="0" smtClean="0"/>
                  <a:t>Read information from various files and fill some global variables</a:t>
                </a:r>
              </a:p>
              <a:p>
                <a:pPr lvl="1"/>
                <a:r>
                  <a:rPr lang="en-US" dirty="0" err="1"/>
                  <a:t>C</a:t>
                </a:r>
                <a:r>
                  <a:rPr lang="en-US" dirty="0" err="1" smtClean="0"/>
                  <a:t>onfig</a:t>
                </a:r>
                <a:r>
                  <a:rPr lang="en-US" dirty="0" smtClean="0"/>
                  <a:t> file for mosquito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Config_infos</a:t>
                </a:r>
              </a:p>
              <a:p>
                <a:pPr lvl="1"/>
                <a:r>
                  <a:rPr lang="en-US" dirty="0" smtClean="0"/>
                  <a:t>.project8_authentications.json (%HOME)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AMQP_credentials</a:t>
                </a:r>
                <a:r>
                  <a:rPr lang="en-US" dirty="0" smtClean="0"/>
                  <a:t> (dripline-</a:t>
                </a:r>
                <a:r>
                  <a:rPr lang="en-US" dirty="0" err="1" smtClean="0"/>
                  <a:t>labview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err="1" smtClean="0"/>
                  <a:t>Dripline_info</a:t>
                </a:r>
                <a:r>
                  <a:rPr lang="en-US" dirty="0" smtClean="0"/>
                  <a:t> (dripline-</a:t>
                </a:r>
                <a:r>
                  <a:rPr lang="en-US" dirty="0" err="1" smtClean="0"/>
                  <a:t>labview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Sender_info</a:t>
                </a:r>
                <a:r>
                  <a:rPr lang="en-US" dirty="0" smtClean="0"/>
                  <a:t> </a:t>
                </a:r>
                <a:r>
                  <a:rPr lang="en-US" dirty="0"/>
                  <a:t>(dripline-</a:t>
                </a:r>
                <a:r>
                  <a:rPr lang="en-US" dirty="0" err="1"/>
                  <a:t>labview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351338"/>
              </a:xfrm>
              <a:blipFill rotWithShape="0">
                <a:blip r:embed="rId2"/>
                <a:stretch>
                  <a:fillRect l="-1007" t="-2241" r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3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825625"/>
            <a:ext cx="4851400" cy="4351338"/>
          </a:xfrm>
        </p:spPr>
        <p:txBody>
          <a:bodyPr/>
          <a:lstStyle/>
          <a:p>
            <a:r>
              <a:rPr lang="en-US" dirty="0" smtClean="0"/>
              <a:t>Stand-alone application </a:t>
            </a:r>
          </a:p>
          <a:p>
            <a:pPr lvl="1"/>
            <a:r>
              <a:rPr lang="en-US" dirty="0"/>
              <a:t>dripline-</a:t>
            </a:r>
            <a:r>
              <a:rPr lang="en-US" dirty="0" err="1"/>
              <a:t>labview</a:t>
            </a:r>
            <a:r>
              <a:rPr lang="en-US" dirty="0"/>
              <a:t>/vi/API/Listen and reply </a:t>
            </a:r>
            <a:r>
              <a:rPr lang="en-US" dirty="0" err="1"/>
              <a:t>broadcast.ping.vi</a:t>
            </a:r>
            <a:endParaRPr lang="en-US" dirty="0" smtClean="0"/>
          </a:p>
          <a:p>
            <a:r>
              <a:rPr lang="en-US" dirty="0" smtClean="0"/>
              <a:t>Listen to </a:t>
            </a:r>
            <a:r>
              <a:rPr lang="en-US" dirty="0" err="1" smtClean="0"/>
              <a:t>broadcast.ping</a:t>
            </a:r>
            <a:r>
              <a:rPr lang="en-US" dirty="0" smtClean="0"/>
              <a:t> and </a:t>
            </a:r>
            <a:r>
              <a:rPr lang="en-US" i="1" dirty="0" err="1" smtClean="0"/>
              <a:t>service_name</a:t>
            </a:r>
            <a:r>
              <a:rPr lang="en-US" dirty="0" err="1" smtClean="0"/>
              <a:t>.ping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Possess its own logger</a:t>
            </a:r>
          </a:p>
          <a:p>
            <a:r>
              <a:rPr lang="en-US" dirty="0" smtClean="0"/>
              <a:t>Open and run into a sub-panel of </a:t>
            </a:r>
            <a:r>
              <a:rPr lang="en-US" dirty="0" err="1" smtClean="0"/>
              <a:t>main.vi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48" y="1655763"/>
            <a:ext cx="5853764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to </a:t>
            </a:r>
            <a:r>
              <a:rPr lang="en-US" dirty="0" err="1" smtClean="0"/>
              <a:t>rga_interface_xxx</a:t>
            </a:r>
            <a:endParaRPr lang="en-US" dirty="0" smtClean="0"/>
          </a:p>
          <a:p>
            <a:pPr lvl="1"/>
            <a:r>
              <a:rPr lang="en-US" dirty="0" smtClean="0"/>
              <a:t>Upon receiving a request, check the status of the instrument (</a:t>
            </a:r>
            <a:r>
              <a:rPr lang="en-US" dirty="0" err="1" smtClean="0"/>
              <a:t>is_running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smtClean="0"/>
              <a:t>Reply immediately to any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4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178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Mosquito</vt:lpstr>
      <vt:lpstr>Instrument</vt:lpstr>
      <vt:lpstr>How mosquito works</vt:lpstr>
      <vt:lpstr>Requirements</vt:lpstr>
      <vt:lpstr>Global scheme (main.vi)</vt:lpstr>
      <vt:lpstr>Init</vt:lpstr>
      <vt:lpstr>Broadcast</vt:lpstr>
      <vt:lpstr>Listeners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guigue</dc:creator>
  <cp:lastModifiedBy>Microsoft Office User</cp:lastModifiedBy>
  <cp:revision>8</cp:revision>
  <dcterms:created xsi:type="dcterms:W3CDTF">2017-02-21T23:04:12Z</dcterms:created>
  <dcterms:modified xsi:type="dcterms:W3CDTF">2017-03-27T14:20:33Z</dcterms:modified>
</cp:coreProperties>
</file>