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4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5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6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7177-0F06-40E7-B6BC-1339E1E49A3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guigue</dc:creator>
  <cp:lastModifiedBy>guigue</cp:lastModifiedBy>
  <cp:revision>1</cp:revision>
  <dcterms:created xsi:type="dcterms:W3CDTF">2017-02-21T23:04:12Z</dcterms:created>
  <dcterms:modified xsi:type="dcterms:W3CDTF">2017-02-21T23:04:47Z</dcterms:modified>
</cp:coreProperties>
</file>