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4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5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7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9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6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7177-0F06-40E7-B6BC-1339E1E49A3A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7177-0F06-40E7-B6BC-1339E1E49A3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D336-52BB-4AB5-80BD-F038A3C4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Mosquito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exTorr</a:t>
            </a:r>
            <a:r>
              <a:rPr lang="en-US" smtClean="0"/>
              <a:t> RGA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5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Mosquito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guigue</dc:creator>
  <cp:lastModifiedBy>Guigue, Mathieu</cp:lastModifiedBy>
  <cp:revision>2</cp:revision>
  <dcterms:created xsi:type="dcterms:W3CDTF">2017-02-21T23:04:12Z</dcterms:created>
  <dcterms:modified xsi:type="dcterms:W3CDTF">2017-03-06T23:42:47Z</dcterms:modified>
</cp:coreProperties>
</file>