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9776-7295-4EC3-6A76-BD510223F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5EBCE-78CE-CB92-C2D2-66728C951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A1F6-7B5E-0F06-775A-04BCFA0D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A1F81-7FD7-8AC3-56B0-D18F56DD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2EE0-1363-0A25-E227-BEF23BFD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B110-0D32-9AB1-4C56-90A51DF7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75E89-156A-0C3F-A8F1-054603D5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3B8E-8F92-8550-72C2-0F820721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B5D5-514B-DE0E-EA28-D37B81CA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AA65-DE49-2721-DAB3-C6F794E6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74DF5-2B24-B721-3B3C-BBCA91D08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0DDD6-D76D-4FEA-E338-52AF89B9B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374D-C4E4-705B-0FA1-1D6070E2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1E62-32B1-663F-5DF6-45D88207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FEA3-6784-C826-EA9A-FDCF83A7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21D1-832B-71E1-117B-5FC1CCE0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5A2B-6231-48DC-ED3A-65BE77EE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5863-3FDC-58A5-651A-C7B2A8A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8323-59D6-9CA3-AD0B-D6C8519B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B5EE-EF55-34FF-A8C9-E5FA1206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4E28-A655-4BAE-54D3-BAB36AB6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F1677-F0AC-52F8-BE46-9D7168809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6A72-31EA-1D65-B285-D78F03FB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CD08-27CB-2A0B-6324-F587E2CE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7193-774C-4779-C255-5B9306DC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86E3-C04C-C66D-25F2-F12F39AE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26E0-712E-0816-135A-76CC67239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2739F-CDB2-381A-23CC-2B4B5C69D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EA5F7-B733-BF23-B1FD-EF6542A8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267D0-A8C9-1B02-F845-A03F9F83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25113-96EF-DC8D-07B1-7CC10B0C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705C-305B-1938-2835-0CEBD15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98604-81A5-E420-3434-74B9E4240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60B23-DA45-3CB4-8E02-C9C6C1A2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82256-1032-F918-DA45-5EBEAA2B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C42F7-0BD3-673F-F18F-EDB3E7282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FFD48-64A7-434E-F886-AF344414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213BA-8A52-77C8-E22F-D2412A65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20269-8C5B-6F71-C176-20C97913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2F9E-2EB3-FAD0-2976-8BCF6E95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B8CD9-25D1-D443-32AA-09EA5B79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22327-55A4-76CA-BFEA-31302117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A6A96-20EA-68CC-911B-AFE5811B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BE49E-3F49-23EA-7E15-14A64B56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37374-98C4-51D3-84AA-CFB5D382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7E88E-D2FC-C9A0-139C-B7C29980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0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FCA5-75B5-6760-EECE-2838F6C4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C104-CD86-F46A-63E6-7A4A172E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AEE44-5199-FED2-C5D8-7E4606321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9F8EC-2321-10C8-5014-1B02184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6EBD6-E11E-4AD0-D752-5DDBE913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E5F21-F928-9CF1-AA97-81C886AD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5759-E9F5-1B1F-EEB8-9AEF9CCF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76FE9-6B38-8FEA-2C53-82CD11C49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0747A-1B94-C9DD-6C4E-756F07BC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D3CF2-8317-B96C-FF03-E8036443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83B4E-961F-E834-CBB6-BEFD4A6F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E0266-63B0-1A96-2B38-E6D354A4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3887A-FFA8-9A61-D355-C4F6989D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6EBFE-0A94-2244-C4A8-1E4CA5EB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7ACE-FA57-7AA5-9B62-C4733A2D8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3E90-D55C-4438-98C9-BBEB846A84F9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4BF7-8C2A-24DD-E73A-3C4AFD49E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A1CF-0BB0-EA9D-EEC0-D24E11AC1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6F87-4493-472D-9018-ECFFE01BF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F1BC7E5-E38B-388B-65AE-725709557909}"/>
              </a:ext>
            </a:extLst>
          </p:cNvPr>
          <p:cNvGrpSpPr/>
          <p:nvPr/>
        </p:nvGrpSpPr>
        <p:grpSpPr>
          <a:xfrm>
            <a:off x="658659" y="636028"/>
            <a:ext cx="10874682" cy="5585944"/>
            <a:chOff x="658659" y="636028"/>
            <a:chExt cx="10874682" cy="55859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3CC144-D396-0994-1633-B6681BA63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659" y="636028"/>
              <a:ext cx="10874682" cy="558594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EEA69A-6D4D-75C4-C977-B9FDEF69CD27}"/>
                </a:ext>
              </a:extLst>
            </p:cNvPr>
            <p:cNvSpPr/>
            <p:nvPr/>
          </p:nvSpPr>
          <p:spPr>
            <a:xfrm>
              <a:off x="9153727" y="5398852"/>
              <a:ext cx="729574" cy="27404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5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A1E0092-6CE8-CFD9-9FCF-5C9D7750C262}"/>
              </a:ext>
            </a:extLst>
          </p:cNvPr>
          <p:cNvGrpSpPr/>
          <p:nvPr/>
        </p:nvGrpSpPr>
        <p:grpSpPr>
          <a:xfrm>
            <a:off x="849175" y="1973454"/>
            <a:ext cx="10493649" cy="2911092"/>
            <a:chOff x="849175" y="1973454"/>
            <a:chExt cx="10493649" cy="2911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544F46-AFA5-F7FE-0A89-666FA51EF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175" y="1973454"/>
              <a:ext cx="10493649" cy="29110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B89B05-FB1C-9830-A734-C0E3A5DA01A7}"/>
                </a:ext>
              </a:extLst>
            </p:cNvPr>
            <p:cNvSpPr/>
            <p:nvPr/>
          </p:nvSpPr>
          <p:spPr>
            <a:xfrm>
              <a:off x="963561" y="3854245"/>
              <a:ext cx="10225549" cy="97339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335EF30-9F70-CC7E-11A4-0C160D9D0391}"/>
              </a:ext>
            </a:extLst>
          </p:cNvPr>
          <p:cNvGrpSpPr/>
          <p:nvPr/>
        </p:nvGrpSpPr>
        <p:grpSpPr>
          <a:xfrm>
            <a:off x="818693" y="2593829"/>
            <a:ext cx="10554614" cy="3071126"/>
            <a:chOff x="818693" y="2593829"/>
            <a:chExt cx="10554614" cy="30711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C6408E-86B2-7B13-584C-EFD2CDADB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796" y="2593829"/>
              <a:ext cx="10516511" cy="307112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C4353D-ABD4-5BAB-7304-CB084172E0AB}"/>
                </a:ext>
              </a:extLst>
            </p:cNvPr>
            <p:cNvSpPr/>
            <p:nvPr/>
          </p:nvSpPr>
          <p:spPr>
            <a:xfrm>
              <a:off x="818693" y="2609828"/>
              <a:ext cx="3072371" cy="6877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25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DC2D71F-9CC2-6AEF-2086-21FE1870F115}"/>
              </a:ext>
            </a:extLst>
          </p:cNvPr>
          <p:cNvGrpSpPr/>
          <p:nvPr/>
        </p:nvGrpSpPr>
        <p:grpSpPr>
          <a:xfrm>
            <a:off x="762029" y="1135181"/>
            <a:ext cx="10599847" cy="4587638"/>
            <a:chOff x="762029" y="1135181"/>
            <a:chExt cx="10599847" cy="45876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F0E9F8-6D18-D691-C27C-BFDB5F2A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123" y="1135181"/>
              <a:ext cx="10531753" cy="458763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EA81C9-D616-B54A-52E2-F339564EEE5D}"/>
                </a:ext>
              </a:extLst>
            </p:cNvPr>
            <p:cNvSpPr/>
            <p:nvPr/>
          </p:nvSpPr>
          <p:spPr>
            <a:xfrm>
              <a:off x="762029" y="1135181"/>
              <a:ext cx="9062907" cy="70334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38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F10C93-0ED2-94E4-5AC2-246F903CC13E}"/>
              </a:ext>
            </a:extLst>
          </p:cNvPr>
          <p:cNvGrpSpPr/>
          <p:nvPr/>
        </p:nvGrpSpPr>
        <p:grpSpPr>
          <a:xfrm>
            <a:off x="661481" y="2133487"/>
            <a:ext cx="10869038" cy="2591025"/>
            <a:chOff x="661481" y="2133487"/>
            <a:chExt cx="10869038" cy="25910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573D78-020B-FD38-6404-D4098734C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123" y="2133487"/>
              <a:ext cx="10531753" cy="25910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843FAC-05D3-84C1-40A5-BC59EADE2084}"/>
                </a:ext>
              </a:extLst>
            </p:cNvPr>
            <p:cNvSpPr/>
            <p:nvPr/>
          </p:nvSpPr>
          <p:spPr>
            <a:xfrm>
              <a:off x="661481" y="2947481"/>
              <a:ext cx="10869038" cy="35992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609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FC31AD0-2FA1-B716-E508-0B614046B600}"/>
              </a:ext>
            </a:extLst>
          </p:cNvPr>
          <p:cNvGrpSpPr/>
          <p:nvPr/>
        </p:nvGrpSpPr>
        <p:grpSpPr>
          <a:xfrm>
            <a:off x="1215143" y="70868"/>
            <a:ext cx="9761714" cy="6093275"/>
            <a:chOff x="1215143" y="119506"/>
            <a:chExt cx="9761714" cy="60932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199C5B-CDCD-D3EA-F21B-2238F52CA808}"/>
                </a:ext>
              </a:extLst>
            </p:cNvPr>
            <p:cNvGrpSpPr/>
            <p:nvPr/>
          </p:nvGrpSpPr>
          <p:grpSpPr>
            <a:xfrm>
              <a:off x="1215143" y="119506"/>
              <a:ext cx="9761714" cy="6093275"/>
              <a:chOff x="1215143" y="119506"/>
              <a:chExt cx="9761714" cy="60932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DA32798-6204-9A5C-41B2-705068CF0EDA}"/>
                  </a:ext>
                </a:extLst>
              </p:cNvPr>
              <p:cNvGrpSpPr/>
              <p:nvPr/>
            </p:nvGrpSpPr>
            <p:grpSpPr>
              <a:xfrm>
                <a:off x="1701989" y="428700"/>
                <a:ext cx="9274868" cy="5784081"/>
                <a:chOff x="1731172" y="418972"/>
                <a:chExt cx="9274868" cy="5784081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27E2CA9-8B0A-74FD-A4F6-038CEA210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31172" y="418972"/>
                  <a:ext cx="3833192" cy="5784081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58A6084E-3459-A8F9-96AF-78A4BF638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65227" y="418972"/>
                  <a:ext cx="3840813" cy="5761219"/>
                </a:xfrm>
                <a:prstGeom prst="rect">
                  <a:avLst/>
                </a:prstGeom>
              </p:spPr>
            </p:pic>
            <p:sp>
              <p:nvSpPr>
                <p:cNvPr id="8" name="Arrow: Right 7">
                  <a:extLst>
                    <a:ext uri="{FF2B5EF4-FFF2-40B4-BE49-F238E27FC236}">
                      <a16:creationId xmlns:a16="http://schemas.microsoft.com/office/drawing/2014/main" id="{D448F66A-99BB-2485-6D19-B4B2AB9C208A}"/>
                    </a:ext>
                  </a:extLst>
                </p:cNvPr>
                <p:cNvSpPr/>
                <p:nvPr/>
              </p:nvSpPr>
              <p:spPr>
                <a:xfrm>
                  <a:off x="5881319" y="2285999"/>
                  <a:ext cx="1050587" cy="1274323"/>
                </a:xfrm>
                <a:prstGeom prst="rightArrow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ED4B771-9724-2701-1E5A-D9322CC7F2EF}"/>
                  </a:ext>
                </a:extLst>
              </p:cNvPr>
              <p:cNvSpPr/>
              <p:nvPr/>
            </p:nvSpPr>
            <p:spPr>
              <a:xfrm>
                <a:off x="1215143" y="119506"/>
                <a:ext cx="765712" cy="76571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  <a:endParaRPr lang="en-US" sz="1600" dirty="0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9A5686-3C03-BBBB-23E0-84BD262A17A4}"/>
                </a:ext>
              </a:extLst>
            </p:cNvPr>
            <p:cNvSpPr/>
            <p:nvPr/>
          </p:nvSpPr>
          <p:spPr>
            <a:xfrm>
              <a:off x="6656821" y="119506"/>
              <a:ext cx="765712" cy="7657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25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46BA96-46BE-C6F4-AB2D-6F460ACA3752}"/>
              </a:ext>
            </a:extLst>
          </p:cNvPr>
          <p:cNvGrpSpPr/>
          <p:nvPr/>
        </p:nvGrpSpPr>
        <p:grpSpPr>
          <a:xfrm>
            <a:off x="1087267" y="173155"/>
            <a:ext cx="9359919" cy="6128834"/>
            <a:chOff x="1087267" y="173155"/>
            <a:chExt cx="9359919" cy="61288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F6EEF-BD76-5433-4B1A-4BE2ECFE5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0123" y="556011"/>
              <a:ext cx="3863675" cy="574597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1043DC-2177-DF74-DC3E-A216B5569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614" y="556011"/>
              <a:ext cx="3825572" cy="5730737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18B7E89D-50D7-D421-A2AE-609DD2CFC705}"/>
                </a:ext>
              </a:extLst>
            </p:cNvPr>
            <p:cNvSpPr/>
            <p:nvPr/>
          </p:nvSpPr>
          <p:spPr>
            <a:xfrm>
              <a:off x="5452412" y="2538918"/>
              <a:ext cx="1050587" cy="127432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58F12C-5E7D-2261-4A21-4F70ECF68F13}"/>
                </a:ext>
              </a:extLst>
            </p:cNvPr>
            <p:cNvSpPr/>
            <p:nvPr/>
          </p:nvSpPr>
          <p:spPr>
            <a:xfrm>
              <a:off x="1087267" y="173155"/>
              <a:ext cx="765712" cy="7657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B01329-84AD-38BD-0BD8-8C8A8429164C}"/>
                </a:ext>
              </a:extLst>
            </p:cNvPr>
            <p:cNvSpPr/>
            <p:nvPr/>
          </p:nvSpPr>
          <p:spPr>
            <a:xfrm>
              <a:off x="6238758" y="173155"/>
              <a:ext cx="765712" cy="7657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54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E6FAE63-1F02-0705-0F4D-A924AB727C84}"/>
              </a:ext>
            </a:extLst>
          </p:cNvPr>
          <p:cNvGrpSpPr/>
          <p:nvPr/>
        </p:nvGrpSpPr>
        <p:grpSpPr>
          <a:xfrm>
            <a:off x="622940" y="203637"/>
            <a:ext cx="9474574" cy="6105972"/>
            <a:chOff x="622940" y="203637"/>
            <a:chExt cx="9474574" cy="61059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FE25C5-95BF-D909-C1EE-339E40FF2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796" y="548390"/>
              <a:ext cx="3848433" cy="57612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2C2039-5C6F-2EAA-02A5-8E02EC4F1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7184" y="586493"/>
              <a:ext cx="3810330" cy="5723116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E79C8BD-BBE4-DFA0-E364-7485E5BFEAC5}"/>
                </a:ext>
              </a:extLst>
            </p:cNvPr>
            <p:cNvSpPr/>
            <p:nvPr/>
          </p:nvSpPr>
          <p:spPr>
            <a:xfrm>
              <a:off x="5045413" y="2684833"/>
              <a:ext cx="1050587" cy="127432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FC86-1AFE-5606-3054-7B44CA2C10F6}"/>
                </a:ext>
              </a:extLst>
            </p:cNvPr>
            <p:cNvSpPr/>
            <p:nvPr/>
          </p:nvSpPr>
          <p:spPr>
            <a:xfrm>
              <a:off x="622940" y="203637"/>
              <a:ext cx="765712" cy="7657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CE8C16-3489-6568-AADA-8CF8EC099224}"/>
                </a:ext>
              </a:extLst>
            </p:cNvPr>
            <p:cNvSpPr/>
            <p:nvPr/>
          </p:nvSpPr>
          <p:spPr>
            <a:xfrm>
              <a:off x="5904328" y="203637"/>
              <a:ext cx="765712" cy="7657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97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D3E3C0-9C23-3F49-DE2D-201C67A70DD4}"/>
              </a:ext>
            </a:extLst>
          </p:cNvPr>
          <p:cNvGrpSpPr/>
          <p:nvPr/>
        </p:nvGrpSpPr>
        <p:grpSpPr>
          <a:xfrm>
            <a:off x="1087267" y="173155"/>
            <a:ext cx="4243333" cy="6015269"/>
            <a:chOff x="1087267" y="173155"/>
            <a:chExt cx="4243333" cy="60152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C2DE6A-7DA8-DDE1-C6C3-C84F49646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2649" y="472929"/>
              <a:ext cx="3817951" cy="571549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2F420E-8E26-4A05-4FC0-7C8B8650828C}"/>
                </a:ext>
              </a:extLst>
            </p:cNvPr>
            <p:cNvSpPr/>
            <p:nvPr/>
          </p:nvSpPr>
          <p:spPr>
            <a:xfrm>
              <a:off x="1087267" y="173155"/>
              <a:ext cx="765712" cy="7657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8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C419927-7B3C-1976-638B-05E5294B7DB0}"/>
              </a:ext>
            </a:extLst>
          </p:cNvPr>
          <p:cNvGrpSpPr/>
          <p:nvPr/>
        </p:nvGrpSpPr>
        <p:grpSpPr>
          <a:xfrm>
            <a:off x="1012722" y="825910"/>
            <a:ext cx="9743767" cy="4716861"/>
            <a:chOff x="1012722" y="825910"/>
            <a:chExt cx="9743767" cy="471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3D5008-2D74-179F-8B7A-0ECBFB71E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722" y="954035"/>
              <a:ext cx="9743767" cy="458873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2E792B-B575-E562-3AAA-D6E4A510397F}"/>
                </a:ext>
              </a:extLst>
            </p:cNvPr>
            <p:cNvSpPr/>
            <p:nvPr/>
          </p:nvSpPr>
          <p:spPr>
            <a:xfrm>
              <a:off x="1012722" y="825910"/>
              <a:ext cx="9580699" cy="48931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2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80D4-E0B0-5DA5-EA27-37689784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F418-D8F0-6B61-04B5-3AF1B0F2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7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agüero</dc:creator>
  <cp:lastModifiedBy>mathias agüero</cp:lastModifiedBy>
  <cp:revision>4</cp:revision>
  <dcterms:created xsi:type="dcterms:W3CDTF">2022-05-10T11:04:42Z</dcterms:created>
  <dcterms:modified xsi:type="dcterms:W3CDTF">2022-05-10T23:56:34Z</dcterms:modified>
</cp:coreProperties>
</file>