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1399" autoAdjust="0"/>
  </p:normalViewPr>
  <p:slideViewPr>
    <p:cSldViewPr snapToGrid="0">
      <p:cViewPr varScale="1">
        <p:scale>
          <a:sx n="74" d="100"/>
          <a:sy n="74" d="100"/>
        </p:scale>
        <p:origin x="7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DF5C9-5126-4789-A87E-B76A1948D2EC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8F2A-A245-4C1A-9FC9-BA6D14446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8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79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Problemformulering </a:t>
            </a:r>
          </a:p>
          <a:p>
            <a:pPr marL="171450" indent="-171450">
              <a:buFontTx/>
              <a:buChar char="-"/>
            </a:pPr>
            <a:r>
              <a:rPr lang="da-DK" dirty="0"/>
              <a:t>Koncept og relevans </a:t>
            </a:r>
          </a:p>
          <a:p>
            <a:pPr marL="171450" indent="-171450">
              <a:buFontTx/>
              <a:buChar char="-"/>
            </a:pPr>
            <a:r>
              <a:rPr lang="da-DK" dirty="0"/>
              <a:t>Funktionalitet ud fra billede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J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60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336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Søren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53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95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8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025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Metode – Udgangspunkt i ASE model</a:t>
            </a:r>
          </a:p>
          <a:p>
            <a:r>
              <a:rPr lang="da-DK" dirty="0"/>
              <a:t>Tidsplan ud fra det</a:t>
            </a:r>
          </a:p>
          <a:p>
            <a:r>
              <a:rPr lang="da-DK" dirty="0"/>
              <a:t>Møder, </a:t>
            </a:r>
            <a:r>
              <a:rPr lang="da-DK" dirty="0" err="1"/>
              <a:t>review</a:t>
            </a:r>
            <a:endParaRPr lang="da-DK" dirty="0"/>
          </a:p>
          <a:p>
            <a:r>
              <a:rPr lang="da-DK" dirty="0"/>
              <a:t>Intern kommunikation </a:t>
            </a:r>
          </a:p>
          <a:p>
            <a:r>
              <a:rPr lang="da-DK" dirty="0"/>
              <a:t>Trello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8F2A-A245-4C1A-9FC9-BA6D14446455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9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08BC-C6E7-4617-8858-F3CF5D8F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Spændingsregulator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0B2254-309E-49DF-A93F-53A0E848B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Semesterprojekt 4</a:t>
            </a:r>
          </a:p>
        </p:txBody>
      </p:sp>
    </p:spTree>
    <p:extLst>
      <p:ext uri="{BB962C8B-B14F-4D97-AF65-F5344CB8AC3E}">
        <p14:creationId xmlns:p14="http://schemas.microsoft.com/office/powerpoint/2010/main" val="18658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4C7CF-E9C3-4DCE-8032-BDE5C31F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Spændingsregulator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B49B690-8445-44E6-9088-CBFFB130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82" y="2287604"/>
            <a:ext cx="7380636" cy="44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3A8F-7254-4686-B636-CFD4CF8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Distributionslinje, belastning og trinskifter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E402D0-6DC0-4121-B089-612E9C23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Overvejelser </a:t>
            </a:r>
          </a:p>
          <a:p>
            <a:r>
              <a:rPr lang="da-DK" dirty="0"/>
              <a:t>Realisering </a:t>
            </a:r>
          </a:p>
          <a:p>
            <a:r>
              <a:rPr lang="da-DK" dirty="0"/>
              <a:t>Fremtidigt arbejde</a:t>
            </a:r>
          </a:p>
        </p:txBody>
      </p:sp>
    </p:spTree>
    <p:extLst>
      <p:ext uri="{BB962C8B-B14F-4D97-AF65-F5344CB8AC3E}">
        <p14:creationId xmlns:p14="http://schemas.microsoft.com/office/powerpoint/2010/main" val="18634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0C137-19CA-4D2D-B632-91D1B4C6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Måleenhed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5613B-80B1-489C-9A08-E31B0782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Overvejelser </a:t>
            </a:r>
          </a:p>
          <a:p>
            <a:r>
              <a:rPr lang="da-DK" dirty="0"/>
              <a:t>Realisering </a:t>
            </a:r>
          </a:p>
          <a:p>
            <a:r>
              <a:rPr lang="da-DK" dirty="0"/>
              <a:t>Fremtidigt arbejde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612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59ECA-923E-439C-B980-67986E40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Styringsenhed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5F8420-B275-4131-82A6-0FD552B1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Overvejelser </a:t>
            </a:r>
          </a:p>
          <a:p>
            <a:r>
              <a:rPr lang="da-DK" dirty="0"/>
              <a:t>Realisering</a:t>
            </a:r>
          </a:p>
          <a:p>
            <a:r>
              <a:rPr lang="da-DK" dirty="0"/>
              <a:t>Fremtidigt arbejde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813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FBA4-F8C6-42B4-B7A7-3D79506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5A3FE9-4007-4D93-94F1-9E03671C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52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01EC2-1DC0-4D11-8A27-730ADCD9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Perspektivering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AAA986-4BB2-4DF3-93EE-DF9CF690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Muligheder</a:t>
            </a:r>
          </a:p>
          <a:p>
            <a:r>
              <a:rPr lang="da-DK" dirty="0"/>
              <a:t>Udfordringer </a:t>
            </a:r>
          </a:p>
          <a:p>
            <a:r>
              <a:rPr lang="da-DK" dirty="0"/>
              <a:t>Reelt behov</a:t>
            </a:r>
          </a:p>
        </p:txBody>
      </p:sp>
    </p:spTree>
    <p:extLst>
      <p:ext uri="{BB962C8B-B14F-4D97-AF65-F5344CB8AC3E}">
        <p14:creationId xmlns:p14="http://schemas.microsoft.com/office/powerpoint/2010/main" val="280452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9B53F-C835-45DC-BE6A-DAAC37F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0D9E75E-3EF5-40DC-AFA5-53D69CBC9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" b="1949"/>
          <a:stretch/>
        </p:blipFill>
        <p:spPr>
          <a:xfrm>
            <a:off x="154858" y="2656706"/>
            <a:ext cx="11895273" cy="29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057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53</TotalTime>
  <Words>73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Pakke</vt:lpstr>
      <vt:lpstr>Spændingsregulator</vt:lpstr>
      <vt:lpstr>Spændingsregulator</vt:lpstr>
      <vt:lpstr>Distributionslinje, belastning og trinskifter</vt:lpstr>
      <vt:lpstr>Måleenhed</vt:lpstr>
      <vt:lpstr>Styringsenhed</vt:lpstr>
      <vt:lpstr>Præsentation</vt:lpstr>
      <vt:lpstr>Perspektivering</vt:lpstr>
      <vt:lpstr>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Spændingsregulator</dc:title>
  <dc:creator>Caroline Møller Sørensen</dc:creator>
  <cp:lastModifiedBy>Caroline Møller Sørensen</cp:lastModifiedBy>
  <cp:revision>6</cp:revision>
  <dcterms:created xsi:type="dcterms:W3CDTF">2017-06-26T07:46:29Z</dcterms:created>
  <dcterms:modified xsi:type="dcterms:W3CDTF">2017-06-26T08:40:01Z</dcterms:modified>
</cp:coreProperties>
</file>