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5" r:id="rId8"/>
    <p:sldLayoutId id="2147483822" r:id="rId9"/>
    <p:sldLayoutId id="2147483823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 descr="Eyes on a candy">
            <a:extLst>
              <a:ext uri="{FF2B5EF4-FFF2-40B4-BE49-F238E27FC236}">
                <a16:creationId xmlns:a16="http://schemas.microsoft.com/office/drawing/2014/main" id="{BF2337D7-0FC7-D72B-77F7-05A38D90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1" b="1572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77426-57B5-2466-4807-D37AE81D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97" y="731603"/>
            <a:ext cx="10460205" cy="3145855"/>
          </a:xfrm>
        </p:spPr>
        <p:txBody>
          <a:bodyPr anchor="b">
            <a:normAutofit/>
          </a:bodyPr>
          <a:lstStyle/>
          <a:p>
            <a:r>
              <a:rPr lang="en-GB" sz="5400" u="sng" kern="1400" spc="-50" dirty="0">
                <a:solidFill>
                  <a:schemeClr val="bg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ICS5118 - Facial Emotion Recognition</a:t>
            </a:r>
            <a:endParaRPr lang="en-MT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4B5E8-3808-CC19-046F-63BCB4C6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Jerome Agius </a:t>
            </a:r>
            <a:endParaRPr lang="en-M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1558-C2E5-50E3-7BF8-CC856B3A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3691965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 (1)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85E3-FF74-7BEB-0630-58690E35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GB" dirty="0">
                <a:latin typeface="Aptos" panose="020B0004020202020204" pitchFamily="34" charset="0"/>
                <a:cs typeface="Times New Roman" panose="02020603050405020304" pitchFamily="18" charset="0"/>
              </a:rPr>
              <a:t>FER </a:t>
            </a:r>
          </a:p>
          <a:p>
            <a:pPr lvl="1"/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Analysing Sentiments</a:t>
            </a:r>
          </a:p>
          <a:p>
            <a:pPr lvl="1"/>
            <a:r>
              <a:rPr lang="en-GB" sz="2000" dirty="0">
                <a:latin typeface="Aptos" panose="020B0004020202020204" pitchFamily="34" charset="0"/>
                <a:cs typeface="Times New Roman" panose="02020603050405020304" pitchFamily="18" charset="0"/>
              </a:rPr>
              <a:t>Psychology &amp; Human-Computer Interaction </a:t>
            </a:r>
          </a:p>
          <a:p>
            <a:r>
              <a:rPr lang="en-GB" dirty="0">
                <a:latin typeface="Aptos" panose="020B0004020202020204" pitchFamily="34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Personalised Services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Provide tailored messages, music recommendations etc.</a:t>
            </a:r>
            <a:endParaRPr lang="en-M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Behaviour Analysis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Tailored adverts based on emotion analysis.</a:t>
            </a:r>
            <a:endParaRPr lang="en-M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Healthcare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Detecting diseases, predict psychotic disorders, suicide prevention and patient observation.</a:t>
            </a:r>
            <a:endParaRPr lang="en-M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Employment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Monitor employee attention and mood.</a:t>
            </a:r>
            <a:endParaRPr lang="en-M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Tailored tutoring systems, detect engagement in online learning. </a:t>
            </a:r>
            <a:endParaRPr lang="en-M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 Safety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Identify emotions triggering potential terrorist threats.</a:t>
            </a:r>
            <a:endParaRPr lang="en-M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Crime Detection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Spot shoplifters.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MT" dirty="0"/>
          </a:p>
        </p:txBody>
      </p:sp>
    </p:spTree>
    <p:extLst>
      <p:ext uri="{BB962C8B-B14F-4D97-AF65-F5344CB8AC3E}">
        <p14:creationId xmlns:p14="http://schemas.microsoft.com/office/powerpoint/2010/main" val="101018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E6EC9-E46C-ACE4-CE35-67BFCF73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81736E-9FC7-C901-F364-68444FC3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Issues</a:t>
            </a:r>
            <a:endParaRPr lang="en-M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Privacy Risks</a:t>
            </a:r>
            <a:r>
              <a:rPr lang="en-GB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A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nalysing sensitive biometric data -&gt; privacy concerns and unauthorised data use.</a:t>
            </a:r>
            <a:endParaRPr lang="en-M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 and Bias</a:t>
            </a:r>
            <a:r>
              <a:rPr lang="en-GB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I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naccuracies and biases, particularly against certain ethnic groups or skin colours, leading to unfair profiling and discrimination.</a:t>
            </a:r>
            <a:endParaRPr lang="en-M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Emotional Misinterpretation</a:t>
            </a:r>
            <a:r>
              <a:rPr lang="en-GB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M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isinterpretation of emotions due to contextual factors, resulting in erroneous conclusions that can affect individuals' lives negatively.</a:t>
            </a:r>
            <a:endParaRPr lang="en-M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0C8DEF-E91B-41D0-1E1B-711A5EAC18B0}"/>
              </a:ext>
            </a:extLst>
          </p:cNvPr>
          <p:cNvSpPr txBox="1">
            <a:spLocks/>
          </p:cNvSpPr>
          <p:nvPr/>
        </p:nvSpPr>
        <p:spPr>
          <a:xfrm>
            <a:off x="458694" y="365761"/>
            <a:ext cx="369196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 (2)</a:t>
            </a:r>
            <a:endParaRPr lang="en-M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50E826-5739-EDF4-74B5-06FEB5382B0D}"/>
              </a:ext>
            </a:extLst>
          </p:cNvPr>
          <p:cNvSpPr txBox="1">
            <a:spLocks/>
          </p:cNvSpPr>
          <p:nvPr/>
        </p:nvSpPr>
        <p:spPr>
          <a:xfrm>
            <a:off x="458694" y="4229100"/>
            <a:ext cx="11274612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n-MT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333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</TotalTime>
  <Words>159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Avenir Next LT Pro</vt:lpstr>
      <vt:lpstr>AvenirNext LT Pro Medium</vt:lpstr>
      <vt:lpstr>Sabon Next LT</vt:lpstr>
      <vt:lpstr>Symbol</vt:lpstr>
      <vt:lpstr>DappledVTI</vt:lpstr>
      <vt:lpstr>ICS5118 - Facial Emotion Recognition</vt:lpstr>
      <vt:lpstr>Motivation (1)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Jerome Agius</dc:creator>
  <cp:lastModifiedBy>Jerome Agius</cp:lastModifiedBy>
  <cp:revision>7</cp:revision>
  <dcterms:created xsi:type="dcterms:W3CDTF">2025-02-23T12:35:38Z</dcterms:created>
  <dcterms:modified xsi:type="dcterms:W3CDTF">2025-02-23T12:58:35Z</dcterms:modified>
</cp:coreProperties>
</file>