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0" r:id="rId4"/>
    <p:sldId id="284" r:id="rId5"/>
    <p:sldId id="272" r:id="rId6"/>
    <p:sldId id="258" r:id="rId7"/>
    <p:sldId id="267" r:id="rId8"/>
    <p:sldId id="279" r:id="rId9"/>
    <p:sldId id="285" r:id="rId10"/>
    <p:sldId id="283"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0" d="100"/>
          <a:sy n="60" d="100"/>
        </p:scale>
        <p:origin x="330"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0453F-72E6-424C-9F97-A8400282301E}" type="doc">
      <dgm:prSet loTypeId="urn:microsoft.com/office/officeart/2005/8/layout/vList3" loCatId="list" qsTypeId="urn:microsoft.com/office/officeart/2005/8/quickstyle/simple1" qsCatId="simple" csTypeId="urn:microsoft.com/office/officeart/2005/8/colors/accent1_2" csCatId="accent1" phldr="1"/>
      <dgm:spPr/>
    </dgm:pt>
    <dgm:pt modelId="{9744D4CE-EDB7-4BEB-845D-52DC12FA4DD0}">
      <dgm:prSet phldrT="[Text]"/>
      <dgm:spPr>
        <a:solidFill>
          <a:schemeClr val="accent1">
            <a:lumMod val="50000"/>
          </a:schemeClr>
        </a:solidFill>
      </dgm:spPr>
      <dgm:t>
        <a:bodyPr/>
        <a:lstStyle/>
        <a:p>
          <a:r>
            <a:rPr lang="en-US" dirty="0" smtClean="0"/>
            <a:t>Coordination &amp; distribution tools</a:t>
          </a:r>
        </a:p>
        <a:p>
          <a:r>
            <a:rPr lang="en-US" dirty="0" smtClean="0"/>
            <a:t>Trello (People) and </a:t>
          </a:r>
          <a:r>
            <a:rPr lang="en-US" dirty="0" err="1" smtClean="0"/>
            <a:t>Git</a:t>
          </a:r>
          <a:r>
            <a:rPr lang="en-US" dirty="0" smtClean="0"/>
            <a:t> &amp; </a:t>
          </a:r>
          <a:r>
            <a:rPr lang="en-US" dirty="0" err="1" smtClean="0"/>
            <a:t>GoogleDocs</a:t>
          </a:r>
          <a:r>
            <a:rPr lang="en-US" dirty="0" smtClean="0"/>
            <a:t> (Material)</a:t>
          </a:r>
          <a:endParaRPr lang="en-US" dirty="0"/>
        </a:p>
      </dgm:t>
    </dgm:pt>
    <dgm:pt modelId="{2D400938-7269-4092-B1F5-C4E7CA759847}" type="parTrans" cxnId="{FD92949E-8E28-4A4C-8E2D-9E927E314902}">
      <dgm:prSet/>
      <dgm:spPr/>
      <dgm:t>
        <a:bodyPr/>
        <a:lstStyle/>
        <a:p>
          <a:endParaRPr lang="en-US"/>
        </a:p>
      </dgm:t>
    </dgm:pt>
    <dgm:pt modelId="{F02202A1-BFD2-4C97-A0DF-A2046855C804}" type="sibTrans" cxnId="{FD92949E-8E28-4A4C-8E2D-9E927E314902}">
      <dgm:prSet/>
      <dgm:spPr/>
      <dgm:t>
        <a:bodyPr/>
        <a:lstStyle/>
        <a:p>
          <a:endParaRPr lang="en-US"/>
        </a:p>
      </dgm:t>
    </dgm:pt>
    <dgm:pt modelId="{612FDA03-A56F-42D9-B93D-E5158372343F}">
      <dgm:prSet phldrT="[Text]"/>
      <dgm:spPr>
        <a:solidFill>
          <a:schemeClr val="accent1">
            <a:lumMod val="50000"/>
          </a:schemeClr>
        </a:solidFill>
      </dgm:spPr>
      <dgm:t>
        <a:bodyPr/>
        <a:lstStyle/>
        <a:p>
          <a:r>
            <a:rPr lang="en-US" dirty="0" smtClean="0"/>
            <a:t>APIs</a:t>
          </a:r>
        </a:p>
        <a:p>
          <a:r>
            <a:rPr lang="en-US" dirty="0" smtClean="0"/>
            <a:t>Weather &amp; Mapping</a:t>
          </a:r>
          <a:endParaRPr lang="en-US" dirty="0"/>
        </a:p>
      </dgm:t>
    </dgm:pt>
    <dgm:pt modelId="{E197D93F-B728-4DDC-9056-01BBDE808E2C}" type="parTrans" cxnId="{BE1CD9F1-CDBB-4490-86BF-04EB9FCFCF9C}">
      <dgm:prSet/>
      <dgm:spPr/>
      <dgm:t>
        <a:bodyPr/>
        <a:lstStyle/>
        <a:p>
          <a:endParaRPr lang="en-US"/>
        </a:p>
      </dgm:t>
    </dgm:pt>
    <dgm:pt modelId="{FA7AD5CD-17A2-4495-AD83-86B54453A578}" type="sibTrans" cxnId="{BE1CD9F1-CDBB-4490-86BF-04EB9FCFCF9C}">
      <dgm:prSet/>
      <dgm:spPr/>
      <dgm:t>
        <a:bodyPr/>
        <a:lstStyle/>
        <a:p>
          <a:endParaRPr lang="en-US"/>
        </a:p>
      </dgm:t>
    </dgm:pt>
    <dgm:pt modelId="{1983DEB7-03DE-4FED-AE74-879CE13C0696}">
      <dgm:prSet phldrT="[Text]"/>
      <dgm:spPr>
        <a:solidFill>
          <a:schemeClr val="accent1">
            <a:lumMod val="50000"/>
          </a:schemeClr>
        </a:solidFill>
      </dgm:spPr>
      <dgm:t>
        <a:bodyPr/>
        <a:lstStyle/>
        <a:p>
          <a:r>
            <a:rPr lang="en-US" dirty="0" smtClean="0"/>
            <a:t>Communication tools</a:t>
          </a:r>
        </a:p>
        <a:p>
          <a:r>
            <a:rPr lang="en-US" dirty="0" smtClean="0"/>
            <a:t>Slack &amp; </a:t>
          </a:r>
          <a:r>
            <a:rPr lang="en-US" dirty="0" err="1" smtClean="0"/>
            <a:t>Whatsapp</a:t>
          </a:r>
          <a:endParaRPr lang="en-US" dirty="0"/>
        </a:p>
      </dgm:t>
    </dgm:pt>
    <dgm:pt modelId="{DA3BAC98-95BD-40B2-AD4F-E6BAEF9673CC}" type="parTrans" cxnId="{F7439932-AFB1-4226-A9EA-253932CF7965}">
      <dgm:prSet/>
      <dgm:spPr/>
      <dgm:t>
        <a:bodyPr/>
        <a:lstStyle/>
        <a:p>
          <a:endParaRPr lang="en-US"/>
        </a:p>
      </dgm:t>
    </dgm:pt>
    <dgm:pt modelId="{1CA9CBBA-F1A4-4164-A6F7-04DB6E888BAF}" type="sibTrans" cxnId="{F7439932-AFB1-4226-A9EA-253932CF7965}">
      <dgm:prSet/>
      <dgm:spPr/>
      <dgm:t>
        <a:bodyPr/>
        <a:lstStyle/>
        <a:p>
          <a:endParaRPr lang="en-US"/>
        </a:p>
      </dgm:t>
    </dgm:pt>
    <dgm:pt modelId="{D895F989-1CF5-4C71-884F-67FC2781F02B}">
      <dgm:prSet phldrT="[Text]"/>
      <dgm:spPr>
        <a:solidFill>
          <a:schemeClr val="accent1">
            <a:lumMod val="50000"/>
          </a:schemeClr>
        </a:solidFill>
      </dgm:spPr>
      <dgm:t>
        <a:bodyPr/>
        <a:lstStyle/>
        <a:p>
          <a:r>
            <a:rPr lang="en-US" dirty="0" smtClean="0"/>
            <a:t>Sketching &amp; mock-up tools</a:t>
          </a:r>
        </a:p>
        <a:p>
          <a:r>
            <a:rPr lang="en-US" dirty="0" smtClean="0"/>
            <a:t>Proto.io/Mock-ups</a:t>
          </a:r>
          <a:endParaRPr lang="en-US" dirty="0"/>
        </a:p>
      </dgm:t>
    </dgm:pt>
    <dgm:pt modelId="{DE6CDFD2-858C-450B-B9B5-C4540576D48D}" type="parTrans" cxnId="{7ECBDE42-98CC-42C3-9747-D953F37CDE78}">
      <dgm:prSet/>
      <dgm:spPr/>
      <dgm:t>
        <a:bodyPr/>
        <a:lstStyle/>
        <a:p>
          <a:endParaRPr lang="en-US"/>
        </a:p>
      </dgm:t>
    </dgm:pt>
    <dgm:pt modelId="{22A9AFF6-31D2-4476-89D8-0C66ACD32F46}" type="sibTrans" cxnId="{7ECBDE42-98CC-42C3-9747-D953F37CDE78}">
      <dgm:prSet/>
      <dgm:spPr/>
      <dgm:t>
        <a:bodyPr/>
        <a:lstStyle/>
        <a:p>
          <a:endParaRPr lang="en-US"/>
        </a:p>
      </dgm:t>
    </dgm:pt>
    <dgm:pt modelId="{86020D4C-6C53-458A-9D5D-324D1F086AD1}">
      <dgm:prSet phldrT="[Text]"/>
      <dgm:spPr>
        <a:solidFill>
          <a:schemeClr val="accent1">
            <a:lumMod val="50000"/>
          </a:schemeClr>
        </a:solidFill>
      </dgm:spPr>
      <dgm:t>
        <a:bodyPr/>
        <a:lstStyle/>
        <a:p>
          <a:r>
            <a:rPr lang="en-US" dirty="0" smtClean="0"/>
            <a:t>Paper, lots of paper</a:t>
          </a:r>
        </a:p>
        <a:p>
          <a:r>
            <a:rPr lang="en-US" dirty="0" smtClean="0"/>
            <a:t>Sticky notes</a:t>
          </a:r>
          <a:endParaRPr lang="en-US" dirty="0"/>
        </a:p>
      </dgm:t>
    </dgm:pt>
    <dgm:pt modelId="{477CA837-5C62-4C47-A866-1EFA0E589905}" type="parTrans" cxnId="{47A60627-9E84-4F53-8CA6-93CC93F8AB4F}">
      <dgm:prSet/>
      <dgm:spPr/>
      <dgm:t>
        <a:bodyPr/>
        <a:lstStyle/>
        <a:p>
          <a:endParaRPr lang="en-US"/>
        </a:p>
      </dgm:t>
    </dgm:pt>
    <dgm:pt modelId="{565DEC60-4421-4D7D-AD22-DD23245B4687}" type="sibTrans" cxnId="{47A60627-9E84-4F53-8CA6-93CC93F8AB4F}">
      <dgm:prSet/>
      <dgm:spPr/>
      <dgm:t>
        <a:bodyPr/>
        <a:lstStyle/>
        <a:p>
          <a:endParaRPr lang="en-US"/>
        </a:p>
      </dgm:t>
    </dgm:pt>
    <dgm:pt modelId="{B585DC59-16F3-4C2C-81E5-2287E38AD206}">
      <dgm:prSet phldrT="[Text]"/>
      <dgm:spPr>
        <a:solidFill>
          <a:schemeClr val="accent1">
            <a:lumMod val="50000"/>
          </a:schemeClr>
        </a:solidFill>
      </dgm:spPr>
      <dgm:t>
        <a:bodyPr/>
        <a:lstStyle/>
        <a:p>
          <a:r>
            <a:rPr lang="en-US" dirty="0" smtClean="0"/>
            <a:t>Working tools</a:t>
          </a:r>
        </a:p>
        <a:p>
          <a:r>
            <a:rPr lang="en-US" dirty="0" smtClean="0"/>
            <a:t>VS Studio Code, MongoDB, Image Manipulation SW</a:t>
          </a:r>
          <a:endParaRPr lang="en-US" dirty="0"/>
        </a:p>
      </dgm:t>
    </dgm:pt>
    <dgm:pt modelId="{4403E981-26B1-4336-85B7-B705ADAEED79}" type="parTrans" cxnId="{37B2639B-58D9-4988-A7C9-1E7DD3A1F65F}">
      <dgm:prSet/>
      <dgm:spPr/>
      <dgm:t>
        <a:bodyPr/>
        <a:lstStyle/>
        <a:p>
          <a:endParaRPr lang="en-US"/>
        </a:p>
      </dgm:t>
    </dgm:pt>
    <dgm:pt modelId="{E1866006-B52A-471B-9FB0-7A5688038707}" type="sibTrans" cxnId="{37B2639B-58D9-4988-A7C9-1E7DD3A1F65F}">
      <dgm:prSet/>
      <dgm:spPr/>
      <dgm:t>
        <a:bodyPr/>
        <a:lstStyle/>
        <a:p>
          <a:endParaRPr lang="en-US"/>
        </a:p>
      </dgm:t>
    </dgm:pt>
    <dgm:pt modelId="{C49DB61F-40EE-4480-BCDD-1546DC4E5C19}" type="pres">
      <dgm:prSet presAssocID="{6660453F-72E6-424C-9F97-A8400282301E}" presName="linearFlow" presStyleCnt="0">
        <dgm:presLayoutVars>
          <dgm:dir/>
          <dgm:resizeHandles val="exact"/>
        </dgm:presLayoutVars>
      </dgm:prSet>
      <dgm:spPr/>
    </dgm:pt>
    <dgm:pt modelId="{BAF6AF32-8178-4795-9BCB-A05F5C0E8C52}" type="pres">
      <dgm:prSet presAssocID="{9744D4CE-EDB7-4BEB-845D-52DC12FA4DD0}" presName="composite" presStyleCnt="0"/>
      <dgm:spPr/>
    </dgm:pt>
    <dgm:pt modelId="{C544A5F6-D22C-4572-8BB7-F41B305A0878}" type="pres">
      <dgm:prSet presAssocID="{9744D4CE-EDB7-4BEB-845D-52DC12FA4DD0}" presName="imgShp" presStyleLbl="fgImgPlace1" presStyleIdx="0" presStyleCnt="6"/>
      <dgm:spPr>
        <a:blipFill rotWithShape="1">
          <a:blip xmlns:r="http://schemas.openxmlformats.org/officeDocument/2006/relationships" r:embed="rId1"/>
          <a:srcRect/>
          <a:stretch>
            <a:fillRect l="-39000" r="-39000"/>
          </a:stretch>
        </a:blipFill>
      </dgm:spPr>
    </dgm:pt>
    <dgm:pt modelId="{59547DA2-0715-47E5-951B-DF88BC05DC8A}" type="pres">
      <dgm:prSet presAssocID="{9744D4CE-EDB7-4BEB-845D-52DC12FA4DD0}" presName="txShp" presStyleLbl="node1" presStyleIdx="0" presStyleCnt="6">
        <dgm:presLayoutVars>
          <dgm:bulletEnabled val="1"/>
        </dgm:presLayoutVars>
      </dgm:prSet>
      <dgm:spPr/>
      <dgm:t>
        <a:bodyPr/>
        <a:lstStyle/>
        <a:p>
          <a:endParaRPr lang="en-US"/>
        </a:p>
      </dgm:t>
    </dgm:pt>
    <dgm:pt modelId="{66773718-F116-45F2-BC17-DEE6B2CA6E17}" type="pres">
      <dgm:prSet presAssocID="{F02202A1-BFD2-4C97-A0DF-A2046855C804}" presName="spacing" presStyleCnt="0"/>
      <dgm:spPr/>
    </dgm:pt>
    <dgm:pt modelId="{997C7ED3-0FF1-4703-A2F4-C4662C15DE91}" type="pres">
      <dgm:prSet presAssocID="{612FDA03-A56F-42D9-B93D-E5158372343F}" presName="composite" presStyleCnt="0"/>
      <dgm:spPr/>
    </dgm:pt>
    <dgm:pt modelId="{6D8BF68E-ABE2-4F93-BE2C-5D54E9CA6275}" type="pres">
      <dgm:prSet presAssocID="{612FDA03-A56F-42D9-B93D-E5158372343F}" presName="imgShp" presStyleLbl="fgImgPlace1" presStyleIdx="1" presStyleCnt="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2000" r="-42000"/>
          </a:stretch>
        </a:blipFill>
      </dgm:spPr>
    </dgm:pt>
    <dgm:pt modelId="{6216B171-962D-4C9A-8D92-2904EAB1DD49}" type="pres">
      <dgm:prSet presAssocID="{612FDA03-A56F-42D9-B93D-E5158372343F}" presName="txShp" presStyleLbl="node1" presStyleIdx="1" presStyleCnt="6">
        <dgm:presLayoutVars>
          <dgm:bulletEnabled val="1"/>
        </dgm:presLayoutVars>
      </dgm:prSet>
      <dgm:spPr/>
      <dgm:t>
        <a:bodyPr/>
        <a:lstStyle/>
        <a:p>
          <a:endParaRPr lang="en-US"/>
        </a:p>
      </dgm:t>
    </dgm:pt>
    <dgm:pt modelId="{17EE384A-369E-48BF-B252-A243BCA6D028}" type="pres">
      <dgm:prSet presAssocID="{FA7AD5CD-17A2-4495-AD83-86B54453A578}" presName="spacing" presStyleCnt="0"/>
      <dgm:spPr/>
    </dgm:pt>
    <dgm:pt modelId="{AF0C3E9D-1CCD-4833-8401-731B1937A39C}" type="pres">
      <dgm:prSet presAssocID="{1983DEB7-03DE-4FED-AE74-879CE13C0696}" presName="composite" presStyleCnt="0"/>
      <dgm:spPr/>
    </dgm:pt>
    <dgm:pt modelId="{09083C81-2A5E-4239-861D-83201BD3DE2F}" type="pres">
      <dgm:prSet presAssocID="{1983DEB7-03DE-4FED-AE74-879CE13C0696}" presName="imgShp" presStyleLbl="fgImgPlace1" presStyleIdx="2" presStyleCnt="6"/>
      <dgm:spPr>
        <a:blipFill rotWithShape="1">
          <a:blip xmlns:r="http://schemas.openxmlformats.org/officeDocument/2006/relationships" r:embed="rId3"/>
          <a:srcRect/>
          <a:stretch>
            <a:fillRect l="-39000" r="-39000"/>
          </a:stretch>
        </a:blipFill>
      </dgm:spPr>
    </dgm:pt>
    <dgm:pt modelId="{297AB3AB-F0CD-4BF6-ADBB-7F474F486282}" type="pres">
      <dgm:prSet presAssocID="{1983DEB7-03DE-4FED-AE74-879CE13C0696}" presName="txShp" presStyleLbl="node1" presStyleIdx="2" presStyleCnt="6">
        <dgm:presLayoutVars>
          <dgm:bulletEnabled val="1"/>
        </dgm:presLayoutVars>
      </dgm:prSet>
      <dgm:spPr/>
      <dgm:t>
        <a:bodyPr/>
        <a:lstStyle/>
        <a:p>
          <a:endParaRPr lang="en-US"/>
        </a:p>
      </dgm:t>
    </dgm:pt>
    <dgm:pt modelId="{B00770B8-29BF-480E-AE56-6FD8DC00C17A}" type="pres">
      <dgm:prSet presAssocID="{1CA9CBBA-F1A4-4164-A6F7-04DB6E888BAF}" presName="spacing" presStyleCnt="0"/>
      <dgm:spPr/>
    </dgm:pt>
    <dgm:pt modelId="{F89F08D2-95C9-4097-A3B1-7AA0B8875B56}" type="pres">
      <dgm:prSet presAssocID="{D895F989-1CF5-4C71-884F-67FC2781F02B}" presName="composite" presStyleCnt="0"/>
      <dgm:spPr/>
    </dgm:pt>
    <dgm:pt modelId="{49672C7F-D006-4A73-A6D2-23AC8055C938}" type="pres">
      <dgm:prSet presAssocID="{D895F989-1CF5-4C71-884F-67FC2781F02B}" presName="imgShp" presStyleLbl="fgImgPlace1" presStyleIdx="3" presStyleCnt="6" custAng="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39000" b="-39000"/>
          </a:stretch>
        </a:blipFill>
      </dgm:spPr>
    </dgm:pt>
    <dgm:pt modelId="{A9C58BF2-241A-483F-B464-B897C69A8180}" type="pres">
      <dgm:prSet presAssocID="{D895F989-1CF5-4C71-884F-67FC2781F02B}" presName="txShp" presStyleLbl="node1" presStyleIdx="3" presStyleCnt="6">
        <dgm:presLayoutVars>
          <dgm:bulletEnabled val="1"/>
        </dgm:presLayoutVars>
      </dgm:prSet>
      <dgm:spPr/>
      <dgm:t>
        <a:bodyPr/>
        <a:lstStyle/>
        <a:p>
          <a:endParaRPr lang="en-US"/>
        </a:p>
      </dgm:t>
    </dgm:pt>
    <dgm:pt modelId="{6EBFC411-C09B-410E-8BA5-AF03D706D56B}" type="pres">
      <dgm:prSet presAssocID="{22A9AFF6-31D2-4476-89D8-0C66ACD32F46}" presName="spacing" presStyleCnt="0"/>
      <dgm:spPr/>
    </dgm:pt>
    <dgm:pt modelId="{6FEFD424-53AA-4E2D-BB84-AAC18C8B828F}" type="pres">
      <dgm:prSet presAssocID="{86020D4C-6C53-458A-9D5D-324D1F086AD1}" presName="composite" presStyleCnt="0"/>
      <dgm:spPr/>
    </dgm:pt>
    <dgm:pt modelId="{607D2838-D182-45EC-A5DC-E9CCF5F90EE6}" type="pres">
      <dgm:prSet presAssocID="{86020D4C-6C53-458A-9D5D-324D1F086AD1}" presName="imgShp" presStyleLbl="fgImgPlace1" presStyleIdx="4" presStyleCnt="6"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10000" b="-10000"/>
          </a:stretch>
        </a:blipFill>
      </dgm:spPr>
    </dgm:pt>
    <dgm:pt modelId="{CB955B54-8FB7-4070-9264-B6643981C018}" type="pres">
      <dgm:prSet presAssocID="{86020D4C-6C53-458A-9D5D-324D1F086AD1}" presName="txShp" presStyleLbl="node1" presStyleIdx="4" presStyleCnt="6">
        <dgm:presLayoutVars>
          <dgm:bulletEnabled val="1"/>
        </dgm:presLayoutVars>
      </dgm:prSet>
      <dgm:spPr/>
      <dgm:t>
        <a:bodyPr/>
        <a:lstStyle/>
        <a:p>
          <a:endParaRPr lang="en-US"/>
        </a:p>
      </dgm:t>
    </dgm:pt>
    <dgm:pt modelId="{45B8DA14-8F76-4C7F-983F-9FCB822E14B3}" type="pres">
      <dgm:prSet presAssocID="{565DEC60-4421-4D7D-AD22-DD23245B4687}" presName="spacing" presStyleCnt="0"/>
      <dgm:spPr/>
    </dgm:pt>
    <dgm:pt modelId="{E1EEE25A-6CAC-4A68-AFD1-E6366F3921B2}" type="pres">
      <dgm:prSet presAssocID="{B585DC59-16F3-4C2C-81E5-2287E38AD206}" presName="composite" presStyleCnt="0"/>
      <dgm:spPr/>
    </dgm:pt>
    <dgm:pt modelId="{E1AA0990-5EB1-45F3-A4BA-1D8B4FEEF0E5}" type="pres">
      <dgm:prSet presAssocID="{B585DC59-16F3-4C2C-81E5-2287E38AD206}" presName="imgShp" presStyleLbl="fgImgPlace1" presStyleIdx="5" presStyleCnt="6" custAng="0"/>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7000" r="-7000"/>
          </a:stretch>
        </a:blipFill>
      </dgm:spPr>
    </dgm:pt>
    <dgm:pt modelId="{7C8AEA27-DC48-4B35-BCEB-39016E98ABCA}" type="pres">
      <dgm:prSet presAssocID="{B585DC59-16F3-4C2C-81E5-2287E38AD206}" presName="txShp" presStyleLbl="node1" presStyleIdx="5" presStyleCnt="6">
        <dgm:presLayoutVars>
          <dgm:bulletEnabled val="1"/>
        </dgm:presLayoutVars>
      </dgm:prSet>
      <dgm:spPr/>
      <dgm:t>
        <a:bodyPr/>
        <a:lstStyle/>
        <a:p>
          <a:endParaRPr lang="en-US"/>
        </a:p>
      </dgm:t>
    </dgm:pt>
  </dgm:ptLst>
  <dgm:cxnLst>
    <dgm:cxn modelId="{1EA3BE0D-713C-423E-87EB-808472CC1A10}" type="presOf" srcId="{612FDA03-A56F-42D9-B93D-E5158372343F}" destId="{6216B171-962D-4C9A-8D92-2904EAB1DD49}" srcOrd="0" destOrd="0" presId="urn:microsoft.com/office/officeart/2005/8/layout/vList3"/>
    <dgm:cxn modelId="{0E3529CE-40BA-47E6-9148-9C39E8C5818B}" type="presOf" srcId="{B585DC59-16F3-4C2C-81E5-2287E38AD206}" destId="{7C8AEA27-DC48-4B35-BCEB-39016E98ABCA}" srcOrd="0" destOrd="0" presId="urn:microsoft.com/office/officeart/2005/8/layout/vList3"/>
    <dgm:cxn modelId="{FD92949E-8E28-4A4C-8E2D-9E927E314902}" srcId="{6660453F-72E6-424C-9F97-A8400282301E}" destId="{9744D4CE-EDB7-4BEB-845D-52DC12FA4DD0}" srcOrd="0" destOrd="0" parTransId="{2D400938-7269-4092-B1F5-C4E7CA759847}" sibTransId="{F02202A1-BFD2-4C97-A0DF-A2046855C804}"/>
    <dgm:cxn modelId="{F7439932-AFB1-4226-A9EA-253932CF7965}" srcId="{6660453F-72E6-424C-9F97-A8400282301E}" destId="{1983DEB7-03DE-4FED-AE74-879CE13C0696}" srcOrd="2" destOrd="0" parTransId="{DA3BAC98-95BD-40B2-AD4F-E6BAEF9673CC}" sibTransId="{1CA9CBBA-F1A4-4164-A6F7-04DB6E888BAF}"/>
    <dgm:cxn modelId="{37B2639B-58D9-4988-A7C9-1E7DD3A1F65F}" srcId="{6660453F-72E6-424C-9F97-A8400282301E}" destId="{B585DC59-16F3-4C2C-81E5-2287E38AD206}" srcOrd="5" destOrd="0" parTransId="{4403E981-26B1-4336-85B7-B705ADAEED79}" sibTransId="{E1866006-B52A-471B-9FB0-7A5688038707}"/>
    <dgm:cxn modelId="{A1CE7C58-B6D0-4D9E-86B8-67998AB47100}" type="presOf" srcId="{6660453F-72E6-424C-9F97-A8400282301E}" destId="{C49DB61F-40EE-4480-BCDD-1546DC4E5C19}" srcOrd="0" destOrd="0" presId="urn:microsoft.com/office/officeart/2005/8/layout/vList3"/>
    <dgm:cxn modelId="{7ECBDE42-98CC-42C3-9747-D953F37CDE78}" srcId="{6660453F-72E6-424C-9F97-A8400282301E}" destId="{D895F989-1CF5-4C71-884F-67FC2781F02B}" srcOrd="3" destOrd="0" parTransId="{DE6CDFD2-858C-450B-B9B5-C4540576D48D}" sibTransId="{22A9AFF6-31D2-4476-89D8-0C66ACD32F46}"/>
    <dgm:cxn modelId="{9EE11D40-A925-4964-ACB2-3A53B2FC2DD7}" type="presOf" srcId="{86020D4C-6C53-458A-9D5D-324D1F086AD1}" destId="{CB955B54-8FB7-4070-9264-B6643981C018}" srcOrd="0" destOrd="0" presId="urn:microsoft.com/office/officeart/2005/8/layout/vList3"/>
    <dgm:cxn modelId="{BE1CD9F1-CDBB-4490-86BF-04EB9FCFCF9C}" srcId="{6660453F-72E6-424C-9F97-A8400282301E}" destId="{612FDA03-A56F-42D9-B93D-E5158372343F}" srcOrd="1" destOrd="0" parTransId="{E197D93F-B728-4DDC-9056-01BBDE808E2C}" sibTransId="{FA7AD5CD-17A2-4495-AD83-86B54453A578}"/>
    <dgm:cxn modelId="{8D6E34DF-6873-4173-85D3-9FEBAA578E38}" type="presOf" srcId="{9744D4CE-EDB7-4BEB-845D-52DC12FA4DD0}" destId="{59547DA2-0715-47E5-951B-DF88BC05DC8A}" srcOrd="0" destOrd="0" presId="urn:microsoft.com/office/officeart/2005/8/layout/vList3"/>
    <dgm:cxn modelId="{47A60627-9E84-4F53-8CA6-93CC93F8AB4F}" srcId="{6660453F-72E6-424C-9F97-A8400282301E}" destId="{86020D4C-6C53-458A-9D5D-324D1F086AD1}" srcOrd="4" destOrd="0" parTransId="{477CA837-5C62-4C47-A866-1EFA0E589905}" sibTransId="{565DEC60-4421-4D7D-AD22-DD23245B4687}"/>
    <dgm:cxn modelId="{BC55C8E2-0433-43B1-A56F-3004F38D0884}" type="presOf" srcId="{D895F989-1CF5-4C71-884F-67FC2781F02B}" destId="{A9C58BF2-241A-483F-B464-B897C69A8180}" srcOrd="0" destOrd="0" presId="urn:microsoft.com/office/officeart/2005/8/layout/vList3"/>
    <dgm:cxn modelId="{76ED796C-379F-492B-9137-7017D9EC2505}" type="presOf" srcId="{1983DEB7-03DE-4FED-AE74-879CE13C0696}" destId="{297AB3AB-F0CD-4BF6-ADBB-7F474F486282}" srcOrd="0" destOrd="0" presId="urn:microsoft.com/office/officeart/2005/8/layout/vList3"/>
    <dgm:cxn modelId="{E654D67D-7CCF-431F-90D9-3265F4CE533B}" type="presParOf" srcId="{C49DB61F-40EE-4480-BCDD-1546DC4E5C19}" destId="{BAF6AF32-8178-4795-9BCB-A05F5C0E8C52}" srcOrd="0" destOrd="0" presId="urn:microsoft.com/office/officeart/2005/8/layout/vList3"/>
    <dgm:cxn modelId="{4948A19A-FBAB-4D83-B335-8D2402C9E56D}" type="presParOf" srcId="{BAF6AF32-8178-4795-9BCB-A05F5C0E8C52}" destId="{C544A5F6-D22C-4572-8BB7-F41B305A0878}" srcOrd="0" destOrd="0" presId="urn:microsoft.com/office/officeart/2005/8/layout/vList3"/>
    <dgm:cxn modelId="{06EA4111-3E55-4519-841F-A9A284B01FBD}" type="presParOf" srcId="{BAF6AF32-8178-4795-9BCB-A05F5C0E8C52}" destId="{59547DA2-0715-47E5-951B-DF88BC05DC8A}" srcOrd="1" destOrd="0" presId="urn:microsoft.com/office/officeart/2005/8/layout/vList3"/>
    <dgm:cxn modelId="{9027C720-CB39-4326-A226-E0631107AD00}" type="presParOf" srcId="{C49DB61F-40EE-4480-BCDD-1546DC4E5C19}" destId="{66773718-F116-45F2-BC17-DEE6B2CA6E17}" srcOrd="1" destOrd="0" presId="urn:microsoft.com/office/officeart/2005/8/layout/vList3"/>
    <dgm:cxn modelId="{52A8AA0C-EE74-49B7-AC97-6C34DDE48644}" type="presParOf" srcId="{C49DB61F-40EE-4480-BCDD-1546DC4E5C19}" destId="{997C7ED3-0FF1-4703-A2F4-C4662C15DE91}" srcOrd="2" destOrd="0" presId="urn:microsoft.com/office/officeart/2005/8/layout/vList3"/>
    <dgm:cxn modelId="{60BCDB39-A76D-4C1D-8454-3B2ED40820E2}" type="presParOf" srcId="{997C7ED3-0FF1-4703-A2F4-C4662C15DE91}" destId="{6D8BF68E-ABE2-4F93-BE2C-5D54E9CA6275}" srcOrd="0" destOrd="0" presId="urn:microsoft.com/office/officeart/2005/8/layout/vList3"/>
    <dgm:cxn modelId="{CBB8524A-68F2-4F54-934F-0FCD7E6084B5}" type="presParOf" srcId="{997C7ED3-0FF1-4703-A2F4-C4662C15DE91}" destId="{6216B171-962D-4C9A-8D92-2904EAB1DD49}" srcOrd="1" destOrd="0" presId="urn:microsoft.com/office/officeart/2005/8/layout/vList3"/>
    <dgm:cxn modelId="{FAD14844-4E78-4C0F-BA53-1302BEE497EA}" type="presParOf" srcId="{C49DB61F-40EE-4480-BCDD-1546DC4E5C19}" destId="{17EE384A-369E-48BF-B252-A243BCA6D028}" srcOrd="3" destOrd="0" presId="urn:microsoft.com/office/officeart/2005/8/layout/vList3"/>
    <dgm:cxn modelId="{C723DDF7-7E04-48F3-804E-BC6D733281D2}" type="presParOf" srcId="{C49DB61F-40EE-4480-BCDD-1546DC4E5C19}" destId="{AF0C3E9D-1CCD-4833-8401-731B1937A39C}" srcOrd="4" destOrd="0" presId="urn:microsoft.com/office/officeart/2005/8/layout/vList3"/>
    <dgm:cxn modelId="{5F210548-0AD6-475D-8119-C34F049BB024}" type="presParOf" srcId="{AF0C3E9D-1CCD-4833-8401-731B1937A39C}" destId="{09083C81-2A5E-4239-861D-83201BD3DE2F}" srcOrd="0" destOrd="0" presId="urn:microsoft.com/office/officeart/2005/8/layout/vList3"/>
    <dgm:cxn modelId="{ACD2998C-75DE-4183-82CB-68DF1B3F35BE}" type="presParOf" srcId="{AF0C3E9D-1CCD-4833-8401-731B1937A39C}" destId="{297AB3AB-F0CD-4BF6-ADBB-7F474F486282}" srcOrd="1" destOrd="0" presId="urn:microsoft.com/office/officeart/2005/8/layout/vList3"/>
    <dgm:cxn modelId="{F10EE255-C1E3-46DD-A8D0-55A794C40421}" type="presParOf" srcId="{C49DB61F-40EE-4480-BCDD-1546DC4E5C19}" destId="{B00770B8-29BF-480E-AE56-6FD8DC00C17A}" srcOrd="5" destOrd="0" presId="urn:microsoft.com/office/officeart/2005/8/layout/vList3"/>
    <dgm:cxn modelId="{88C097A6-C151-42C0-B073-ED8A4969877D}" type="presParOf" srcId="{C49DB61F-40EE-4480-BCDD-1546DC4E5C19}" destId="{F89F08D2-95C9-4097-A3B1-7AA0B8875B56}" srcOrd="6" destOrd="0" presId="urn:microsoft.com/office/officeart/2005/8/layout/vList3"/>
    <dgm:cxn modelId="{CC864EDC-BB9F-4286-8A17-BC55FDA1D0A4}" type="presParOf" srcId="{F89F08D2-95C9-4097-A3B1-7AA0B8875B56}" destId="{49672C7F-D006-4A73-A6D2-23AC8055C938}" srcOrd="0" destOrd="0" presId="urn:microsoft.com/office/officeart/2005/8/layout/vList3"/>
    <dgm:cxn modelId="{0893EB6B-054A-4B45-8ACC-463B64725361}" type="presParOf" srcId="{F89F08D2-95C9-4097-A3B1-7AA0B8875B56}" destId="{A9C58BF2-241A-483F-B464-B897C69A8180}" srcOrd="1" destOrd="0" presId="urn:microsoft.com/office/officeart/2005/8/layout/vList3"/>
    <dgm:cxn modelId="{6247565B-0E9F-4B71-B79D-A2D137D4D0A9}" type="presParOf" srcId="{C49DB61F-40EE-4480-BCDD-1546DC4E5C19}" destId="{6EBFC411-C09B-410E-8BA5-AF03D706D56B}" srcOrd="7" destOrd="0" presId="urn:microsoft.com/office/officeart/2005/8/layout/vList3"/>
    <dgm:cxn modelId="{AF2D1053-6F18-48B5-B89F-5DD33AF6A4C0}" type="presParOf" srcId="{C49DB61F-40EE-4480-BCDD-1546DC4E5C19}" destId="{6FEFD424-53AA-4E2D-BB84-AAC18C8B828F}" srcOrd="8" destOrd="0" presId="urn:microsoft.com/office/officeart/2005/8/layout/vList3"/>
    <dgm:cxn modelId="{00C799B8-C6E0-4524-B4A6-75F805A6991D}" type="presParOf" srcId="{6FEFD424-53AA-4E2D-BB84-AAC18C8B828F}" destId="{607D2838-D182-45EC-A5DC-E9CCF5F90EE6}" srcOrd="0" destOrd="0" presId="urn:microsoft.com/office/officeart/2005/8/layout/vList3"/>
    <dgm:cxn modelId="{5E1CBD54-F7E7-44F5-AB86-43D97FE9EBAE}" type="presParOf" srcId="{6FEFD424-53AA-4E2D-BB84-AAC18C8B828F}" destId="{CB955B54-8FB7-4070-9264-B6643981C018}" srcOrd="1" destOrd="0" presId="urn:microsoft.com/office/officeart/2005/8/layout/vList3"/>
    <dgm:cxn modelId="{D6837805-0CD3-474C-B482-BC61B84390A3}" type="presParOf" srcId="{C49DB61F-40EE-4480-BCDD-1546DC4E5C19}" destId="{45B8DA14-8F76-4C7F-983F-9FCB822E14B3}" srcOrd="9" destOrd="0" presId="urn:microsoft.com/office/officeart/2005/8/layout/vList3"/>
    <dgm:cxn modelId="{3538CE7A-E418-4673-9E64-7DAC2BBD3E5A}" type="presParOf" srcId="{C49DB61F-40EE-4480-BCDD-1546DC4E5C19}" destId="{E1EEE25A-6CAC-4A68-AFD1-E6366F3921B2}" srcOrd="10" destOrd="0" presId="urn:microsoft.com/office/officeart/2005/8/layout/vList3"/>
    <dgm:cxn modelId="{93A092F3-B219-46C3-B3D7-78D322999D5A}" type="presParOf" srcId="{E1EEE25A-6CAC-4A68-AFD1-E6366F3921B2}" destId="{E1AA0990-5EB1-45F3-A4BA-1D8B4FEEF0E5}" srcOrd="0" destOrd="0" presId="urn:microsoft.com/office/officeart/2005/8/layout/vList3"/>
    <dgm:cxn modelId="{A37C94D1-C3ED-46DB-85A3-AFBBA18C6F27}" type="presParOf" srcId="{E1EEE25A-6CAC-4A68-AFD1-E6366F3921B2}" destId="{7C8AEA27-DC48-4B35-BCEB-39016E98ABC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47DA2-0715-47E5-951B-DF88BC05DC8A}">
      <dsp:nvSpPr>
        <dsp:cNvPr id="0" name=""/>
        <dsp:cNvSpPr/>
      </dsp:nvSpPr>
      <dsp:spPr>
        <a:xfrm rot="10800000">
          <a:off x="1640749" y="1736"/>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Coordination &amp; distribution tools</a:t>
          </a:r>
        </a:p>
        <a:p>
          <a:pPr lvl="0" algn="ctr" defTabSz="800100">
            <a:lnSpc>
              <a:spcPct val="90000"/>
            </a:lnSpc>
            <a:spcBef>
              <a:spcPct val="0"/>
            </a:spcBef>
            <a:spcAft>
              <a:spcPct val="35000"/>
            </a:spcAft>
          </a:pPr>
          <a:r>
            <a:rPr lang="en-US" sz="1800" kern="1200" dirty="0" smtClean="0"/>
            <a:t>Trello (People) and </a:t>
          </a:r>
          <a:r>
            <a:rPr lang="en-US" sz="1800" kern="1200" dirty="0" err="1" smtClean="0"/>
            <a:t>Git</a:t>
          </a:r>
          <a:r>
            <a:rPr lang="en-US" sz="1800" kern="1200" dirty="0" smtClean="0"/>
            <a:t> &amp; </a:t>
          </a:r>
          <a:r>
            <a:rPr lang="en-US" sz="1800" kern="1200" dirty="0" err="1" smtClean="0"/>
            <a:t>GoogleDocs</a:t>
          </a:r>
          <a:r>
            <a:rPr lang="en-US" sz="1800" kern="1200" dirty="0" smtClean="0"/>
            <a:t> (Material)</a:t>
          </a:r>
          <a:endParaRPr lang="en-US" sz="1800" kern="1200" dirty="0"/>
        </a:p>
      </dsp:txBody>
      <dsp:txXfrm rot="10800000">
        <a:off x="1855244" y="1736"/>
        <a:ext cx="5447948" cy="857981"/>
      </dsp:txXfrm>
    </dsp:sp>
    <dsp:sp modelId="{C544A5F6-D22C-4572-8BB7-F41B305A0878}">
      <dsp:nvSpPr>
        <dsp:cNvPr id="0" name=""/>
        <dsp:cNvSpPr/>
      </dsp:nvSpPr>
      <dsp:spPr>
        <a:xfrm>
          <a:off x="1211759" y="1736"/>
          <a:ext cx="857981" cy="857981"/>
        </a:xfrm>
        <a:prstGeom prst="ellipse">
          <a:avLst/>
        </a:prstGeom>
        <a:blipFill rotWithShape="1">
          <a:blip xmlns:r="http://schemas.openxmlformats.org/officeDocument/2006/relationships" r:embed="rId1"/>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16B171-962D-4C9A-8D92-2904EAB1DD49}">
      <dsp:nvSpPr>
        <dsp:cNvPr id="0" name=""/>
        <dsp:cNvSpPr/>
      </dsp:nvSpPr>
      <dsp:spPr>
        <a:xfrm rot="10800000">
          <a:off x="1640749" y="1115831"/>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APIs</a:t>
          </a:r>
        </a:p>
        <a:p>
          <a:pPr lvl="0" algn="ctr" defTabSz="800100">
            <a:lnSpc>
              <a:spcPct val="90000"/>
            </a:lnSpc>
            <a:spcBef>
              <a:spcPct val="0"/>
            </a:spcBef>
            <a:spcAft>
              <a:spcPct val="35000"/>
            </a:spcAft>
          </a:pPr>
          <a:r>
            <a:rPr lang="en-US" sz="1800" kern="1200" dirty="0" smtClean="0"/>
            <a:t>Weather &amp; Mapping</a:t>
          </a:r>
          <a:endParaRPr lang="en-US" sz="1800" kern="1200" dirty="0"/>
        </a:p>
      </dsp:txBody>
      <dsp:txXfrm rot="10800000">
        <a:off x="1855244" y="1115831"/>
        <a:ext cx="5447948" cy="857981"/>
      </dsp:txXfrm>
    </dsp:sp>
    <dsp:sp modelId="{6D8BF68E-ABE2-4F93-BE2C-5D54E9CA6275}">
      <dsp:nvSpPr>
        <dsp:cNvPr id="0" name=""/>
        <dsp:cNvSpPr/>
      </dsp:nvSpPr>
      <dsp:spPr>
        <a:xfrm>
          <a:off x="1211759" y="1115831"/>
          <a:ext cx="857981" cy="857981"/>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2000" r="-4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7AB3AB-F0CD-4BF6-ADBB-7F474F486282}">
      <dsp:nvSpPr>
        <dsp:cNvPr id="0" name=""/>
        <dsp:cNvSpPr/>
      </dsp:nvSpPr>
      <dsp:spPr>
        <a:xfrm rot="10800000">
          <a:off x="1640749" y="2229926"/>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Communication tools</a:t>
          </a:r>
        </a:p>
        <a:p>
          <a:pPr lvl="0" algn="ctr" defTabSz="800100">
            <a:lnSpc>
              <a:spcPct val="90000"/>
            </a:lnSpc>
            <a:spcBef>
              <a:spcPct val="0"/>
            </a:spcBef>
            <a:spcAft>
              <a:spcPct val="35000"/>
            </a:spcAft>
          </a:pPr>
          <a:r>
            <a:rPr lang="en-US" sz="1800" kern="1200" dirty="0" smtClean="0"/>
            <a:t>Slack &amp; </a:t>
          </a:r>
          <a:r>
            <a:rPr lang="en-US" sz="1800" kern="1200" dirty="0" err="1" smtClean="0"/>
            <a:t>Whatsapp</a:t>
          </a:r>
          <a:endParaRPr lang="en-US" sz="1800" kern="1200" dirty="0"/>
        </a:p>
      </dsp:txBody>
      <dsp:txXfrm rot="10800000">
        <a:off x="1855244" y="2229926"/>
        <a:ext cx="5447948" cy="857981"/>
      </dsp:txXfrm>
    </dsp:sp>
    <dsp:sp modelId="{09083C81-2A5E-4239-861D-83201BD3DE2F}">
      <dsp:nvSpPr>
        <dsp:cNvPr id="0" name=""/>
        <dsp:cNvSpPr/>
      </dsp:nvSpPr>
      <dsp:spPr>
        <a:xfrm>
          <a:off x="1211759" y="2229926"/>
          <a:ext cx="857981" cy="857981"/>
        </a:xfrm>
        <a:prstGeom prst="ellipse">
          <a:avLst/>
        </a:prstGeom>
        <a:blipFill rotWithShape="1">
          <a:blip xmlns:r="http://schemas.openxmlformats.org/officeDocument/2006/relationships" r:embed="rId3"/>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58BF2-241A-483F-B464-B897C69A8180}">
      <dsp:nvSpPr>
        <dsp:cNvPr id="0" name=""/>
        <dsp:cNvSpPr/>
      </dsp:nvSpPr>
      <dsp:spPr>
        <a:xfrm rot="10800000">
          <a:off x="1640749" y="3344021"/>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Sketching &amp; mock-up tools</a:t>
          </a:r>
        </a:p>
        <a:p>
          <a:pPr lvl="0" algn="ctr" defTabSz="800100">
            <a:lnSpc>
              <a:spcPct val="90000"/>
            </a:lnSpc>
            <a:spcBef>
              <a:spcPct val="0"/>
            </a:spcBef>
            <a:spcAft>
              <a:spcPct val="35000"/>
            </a:spcAft>
          </a:pPr>
          <a:r>
            <a:rPr lang="en-US" sz="1800" kern="1200" dirty="0" smtClean="0"/>
            <a:t>Proto.io/Mock-ups</a:t>
          </a:r>
          <a:endParaRPr lang="en-US" sz="1800" kern="1200" dirty="0"/>
        </a:p>
      </dsp:txBody>
      <dsp:txXfrm rot="10800000">
        <a:off x="1855244" y="3344021"/>
        <a:ext cx="5447948" cy="857981"/>
      </dsp:txXfrm>
    </dsp:sp>
    <dsp:sp modelId="{49672C7F-D006-4A73-A6D2-23AC8055C938}">
      <dsp:nvSpPr>
        <dsp:cNvPr id="0" name=""/>
        <dsp:cNvSpPr/>
      </dsp:nvSpPr>
      <dsp:spPr>
        <a:xfrm>
          <a:off x="1211759" y="3344021"/>
          <a:ext cx="857981" cy="857981"/>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39000" b="-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955B54-8FB7-4070-9264-B6643981C018}">
      <dsp:nvSpPr>
        <dsp:cNvPr id="0" name=""/>
        <dsp:cNvSpPr/>
      </dsp:nvSpPr>
      <dsp:spPr>
        <a:xfrm rot="10800000">
          <a:off x="1640749" y="4458116"/>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Paper, lots of paper</a:t>
          </a:r>
        </a:p>
        <a:p>
          <a:pPr lvl="0" algn="ctr" defTabSz="800100">
            <a:lnSpc>
              <a:spcPct val="90000"/>
            </a:lnSpc>
            <a:spcBef>
              <a:spcPct val="0"/>
            </a:spcBef>
            <a:spcAft>
              <a:spcPct val="35000"/>
            </a:spcAft>
          </a:pPr>
          <a:r>
            <a:rPr lang="en-US" sz="1800" kern="1200" dirty="0" smtClean="0"/>
            <a:t>Sticky notes</a:t>
          </a:r>
          <a:endParaRPr lang="en-US" sz="1800" kern="1200" dirty="0"/>
        </a:p>
      </dsp:txBody>
      <dsp:txXfrm rot="10800000">
        <a:off x="1855244" y="4458116"/>
        <a:ext cx="5447948" cy="857981"/>
      </dsp:txXfrm>
    </dsp:sp>
    <dsp:sp modelId="{607D2838-D182-45EC-A5DC-E9CCF5F90EE6}">
      <dsp:nvSpPr>
        <dsp:cNvPr id="0" name=""/>
        <dsp:cNvSpPr/>
      </dsp:nvSpPr>
      <dsp:spPr>
        <a:xfrm>
          <a:off x="1211759" y="4458116"/>
          <a:ext cx="857981" cy="857981"/>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8AEA27-DC48-4B35-BCEB-39016E98ABCA}">
      <dsp:nvSpPr>
        <dsp:cNvPr id="0" name=""/>
        <dsp:cNvSpPr/>
      </dsp:nvSpPr>
      <dsp:spPr>
        <a:xfrm rot="10800000">
          <a:off x="1640749" y="5572211"/>
          <a:ext cx="5662443" cy="857981"/>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34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Working tools</a:t>
          </a:r>
        </a:p>
        <a:p>
          <a:pPr lvl="0" algn="ctr" defTabSz="800100">
            <a:lnSpc>
              <a:spcPct val="90000"/>
            </a:lnSpc>
            <a:spcBef>
              <a:spcPct val="0"/>
            </a:spcBef>
            <a:spcAft>
              <a:spcPct val="35000"/>
            </a:spcAft>
          </a:pPr>
          <a:r>
            <a:rPr lang="en-US" sz="1800" kern="1200" dirty="0" smtClean="0"/>
            <a:t>VS Studio Code, MongoDB, Image Manipulation SW</a:t>
          </a:r>
          <a:endParaRPr lang="en-US" sz="1800" kern="1200" dirty="0"/>
        </a:p>
      </dsp:txBody>
      <dsp:txXfrm rot="10800000">
        <a:off x="1855244" y="5572211"/>
        <a:ext cx="5447948" cy="857981"/>
      </dsp:txXfrm>
    </dsp:sp>
    <dsp:sp modelId="{E1AA0990-5EB1-45F3-A4BA-1D8B4FEEF0E5}">
      <dsp:nvSpPr>
        <dsp:cNvPr id="0" name=""/>
        <dsp:cNvSpPr/>
      </dsp:nvSpPr>
      <dsp:spPr>
        <a:xfrm>
          <a:off x="1211759" y="5572211"/>
          <a:ext cx="857981" cy="857981"/>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E63A9440-AB0E-4438-84C7-1D6E7D5D9AE9}" type="datetimeFigureOut">
              <a:rPr lang="fi-FI" smtClean="0"/>
              <a:t>24.5.2019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32864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63A9440-AB0E-4438-84C7-1D6E7D5D9AE9}" type="datetimeFigureOut">
              <a:rPr lang="fi-FI" smtClean="0"/>
              <a:t>24.5.2019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264282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63A9440-AB0E-4438-84C7-1D6E7D5D9AE9}" type="datetimeFigureOut">
              <a:rPr lang="fi-FI" smtClean="0"/>
              <a:t>24.5.2019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37920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E63A9440-AB0E-4438-84C7-1D6E7D5D9AE9}" type="datetimeFigureOut">
              <a:rPr lang="fi-FI" smtClean="0"/>
              <a:t>24.5.2019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29880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A9440-AB0E-4438-84C7-1D6E7D5D9AE9}" type="datetimeFigureOut">
              <a:rPr lang="fi-FI" smtClean="0"/>
              <a:t>24.5.2019</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29555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E63A9440-AB0E-4438-84C7-1D6E7D5D9AE9}" type="datetimeFigureOut">
              <a:rPr lang="fi-FI" smtClean="0"/>
              <a:t>24.5.2019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09064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E63A9440-AB0E-4438-84C7-1D6E7D5D9AE9}" type="datetimeFigureOut">
              <a:rPr lang="fi-FI" smtClean="0"/>
              <a:t>24.5.2019</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33468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E63A9440-AB0E-4438-84C7-1D6E7D5D9AE9}" type="datetimeFigureOut">
              <a:rPr lang="fi-FI" smtClean="0"/>
              <a:t>24.5.2019</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96957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A9440-AB0E-4438-84C7-1D6E7D5D9AE9}" type="datetimeFigureOut">
              <a:rPr lang="fi-FI" smtClean="0"/>
              <a:t>24.5.2019</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299549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A9440-AB0E-4438-84C7-1D6E7D5D9AE9}" type="datetimeFigureOut">
              <a:rPr lang="fi-FI" smtClean="0"/>
              <a:t>24.5.2019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79392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3A9440-AB0E-4438-84C7-1D6E7D5D9AE9}" type="datetimeFigureOut">
              <a:rPr lang="fi-FI" smtClean="0"/>
              <a:t>24.5.2019</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D3239F0-5A3E-4E19-95D3-0E4A6DCB8063}" type="slidenum">
              <a:rPr lang="fi-FI" smtClean="0"/>
              <a:t>‹#›</a:t>
            </a:fld>
            <a:endParaRPr lang="fi-FI"/>
          </a:p>
        </p:txBody>
      </p:sp>
    </p:spTree>
    <p:extLst>
      <p:ext uri="{BB962C8B-B14F-4D97-AF65-F5344CB8AC3E}">
        <p14:creationId xmlns:p14="http://schemas.microsoft.com/office/powerpoint/2010/main" val="134599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A9440-AB0E-4438-84C7-1D6E7D5D9AE9}" type="datetimeFigureOut">
              <a:rPr lang="fi-FI" smtClean="0"/>
              <a:t>24.5.2019</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39F0-5A3E-4E19-95D3-0E4A6DCB8063}" type="slidenum">
              <a:rPr lang="fi-FI" smtClean="0"/>
              <a:t>‹#›</a:t>
            </a:fld>
            <a:endParaRPr lang="fi-FI"/>
          </a:p>
        </p:txBody>
      </p:sp>
    </p:spTree>
    <p:extLst>
      <p:ext uri="{BB962C8B-B14F-4D97-AF65-F5344CB8AC3E}">
        <p14:creationId xmlns:p14="http://schemas.microsoft.com/office/powerpoint/2010/main" val="330691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gif"/><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b/wbKFNFGD/team-alpha"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fi-FI" sz="7200" dirty="0" err="1" smtClean="0">
                <a:solidFill>
                  <a:schemeClr val="bg1"/>
                </a:solidFill>
                <a:latin typeface="Yu Gothic UI Semilight" panose="020B0400000000000000" pitchFamily="34" charset="-128"/>
                <a:ea typeface="Yu Gothic UI Semilight" panose="020B0400000000000000" pitchFamily="34" charset="-128"/>
              </a:rPr>
              <a:t>Something</a:t>
            </a:r>
            <a:r>
              <a:rPr lang="fi-FI" sz="7200" dirty="0" smtClean="0">
                <a:solidFill>
                  <a:schemeClr val="bg1"/>
                </a:solidFill>
                <a:latin typeface="Yu Gothic UI Semilight" panose="020B0400000000000000" pitchFamily="34" charset="-128"/>
                <a:ea typeface="Yu Gothic UI Semilight" panose="020B0400000000000000" pitchFamily="34" charset="-128"/>
              </a:rPr>
              <a:t> </a:t>
            </a:r>
            <a:r>
              <a:rPr lang="fi-FI" sz="7200" dirty="0" err="1" smtClean="0">
                <a:solidFill>
                  <a:schemeClr val="bg1"/>
                </a:solidFill>
                <a:latin typeface="Yu Gothic UI Semilight" panose="020B0400000000000000" pitchFamily="34" charset="-128"/>
                <a:ea typeface="Yu Gothic UI Semilight" panose="020B0400000000000000" pitchFamily="34" charset="-128"/>
              </a:rPr>
              <a:t>Fishy</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
        <p:nvSpPr>
          <p:cNvPr id="3" name="Subtitle 2"/>
          <p:cNvSpPr>
            <a:spLocks noGrp="1"/>
          </p:cNvSpPr>
          <p:nvPr>
            <p:ph type="subTitle" idx="1"/>
          </p:nvPr>
        </p:nvSpPr>
        <p:spPr>
          <a:xfrm>
            <a:off x="8135258" y="6218238"/>
            <a:ext cx="3998686" cy="472847"/>
          </a:xfrm>
        </p:spPr>
        <p:txBody>
          <a:bodyPr/>
          <a:lstStyle/>
          <a:p>
            <a:pPr algn="r"/>
            <a:r>
              <a:rPr lang="fi-FI" dirty="0" smtClean="0">
                <a:solidFill>
                  <a:schemeClr val="bg1"/>
                </a:solidFill>
                <a:latin typeface="Yu Gothic UI Semilight" panose="020B0400000000000000" pitchFamily="34" charset="-128"/>
                <a:ea typeface="Yu Gothic UI Semilight" panose="020B0400000000000000" pitchFamily="34" charset="-128"/>
              </a:rPr>
              <a:t>Team Alpha</a:t>
            </a:r>
            <a:endParaRPr lang="fi-FI" dirty="0">
              <a:solidFill>
                <a:schemeClr val="bg1"/>
              </a:solidFill>
              <a:latin typeface="Yu Gothic UI Semilight" panose="020B0400000000000000" pitchFamily="34" charset="-128"/>
              <a:ea typeface="Yu Gothic UI Semilight" panose="020B0400000000000000" pitchFamily="34" charset="-128"/>
            </a:endParaRPr>
          </a:p>
        </p:txBody>
      </p:sp>
      <p:pic>
        <p:nvPicPr>
          <p:cNvPr id="4" name="Picture 3"/>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814294" y="2282368"/>
            <a:ext cx="2304000" cy="2304000"/>
          </a:xfrm>
          <a:prstGeom prst="rect">
            <a:avLst/>
          </a:prstGeom>
          <a:noFill/>
          <a:ln>
            <a:solidFill>
              <a:schemeClr val="bg1">
                <a:alpha val="0"/>
              </a:schemeClr>
            </a:solidFill>
          </a:ln>
        </p:spPr>
      </p:pic>
      <p:sp>
        <p:nvSpPr>
          <p:cNvPr id="7" name="Subtitle 2"/>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i-FI" smtClean="0">
                <a:solidFill>
                  <a:schemeClr val="bg1"/>
                </a:solidFill>
                <a:latin typeface="Yu Gothic UI Semilight" panose="020B0400000000000000" pitchFamily="34" charset="-128"/>
                <a:ea typeface="Yu Gothic UI Semilight" panose="020B0400000000000000" pitchFamily="34" charset="-128"/>
              </a:rPr>
              <a:t>Helsinki’s Fisherman’s Friend</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254628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7815943" y="4807287"/>
            <a:ext cx="3991429" cy="3429000"/>
          </a:xfrm>
          <a:prstGeom prst="line">
            <a:avLst/>
          </a:prstGeom>
          <a:ln w="1139825" cap="rnd">
            <a:solidFill>
              <a:schemeClr val="accent1">
                <a:lumMod val="50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00571" y="3429000"/>
            <a:ext cx="3991429" cy="3429000"/>
          </a:xfrm>
          <a:prstGeom prst="line">
            <a:avLst/>
          </a:prstGeom>
          <a:ln w="1139825" cap="rnd">
            <a:solidFill>
              <a:schemeClr val="accent1">
                <a:lumMod val="50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543143" y="2944438"/>
            <a:ext cx="3991429" cy="3429000"/>
          </a:xfrm>
          <a:prstGeom prst="line">
            <a:avLst/>
          </a:prstGeom>
          <a:ln w="1139825" cap="rnd">
            <a:solidFill>
              <a:schemeClr val="accent1">
                <a:lumMod val="50000"/>
                <a:alpha val="59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57460" y="709685"/>
            <a:ext cx="9392259" cy="5632311"/>
          </a:xfrm>
          <a:prstGeom prst="rect">
            <a:avLst/>
          </a:prstGeom>
        </p:spPr>
        <p:txBody>
          <a:bodyPr wrap="square">
            <a:spAutoFit/>
          </a:bodyPr>
          <a:lstStyle/>
          <a:p>
            <a:pPr>
              <a:buFont typeface="+mj-lt"/>
              <a:buAutoNum type="arabicPeriod"/>
            </a:pPr>
            <a:r>
              <a:rPr lang="en-US" dirty="0">
                <a:solidFill>
                  <a:srgbClr val="333333"/>
                </a:solidFill>
                <a:latin typeface="Arial" panose="020B0604020202020204" pitchFamily="34" charset="0"/>
              </a:rPr>
              <a:t>What was the minimum requirements that have been set at the beginning of the Sprint last week?</a:t>
            </a:r>
          </a:p>
          <a:p>
            <a:pPr>
              <a:buFont typeface="+mj-lt"/>
              <a:buAutoNum type="arabicPeriod"/>
            </a:pPr>
            <a:r>
              <a:rPr lang="en-US" dirty="0">
                <a:solidFill>
                  <a:srgbClr val="333333"/>
                </a:solidFill>
                <a:latin typeface="Arial" panose="020B0604020202020204" pitchFamily="34" charset="0"/>
              </a:rPr>
              <a:t>If you have been adjusting that minimum requirements (meaning what you aim for during the first Sprint), briefly explain what it is now? If not please proceed to question 3</a:t>
            </a:r>
          </a:p>
          <a:p>
            <a:pPr>
              <a:buFont typeface="+mj-lt"/>
              <a:buAutoNum type="arabicPeriod"/>
            </a:pPr>
            <a:r>
              <a:rPr lang="en-US" dirty="0">
                <a:solidFill>
                  <a:srgbClr val="333333"/>
                </a:solidFill>
                <a:latin typeface="Arial" panose="020B0604020202020204" pitchFamily="34" charset="0"/>
              </a:rPr>
              <a:t>Demo the current stage of your application, if you did not have time to put things together for a visual interface that is also fine, you can demo the working function and algorithms that you have done.</a:t>
            </a:r>
          </a:p>
          <a:p>
            <a:pPr>
              <a:buFont typeface="+mj-lt"/>
              <a:buAutoNum type="arabicPeriod"/>
            </a:pPr>
            <a:r>
              <a:rPr lang="en-US" dirty="0">
                <a:solidFill>
                  <a:srgbClr val="333333"/>
                </a:solidFill>
                <a:latin typeface="Arial" panose="020B0604020202020204" pitchFamily="34" charset="0"/>
              </a:rPr>
              <a:t>What have been the most challenging part(s) of your project?</a:t>
            </a:r>
          </a:p>
          <a:p>
            <a:pPr>
              <a:buFont typeface="+mj-lt"/>
              <a:buAutoNum type="arabicPeriod"/>
            </a:pPr>
            <a:r>
              <a:rPr lang="en-US" dirty="0">
                <a:solidFill>
                  <a:srgbClr val="333333"/>
                </a:solidFill>
                <a:latin typeface="Arial" panose="020B0604020202020204" pitchFamily="34" charset="0"/>
              </a:rPr>
              <a:t>Keep your Trello board up to date, and use it to explain how far have you managed to progress with your initial plan and what are left to bring it over the finish line. This also gives you a general idea of how much more time you might need to complete this project</a:t>
            </a:r>
          </a:p>
          <a:p>
            <a:pPr>
              <a:buFont typeface="+mj-lt"/>
              <a:buAutoNum type="arabicPeriod"/>
            </a:pPr>
            <a:r>
              <a:rPr lang="en-US" dirty="0">
                <a:solidFill>
                  <a:srgbClr val="333333"/>
                </a:solidFill>
                <a:latin typeface="Arial" panose="020B0604020202020204" pitchFamily="34" charset="0"/>
              </a:rPr>
              <a:t>There is no 6</a:t>
            </a:r>
            <a:r>
              <a:rPr lang="en-US" baseline="30000" dirty="0">
                <a:solidFill>
                  <a:srgbClr val="333333"/>
                </a:solidFill>
                <a:latin typeface="Arial" panose="020B0604020202020204" pitchFamily="34" charset="0"/>
              </a:rPr>
              <a:t>th</a:t>
            </a:r>
            <a:r>
              <a:rPr lang="en-US" dirty="0">
                <a:solidFill>
                  <a:srgbClr val="333333"/>
                </a:solidFill>
                <a:latin typeface="Arial" panose="020B0604020202020204" pitchFamily="34" charset="0"/>
              </a:rPr>
              <a:t> question, I just want to add that doesn’t matter how the final product is, if you believe that you have tried to do your best then that should be enough because there is nothing else you could have done. The aim of this project is to give you a chance to learn more from yourself, from each other, as well as to review everything that we have learned. Many of you had never done any programming before this training, 2 months later, you seem to find pleasure if you could easily GET some JSON data to your front end, and avoid having to use back end to build a simple API, and it might be so that those words did not even mean anything to you 2 months ago. The change in your definition of what makes a problem is something you can be proud of J</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68996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13"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943" y="362517"/>
            <a:ext cx="2993571" cy="3684588"/>
          </a:xfrm>
          <a:prstGeom prst="rect">
            <a:avLst/>
          </a:prstGeom>
          <a:effectLst>
            <a:outerShdw blurRad="50800" dist="38100" dir="2700000" algn="tl" rotWithShape="0">
              <a:prstClr val="black">
                <a:alpha val="40000"/>
              </a:prstClr>
            </a:outerShdw>
          </a:effectLst>
        </p:spPr>
      </p:pic>
      <p:sp>
        <p:nvSpPr>
          <p:cNvPr id="3" name="Subtitle 2"/>
          <p:cNvSpPr>
            <a:spLocks noGrp="1"/>
          </p:cNvSpPr>
          <p:nvPr>
            <p:ph type="body" idx="1"/>
          </p:nvPr>
        </p:nvSpPr>
        <p:spPr>
          <a:xfrm>
            <a:off x="694648" y="1681163"/>
            <a:ext cx="5157787" cy="823912"/>
          </a:xfrm>
        </p:spPr>
        <p:txBody>
          <a:bodyPr/>
          <a:lstStyle/>
          <a:p>
            <a:pPr algn="r"/>
            <a:r>
              <a:rPr lang="fi-FI" dirty="0" err="1" smtClean="0">
                <a:solidFill>
                  <a:schemeClr val="bg1"/>
                </a:solidFill>
                <a:latin typeface="Yu Gothic UI Semilight" panose="020B0400000000000000" pitchFamily="34" charset="-128"/>
                <a:ea typeface="Yu Gothic UI Semilight" panose="020B0400000000000000" pitchFamily="34" charset="-128"/>
              </a:rPr>
              <a:t>Initial</a:t>
            </a:r>
            <a:r>
              <a:rPr lang="fi-FI" dirty="0" smtClean="0">
                <a:solidFill>
                  <a:schemeClr val="bg1"/>
                </a:solidFill>
                <a:latin typeface="Yu Gothic UI Semilight" panose="020B0400000000000000" pitchFamily="34" charset="-128"/>
                <a:ea typeface="Yu Gothic UI Semilight" panose="020B0400000000000000" pitchFamily="34" charset="-128"/>
              </a:rPr>
              <a:t> </a:t>
            </a:r>
            <a:r>
              <a:rPr lang="fi-FI" dirty="0" err="1" smtClean="0">
                <a:solidFill>
                  <a:schemeClr val="bg1"/>
                </a:solidFill>
                <a:latin typeface="Yu Gothic UI Semilight" panose="020B0400000000000000" pitchFamily="34" charset="-128"/>
                <a:ea typeface="Yu Gothic UI Semilight" panose="020B0400000000000000" pitchFamily="34" charset="-128"/>
              </a:rPr>
              <a:t>aim</a:t>
            </a:r>
            <a:endParaRPr lang="fi-FI" dirty="0">
              <a:solidFill>
                <a:schemeClr val="bg1"/>
              </a:solidFill>
              <a:latin typeface="Yu Gothic UI Semilight" panose="020B0400000000000000" pitchFamily="34" charset="-128"/>
              <a:ea typeface="Yu Gothic UI Semilight" panose="020B0400000000000000" pitchFamily="34" charset="-128"/>
            </a:endParaRPr>
          </a:p>
        </p:txBody>
      </p:sp>
      <p:pic>
        <p:nvPicPr>
          <p:cNvPr id="12" name="Content Placeholder 11"/>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41525" y="406719"/>
            <a:ext cx="2993571" cy="3684588"/>
          </a:xfrm>
        </p:spPr>
      </p:pic>
      <p:sp>
        <p:nvSpPr>
          <p:cNvPr id="6" name="Text Placeholder 5"/>
          <p:cNvSpPr>
            <a:spLocks noGrp="1"/>
          </p:cNvSpPr>
          <p:nvPr>
            <p:ph type="body" sz="quarter" idx="3"/>
          </p:nvPr>
        </p:nvSpPr>
        <p:spPr/>
        <p:txBody>
          <a:bodyPr/>
          <a:lstStyle/>
          <a:p>
            <a:pPr algn="r"/>
            <a:r>
              <a:rPr lang="fi-FI" dirty="0" err="1" smtClean="0">
                <a:solidFill>
                  <a:schemeClr val="bg1"/>
                </a:solidFill>
                <a:latin typeface="Yu Gothic UI Semilight" panose="020B0400000000000000" pitchFamily="34" charset="-128"/>
                <a:ea typeface="Yu Gothic UI Semilight" panose="020B0400000000000000" pitchFamily="34" charset="-128"/>
              </a:rPr>
              <a:t>Final</a:t>
            </a:r>
            <a:r>
              <a:rPr lang="fi-FI" dirty="0" smtClean="0">
                <a:solidFill>
                  <a:schemeClr val="bg1"/>
                </a:solidFill>
                <a:latin typeface="Yu Gothic UI Semilight" panose="020B0400000000000000" pitchFamily="34" charset="-128"/>
                <a:ea typeface="Yu Gothic UI Semilight" panose="020B0400000000000000" pitchFamily="34" charset="-128"/>
              </a:rPr>
              <a:t> </a:t>
            </a:r>
            <a:r>
              <a:rPr lang="fi-FI" dirty="0" err="1" smtClean="0">
                <a:solidFill>
                  <a:schemeClr val="bg1"/>
                </a:solidFill>
                <a:latin typeface="Yu Gothic UI Semilight" panose="020B0400000000000000" pitchFamily="34" charset="-128"/>
                <a:ea typeface="Yu Gothic UI Semilight" panose="020B0400000000000000" pitchFamily="34" charset="-128"/>
              </a:rPr>
              <a:t>goal</a:t>
            </a:r>
            <a:endParaRPr lang="fi-FI" dirty="0">
              <a:solidFill>
                <a:schemeClr val="bg1"/>
              </a:solidFill>
              <a:latin typeface="Yu Gothic UI Semilight" panose="020B0400000000000000" pitchFamily="34" charset="-128"/>
              <a:ea typeface="Yu Gothic UI Semilight" panose="020B0400000000000000" pitchFamily="34" charset="-128"/>
            </a:endParaRPr>
          </a:p>
        </p:txBody>
      </p:sp>
      <p:pic>
        <p:nvPicPr>
          <p:cNvPr id="15" name="Content Placeholder 14"/>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6728852" y="943429"/>
            <a:ext cx="2052000" cy="2768401"/>
          </a:xfrm>
        </p:spPr>
      </p:pic>
      <p:sp>
        <p:nvSpPr>
          <p:cNvPr id="9" name="Content Placeholder 2"/>
          <p:cNvSpPr txBox="1">
            <a:spLocks/>
          </p:cNvSpPr>
          <p:nvPr/>
        </p:nvSpPr>
        <p:spPr>
          <a:xfrm>
            <a:off x="679943" y="2505075"/>
            <a:ext cx="5157787" cy="3684588"/>
          </a:xfrm>
          <a:prstGeom prst="rect">
            <a:avLst/>
          </a:prstGeom>
          <a:solidFill>
            <a:schemeClr val="bg1">
              <a:alpha val="55000"/>
            </a:schemeClr>
          </a:solidFill>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We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want</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to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create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an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app</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for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the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uninformed</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fisherman</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who</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has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issues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in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identifying</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suitable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spot</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to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fish</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Issue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1: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unfamiliarity</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with</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fishing</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spots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in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Hki</a:t>
            </a:r>
            <a:endPar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Issue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2: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Different</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areas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have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different</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fish</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stock</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and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conditions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require</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different</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fishing</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 </a:t>
            </a:r>
            <a:r>
              <a:rPr kumimoji="0" lang="fi-FI" sz="2400" b="0" i="0" u="none" strike="noStrike" kern="1200" cap="none" spc="0" normalizeH="0" baseline="0" noProof="0" dirty="0" err="1"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techniques</a:t>
            </a:r>
            <a:r>
              <a:rPr kumimoji="0" lang="fi-FI" sz="2400" b="0" i="0" u="none" strike="noStrike" kern="1200" cap="none" spc="0" normalizeH="0" baseline="0" noProof="0" dirty="0" smtClean="0">
                <a:ln>
                  <a:noFill/>
                </a:ln>
                <a:solidFill>
                  <a:prstClr val="black"/>
                </a:solidFill>
                <a:effectLst/>
                <a:uLnTx/>
                <a:uFillTx/>
                <a:latin typeface="Yu Gothic UI Semilight" panose="020B0400000000000000" pitchFamily="34" charset="-128"/>
                <a:ea typeface="Yu Gothic UI Semilight" panose="020B0400000000000000" pitchFamily="34" charset="-128"/>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i-FI"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ontent Placeholder 2"/>
          <p:cNvSpPr txBox="1">
            <a:spLocks/>
          </p:cNvSpPr>
          <p:nvPr/>
        </p:nvSpPr>
        <p:spPr>
          <a:xfrm>
            <a:off x="6241525" y="2509704"/>
            <a:ext cx="5157787" cy="3684588"/>
          </a:xfrm>
          <a:prstGeom prst="rect">
            <a:avLst/>
          </a:prstGeom>
          <a:solidFill>
            <a:schemeClr val="bg1">
              <a:alpha val="55000"/>
            </a:schemeClr>
          </a:solidFill>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400" dirty="0" err="1">
                <a:latin typeface="Yu Gothic UI Semilight" panose="020B0400000000000000" pitchFamily="34" charset="-128"/>
                <a:ea typeface="Yu Gothic UI Semilight" panose="020B0400000000000000" pitchFamily="34" charset="-128"/>
              </a:rPr>
              <a:t>Log</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book</a:t>
            </a:r>
            <a:r>
              <a:rPr lang="fi-FI" sz="2400" dirty="0">
                <a:latin typeface="Yu Gothic UI Semilight" panose="020B0400000000000000" pitchFamily="34" charset="-128"/>
                <a:ea typeface="Yu Gothic UI Semilight" panose="020B0400000000000000" pitchFamily="34" charset="-128"/>
              </a:rPr>
              <a:t> for </a:t>
            </a:r>
            <a:r>
              <a:rPr lang="fi-FI" sz="2400" dirty="0" err="1">
                <a:latin typeface="Yu Gothic UI Semilight" panose="020B0400000000000000" pitchFamily="34" charset="-128"/>
                <a:ea typeface="Yu Gothic UI Semilight" panose="020B0400000000000000" pitchFamily="34" charset="-128"/>
              </a:rPr>
              <a:t>avid</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fishermen</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who</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want</a:t>
            </a:r>
            <a:r>
              <a:rPr lang="fi-FI" sz="2400" dirty="0">
                <a:latin typeface="Yu Gothic UI Semilight" panose="020B0400000000000000" pitchFamily="34" charset="-128"/>
                <a:ea typeface="Yu Gothic UI Semilight" panose="020B0400000000000000" pitchFamily="34" charset="-128"/>
              </a:rPr>
              <a:t> </a:t>
            </a:r>
            <a:r>
              <a:rPr lang="fi-FI" sz="2400" dirty="0" err="1" smtClean="0">
                <a:latin typeface="Yu Gothic UI Semilight" panose="020B0400000000000000" pitchFamily="34" charset="-128"/>
                <a:ea typeface="Yu Gothic UI Semilight" panose="020B0400000000000000" pitchFamily="34" charset="-128"/>
              </a:rPr>
              <a:t>more</a:t>
            </a:r>
            <a:r>
              <a:rPr lang="fi-FI" sz="2400" dirty="0" smtClean="0">
                <a:latin typeface="Yu Gothic UI Semilight" panose="020B0400000000000000" pitchFamily="34" charset="-128"/>
                <a:ea typeface="Yu Gothic UI Semilight" panose="020B0400000000000000" pitchFamily="34" charset="-128"/>
              </a:rPr>
              <a:t> </a:t>
            </a:r>
            <a:endParaRPr lang="fi-FI" sz="2400" dirty="0">
              <a:latin typeface="Yu Gothic UI Semilight" panose="020B0400000000000000" pitchFamily="34" charset="-128"/>
              <a:ea typeface="Yu Gothic UI Semilight" panose="020B0400000000000000" pitchFamily="34" charset="-128"/>
            </a:endParaRPr>
          </a:p>
          <a:p>
            <a:pPr lvl="1"/>
            <a:r>
              <a:rPr lang="fi-FI" sz="2000" b="1" dirty="0" err="1">
                <a:latin typeface="Yu Gothic UI Semilight" panose="020B0400000000000000" pitchFamily="34" charset="-128"/>
                <a:ea typeface="Yu Gothic UI Semilight" panose="020B0400000000000000" pitchFamily="34" charset="-128"/>
              </a:rPr>
              <a:t>Hook</a:t>
            </a:r>
            <a:r>
              <a:rPr lang="fi-FI" sz="2000" b="1"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Lure</a:t>
            </a:r>
            <a:r>
              <a:rPr lang="fi-FI" sz="2000" dirty="0">
                <a:latin typeface="Yu Gothic UI Semilight" panose="020B0400000000000000" pitchFamily="34" charset="-128"/>
                <a:ea typeface="Yu Gothic UI Semilight" panose="020B0400000000000000" pitchFamily="34" charset="-128"/>
              </a:rPr>
              <a:t> &amp; </a:t>
            </a:r>
            <a:r>
              <a:rPr lang="fi-FI" sz="2000" dirty="0" err="1">
                <a:latin typeface="Yu Gothic UI Semilight" panose="020B0400000000000000" pitchFamily="34" charset="-128"/>
                <a:ea typeface="Yu Gothic UI Semilight" panose="020B0400000000000000" pitchFamily="34" charset="-128"/>
              </a:rPr>
              <a:t>hook</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user</a:t>
            </a:r>
            <a:r>
              <a:rPr lang="fi-FI" sz="2000" dirty="0">
                <a:latin typeface="Yu Gothic UI Semilight" panose="020B0400000000000000" pitchFamily="34" charset="-128"/>
                <a:ea typeface="Yu Gothic UI Semilight" panose="020B0400000000000000" pitchFamily="34" charset="-128"/>
              </a:rPr>
              <a:t> for </a:t>
            </a:r>
            <a:r>
              <a:rPr lang="fi-FI" sz="2000" dirty="0" err="1">
                <a:latin typeface="Yu Gothic UI Semilight" panose="020B0400000000000000" pitchFamily="34" charset="-128"/>
                <a:ea typeface="Yu Gothic UI Semilight" panose="020B0400000000000000" pitchFamily="34" charset="-128"/>
              </a:rPr>
              <a:t>prospective</a:t>
            </a:r>
            <a:r>
              <a:rPr lang="fi-FI" sz="2000" dirty="0">
                <a:latin typeface="Yu Gothic UI Semilight" panose="020B0400000000000000" pitchFamily="34" charset="-128"/>
                <a:ea typeface="Yu Gothic UI Semilight" panose="020B0400000000000000" pitchFamily="34" charset="-128"/>
              </a:rPr>
              <a:t> session </a:t>
            </a:r>
            <a:r>
              <a:rPr lang="fi-FI" sz="2000" dirty="0" err="1">
                <a:latin typeface="Yu Gothic UI Semilight" panose="020B0400000000000000" pitchFamily="34" charset="-128"/>
                <a:ea typeface="Yu Gothic UI Semilight" panose="020B0400000000000000" pitchFamily="34" charset="-128"/>
              </a:rPr>
              <a:t>by</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showing</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weather</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conditions</a:t>
            </a:r>
            <a:endParaRPr lang="fi-FI" sz="2000" dirty="0">
              <a:latin typeface="Yu Gothic UI Semilight" panose="020B0400000000000000" pitchFamily="34" charset="-128"/>
              <a:ea typeface="Yu Gothic UI Semilight" panose="020B0400000000000000" pitchFamily="34" charset="-128"/>
            </a:endParaRPr>
          </a:p>
          <a:p>
            <a:pPr lvl="1"/>
            <a:r>
              <a:rPr lang="fi-FI" sz="2000" b="1" dirty="0">
                <a:latin typeface="Yu Gothic UI Semilight" panose="020B0400000000000000" pitchFamily="34" charset="-128"/>
                <a:ea typeface="Yu Gothic UI Semilight" panose="020B0400000000000000" pitchFamily="34" charset="-128"/>
              </a:rPr>
              <a:t>Line: </a:t>
            </a:r>
            <a:r>
              <a:rPr lang="fi-FI" sz="2000" dirty="0" err="1">
                <a:latin typeface="Yu Gothic UI Semilight" panose="020B0400000000000000" pitchFamily="34" charset="-128"/>
                <a:ea typeface="Yu Gothic UI Semilight" panose="020B0400000000000000" pitchFamily="34" charset="-128"/>
              </a:rPr>
              <a:t>Record</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your</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catches</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connect</a:t>
            </a:r>
            <a:r>
              <a:rPr lang="fi-FI" sz="2000" dirty="0">
                <a:latin typeface="Yu Gothic UI Semilight" panose="020B0400000000000000" pitchFamily="34" charset="-128"/>
                <a:ea typeface="Yu Gothic UI Semilight" panose="020B0400000000000000" pitchFamily="34" charset="-128"/>
              </a:rPr>
              <a:t> to </a:t>
            </a:r>
            <a:r>
              <a:rPr lang="fi-FI" sz="2000" dirty="0" err="1">
                <a:latin typeface="Yu Gothic UI Semilight" panose="020B0400000000000000" pitchFamily="34" charset="-128"/>
                <a:ea typeface="Yu Gothic UI Semilight" panose="020B0400000000000000" pitchFamily="34" charset="-128"/>
              </a:rPr>
              <a:t>the</a:t>
            </a:r>
            <a:r>
              <a:rPr lang="fi-FI" sz="2000" dirty="0">
                <a:latin typeface="Yu Gothic UI Semilight" panose="020B0400000000000000" pitchFamily="34" charset="-128"/>
                <a:ea typeface="Yu Gothic UI Semilight" panose="020B0400000000000000" pitchFamily="34" charset="-128"/>
              </a:rPr>
              <a:t> DB</a:t>
            </a:r>
          </a:p>
          <a:p>
            <a:pPr lvl="1"/>
            <a:r>
              <a:rPr lang="fi-FI" sz="2000" b="1" dirty="0" err="1">
                <a:latin typeface="Yu Gothic UI Semilight" panose="020B0400000000000000" pitchFamily="34" charset="-128"/>
                <a:ea typeface="Yu Gothic UI Semilight" panose="020B0400000000000000" pitchFamily="34" charset="-128"/>
              </a:rPr>
              <a:t>Sinker</a:t>
            </a:r>
            <a:r>
              <a:rPr lang="fi-FI" sz="2000" b="1"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Save</a:t>
            </a:r>
            <a:r>
              <a:rPr lang="fi-FI" sz="2000" dirty="0">
                <a:latin typeface="Yu Gothic UI Semilight" panose="020B0400000000000000" pitchFamily="34" charset="-128"/>
                <a:ea typeface="Yu Gothic UI Semilight" panose="020B0400000000000000" pitchFamily="34" charset="-128"/>
              </a:rPr>
              <a:t> it to </a:t>
            </a:r>
            <a:r>
              <a:rPr lang="fi-FI" sz="2000" dirty="0" err="1">
                <a:latin typeface="Yu Gothic UI Semilight" panose="020B0400000000000000" pitchFamily="34" charset="-128"/>
                <a:ea typeface="Yu Gothic UI Semilight" panose="020B0400000000000000" pitchFamily="34" charset="-128"/>
              </a:rPr>
              <a:t>the</a:t>
            </a:r>
            <a:r>
              <a:rPr lang="fi-FI" sz="2000" dirty="0">
                <a:latin typeface="Yu Gothic UI Semilight" panose="020B0400000000000000" pitchFamily="34" charset="-128"/>
                <a:ea typeface="Yu Gothic UI Semilight" panose="020B0400000000000000" pitchFamily="34" charset="-128"/>
              </a:rPr>
              <a:t> DB &amp; </a:t>
            </a:r>
            <a:r>
              <a:rPr lang="fi-FI" sz="2000" dirty="0" err="1">
                <a:latin typeface="Yu Gothic UI Semilight" panose="020B0400000000000000" pitchFamily="34" charset="-128"/>
                <a:ea typeface="Yu Gothic UI Semilight" panose="020B0400000000000000" pitchFamily="34" charset="-128"/>
              </a:rPr>
              <a:t>retrieve</a:t>
            </a:r>
            <a:r>
              <a:rPr lang="fi-FI" sz="2000" dirty="0">
                <a:latin typeface="Yu Gothic UI Semilight" panose="020B0400000000000000" pitchFamily="34" charset="-128"/>
                <a:ea typeface="Yu Gothic UI Semilight" panose="020B0400000000000000" pitchFamily="34" charset="-128"/>
              </a:rPr>
              <a:t> it for </a:t>
            </a:r>
            <a:r>
              <a:rPr lang="fi-FI" sz="2000" dirty="0" err="1">
                <a:latin typeface="Yu Gothic UI Semilight" panose="020B0400000000000000" pitchFamily="34" charset="-128"/>
                <a:ea typeface="Yu Gothic UI Semilight" panose="020B0400000000000000" pitchFamily="34" charset="-128"/>
              </a:rPr>
              <a:t>summary</a:t>
            </a:r>
            <a:r>
              <a:rPr lang="fi-FI" sz="2000" dirty="0">
                <a:latin typeface="Yu Gothic UI Semilight" panose="020B0400000000000000" pitchFamily="34" charset="-128"/>
                <a:ea typeface="Yu Gothic UI Semilight" panose="020B0400000000000000" pitchFamily="34" charset="-128"/>
              </a:rPr>
              <a:t> info, </a:t>
            </a:r>
            <a:r>
              <a:rPr lang="fi-FI" sz="2000" dirty="0" err="1">
                <a:latin typeface="Yu Gothic UI Semilight" panose="020B0400000000000000" pitchFamily="34" charset="-128"/>
                <a:ea typeface="Yu Gothic UI Semilight" panose="020B0400000000000000" pitchFamily="34" charset="-128"/>
              </a:rPr>
              <a:t>catch</a:t>
            </a:r>
            <a:r>
              <a:rPr lang="fi-FI" sz="2000" dirty="0">
                <a:latin typeface="Yu Gothic UI Semilight" panose="020B0400000000000000" pitchFamily="34" charset="-128"/>
                <a:ea typeface="Yu Gothic UI Semilight" panose="020B0400000000000000" pitchFamily="34" charset="-128"/>
              </a:rPr>
              <a:t> </a:t>
            </a:r>
            <a:r>
              <a:rPr lang="fi-FI" sz="2000" dirty="0" err="1">
                <a:latin typeface="Yu Gothic UI Semilight" panose="020B0400000000000000" pitchFamily="34" charset="-128"/>
                <a:ea typeface="Yu Gothic UI Semilight" panose="020B0400000000000000" pitchFamily="34" charset="-128"/>
              </a:rPr>
              <a:t>history</a:t>
            </a:r>
            <a:r>
              <a:rPr lang="fi-FI" sz="2000" dirty="0">
                <a:latin typeface="Yu Gothic UI Semilight" panose="020B0400000000000000" pitchFamily="34" charset="-128"/>
                <a:ea typeface="Yu Gothic UI Semilight" panose="020B0400000000000000" pitchFamily="34" charset="-128"/>
              </a:rPr>
              <a:t>.</a:t>
            </a:r>
          </a:p>
          <a:p>
            <a:r>
              <a:rPr lang="fi-FI" sz="2400" dirty="0" err="1">
                <a:latin typeface="Yu Gothic UI Semilight" panose="020B0400000000000000" pitchFamily="34" charset="-128"/>
                <a:ea typeface="Yu Gothic UI Semilight" panose="020B0400000000000000" pitchFamily="34" charset="-128"/>
              </a:rPr>
              <a:t>Increment</a:t>
            </a:r>
            <a:r>
              <a:rPr lang="fi-FI" sz="2400" dirty="0">
                <a:latin typeface="Yu Gothic UI Semilight" panose="020B0400000000000000" pitchFamily="34" charset="-128"/>
                <a:ea typeface="Yu Gothic UI Semilight" panose="020B0400000000000000" pitchFamily="34" charset="-128"/>
              </a:rPr>
              <a:t> of </a:t>
            </a:r>
            <a:r>
              <a:rPr lang="fi-FI" sz="2400" dirty="0" err="1">
                <a:latin typeface="Yu Gothic UI Semilight" panose="020B0400000000000000" pitchFamily="34" charset="-128"/>
                <a:ea typeface="Yu Gothic UI Semilight" panose="020B0400000000000000" pitchFamily="34" charset="-128"/>
              </a:rPr>
              <a:t>potentially</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working</a:t>
            </a:r>
            <a:r>
              <a:rPr lang="fi-FI" sz="2400" dirty="0">
                <a:latin typeface="Yu Gothic UI Semilight" panose="020B0400000000000000" pitchFamily="34" charset="-128"/>
                <a:ea typeface="Yu Gothic UI Semilight" panose="020B0400000000000000" pitchFamily="34" charset="-128"/>
              </a:rPr>
              <a:t> </a:t>
            </a:r>
            <a:r>
              <a:rPr lang="fi-FI" sz="2400" dirty="0" err="1">
                <a:latin typeface="Yu Gothic UI Semilight" panose="020B0400000000000000" pitchFamily="34" charset="-128"/>
                <a:ea typeface="Yu Gothic UI Semilight" panose="020B0400000000000000" pitchFamily="34" charset="-128"/>
              </a:rPr>
              <a:t>app</a:t>
            </a:r>
            <a:endParaRPr lang="fi-FI" sz="2400" dirty="0">
              <a:latin typeface="Yu Gothic UI Semilight" panose="020B0400000000000000" pitchFamily="34" charset="-128"/>
              <a:ea typeface="Yu Gothic UI Semilight" panose="020B0400000000000000" pitchFamily="34" charset="-128"/>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i-FI"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Striped Right Arrow 9"/>
          <p:cNvSpPr/>
          <p:nvPr/>
        </p:nvSpPr>
        <p:spPr>
          <a:xfrm>
            <a:off x="5671835" y="3770273"/>
            <a:ext cx="801914" cy="64206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i-FI"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ubtitle 2"/>
          <p:cNvSpPr txBox="1">
            <a:spLocks/>
          </p:cNvSpPr>
          <p:nvPr/>
        </p:nvSpPr>
        <p:spPr>
          <a:xfrm>
            <a:off x="8135258" y="6218238"/>
            <a:ext cx="3998686" cy="47284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i-FI" sz="2400" b="1" i="0" u="none" strike="noStrike" kern="1200" cap="none" spc="0" normalizeH="0" baseline="0" noProof="0" dirty="0" smtClean="0">
                <a:ln>
                  <a:noFill/>
                </a:ln>
                <a:solidFill>
                  <a:prstClr val="white"/>
                </a:solidFill>
                <a:effectLst/>
                <a:uLnTx/>
                <a:uFillTx/>
                <a:latin typeface="Yu Gothic UI Semilight" panose="020B0400000000000000" pitchFamily="34" charset="-128"/>
                <a:ea typeface="Yu Gothic UI Semilight" panose="020B0400000000000000" pitchFamily="34" charset="-128"/>
                <a:cs typeface="+mn-cs"/>
              </a:rPr>
              <a:t>1. User </a:t>
            </a:r>
            <a:r>
              <a:rPr kumimoji="0" lang="fi-FI" sz="2400" b="1" i="0" u="none" strike="noStrike" kern="1200" cap="none" spc="0" normalizeH="0" baseline="0" noProof="0" dirty="0" err="1" smtClean="0">
                <a:ln>
                  <a:noFill/>
                </a:ln>
                <a:solidFill>
                  <a:prstClr val="white"/>
                </a:solidFill>
                <a:effectLst/>
                <a:uLnTx/>
                <a:uFillTx/>
                <a:latin typeface="Yu Gothic UI Semilight" panose="020B0400000000000000" pitchFamily="34" charset="-128"/>
                <a:ea typeface="Yu Gothic UI Semilight" panose="020B0400000000000000" pitchFamily="34" charset="-128"/>
                <a:cs typeface="+mn-cs"/>
              </a:rPr>
              <a:t>stories</a:t>
            </a:r>
            <a:endParaRPr kumimoji="0" lang="fi-FI" sz="2400" b="1" i="0" u="none" strike="noStrike" kern="1200" cap="none" spc="0" normalizeH="0" baseline="0" noProof="0" dirty="0">
              <a:ln>
                <a:noFill/>
              </a:ln>
              <a:solidFill>
                <a:prstClr val="white"/>
              </a:solidFill>
              <a:effectLst/>
              <a:uLnTx/>
              <a:uFillTx/>
              <a:latin typeface="Yu Gothic UI Semilight" panose="020B0400000000000000" pitchFamily="34" charset="-128"/>
              <a:ea typeface="Yu Gothic UI Semilight" panose="020B0400000000000000" pitchFamily="34" charset="-128"/>
              <a:cs typeface="+mn-cs"/>
            </a:endParaRPr>
          </a:p>
        </p:txBody>
      </p:sp>
    </p:spTree>
    <p:extLst>
      <p:ext uri="{BB962C8B-B14F-4D97-AF65-F5344CB8AC3E}">
        <p14:creationId xmlns:p14="http://schemas.microsoft.com/office/powerpoint/2010/main" val="2641767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i-FI"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98883" y="-889305"/>
            <a:ext cx="12598399" cy="9448799"/>
          </a:xfrm>
        </p:spPr>
      </p:pic>
      <p:grpSp>
        <p:nvGrpSpPr>
          <p:cNvPr id="51" name="Group 50"/>
          <p:cNvGrpSpPr/>
          <p:nvPr/>
        </p:nvGrpSpPr>
        <p:grpSpPr>
          <a:xfrm>
            <a:off x="333827" y="1294156"/>
            <a:ext cx="10435771" cy="4401726"/>
            <a:chOff x="730980" y="1618951"/>
            <a:chExt cx="7785223" cy="4401726"/>
          </a:xfrm>
          <a:solidFill>
            <a:schemeClr val="bg1">
              <a:alpha val="50000"/>
            </a:schemeClr>
          </a:solidFill>
          <a:effectLst>
            <a:outerShdw blurRad="50800" dist="38100" dir="8100000" algn="tr" rotWithShape="0">
              <a:prstClr val="black">
                <a:alpha val="40000"/>
              </a:prstClr>
            </a:outerShdw>
          </a:effectLst>
        </p:grpSpPr>
        <p:cxnSp>
          <p:nvCxnSpPr>
            <p:cNvPr id="52" name="Straight Connector 51"/>
            <p:cNvCxnSpPr/>
            <p:nvPr/>
          </p:nvCxnSpPr>
          <p:spPr>
            <a:xfrm>
              <a:off x="5308751" y="2156989"/>
              <a:ext cx="762000" cy="1540150"/>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910541" y="1618951"/>
              <a:ext cx="997680" cy="2103120"/>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155747" y="2318319"/>
              <a:ext cx="1219200" cy="1528775"/>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492740" y="4035485"/>
              <a:ext cx="609600" cy="1535826"/>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850157" y="4012413"/>
              <a:ext cx="1060545" cy="2008264"/>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171154" y="4007989"/>
              <a:ext cx="1188385" cy="1612482"/>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Freeform 7"/>
            <p:cNvSpPr>
              <a:spLocks/>
            </p:cNvSpPr>
            <p:nvPr/>
          </p:nvSpPr>
          <p:spPr bwMode="auto">
            <a:xfrm>
              <a:off x="730980" y="2259654"/>
              <a:ext cx="7785223" cy="2960610"/>
            </a:xfrm>
            <a:custGeom>
              <a:avLst/>
              <a:gdLst>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801983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801983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83886 w 7785223"/>
                <a:gd name="connsiteY18" fmla="*/ 1786984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85223" h="2960610">
                  <a:moveTo>
                    <a:pt x="6458167" y="833882"/>
                  </a:moveTo>
                  <a:cubicBezTo>
                    <a:pt x="6319152" y="833882"/>
                    <a:pt x="6206458" y="946576"/>
                    <a:pt x="6206458" y="1085591"/>
                  </a:cubicBezTo>
                  <a:cubicBezTo>
                    <a:pt x="6206458" y="1224606"/>
                    <a:pt x="6319152" y="1337300"/>
                    <a:pt x="6458167" y="1337300"/>
                  </a:cubicBezTo>
                  <a:cubicBezTo>
                    <a:pt x="6597182" y="1337300"/>
                    <a:pt x="6709876" y="1224606"/>
                    <a:pt x="6709876" y="1085591"/>
                  </a:cubicBezTo>
                  <a:cubicBezTo>
                    <a:pt x="6709876" y="946576"/>
                    <a:pt x="6597182" y="833882"/>
                    <a:pt x="6458167" y="833882"/>
                  </a:cubicBezTo>
                  <a:close/>
                  <a:moveTo>
                    <a:pt x="124054" y="0"/>
                  </a:moveTo>
                  <a:cubicBezTo>
                    <a:pt x="124054" y="0"/>
                    <a:pt x="694494" y="17040"/>
                    <a:pt x="881802" y="766777"/>
                  </a:cubicBezTo>
                  <a:cubicBezTo>
                    <a:pt x="975349" y="1143344"/>
                    <a:pt x="1108255" y="1399114"/>
                    <a:pt x="1232618" y="1485722"/>
                  </a:cubicBezTo>
                  <a:cubicBezTo>
                    <a:pt x="1356981" y="1572330"/>
                    <a:pt x="1831368" y="1540253"/>
                    <a:pt x="2569785" y="1533897"/>
                  </a:cubicBezTo>
                  <a:cubicBezTo>
                    <a:pt x="3308202" y="1527541"/>
                    <a:pt x="4961056" y="1460173"/>
                    <a:pt x="5663118" y="1447586"/>
                  </a:cubicBezTo>
                  <a:cubicBezTo>
                    <a:pt x="5764083" y="633577"/>
                    <a:pt x="6000518" y="305361"/>
                    <a:pt x="6184373" y="217410"/>
                  </a:cubicBezTo>
                  <a:cubicBezTo>
                    <a:pt x="6504706" y="184050"/>
                    <a:pt x="7316553" y="874307"/>
                    <a:pt x="7585117" y="1247424"/>
                  </a:cubicBezTo>
                  <a:cubicBezTo>
                    <a:pt x="7737800" y="1452337"/>
                    <a:pt x="7785205" y="1625731"/>
                    <a:pt x="7785223" y="1625797"/>
                  </a:cubicBezTo>
                  <a:cubicBezTo>
                    <a:pt x="7785158" y="1625937"/>
                    <a:pt x="7690374" y="1830829"/>
                    <a:pt x="7506128" y="2067231"/>
                  </a:cubicBezTo>
                  <a:cubicBezTo>
                    <a:pt x="7395543" y="2209120"/>
                    <a:pt x="7263894" y="2377287"/>
                    <a:pt x="7074320" y="2519175"/>
                  </a:cubicBezTo>
                  <a:cubicBezTo>
                    <a:pt x="6895320" y="2340543"/>
                    <a:pt x="6737376" y="2324743"/>
                    <a:pt x="6737299" y="2324735"/>
                  </a:cubicBezTo>
                  <a:cubicBezTo>
                    <a:pt x="6737317" y="2324764"/>
                    <a:pt x="6868950" y="2545458"/>
                    <a:pt x="6911075" y="2629534"/>
                  </a:cubicBezTo>
                  <a:cubicBezTo>
                    <a:pt x="6705703" y="2760914"/>
                    <a:pt x="6463469" y="2876528"/>
                    <a:pt x="6173841" y="2960610"/>
                  </a:cubicBezTo>
                  <a:cubicBezTo>
                    <a:pt x="6173686" y="2960472"/>
                    <a:pt x="5712200" y="2625849"/>
                    <a:pt x="5683886" y="1786984"/>
                  </a:cubicBezTo>
                  <a:cubicBezTo>
                    <a:pt x="5351100" y="1778601"/>
                    <a:pt x="4997819" y="1710631"/>
                    <a:pt x="4260900" y="1707212"/>
                  </a:cubicBezTo>
                  <a:cubicBezTo>
                    <a:pt x="3523981" y="1703793"/>
                    <a:pt x="1406504" y="1698533"/>
                    <a:pt x="1262370" y="1766472"/>
                  </a:cubicBezTo>
                  <a:cubicBezTo>
                    <a:pt x="1118236" y="1834411"/>
                    <a:pt x="1130100" y="2066835"/>
                    <a:pt x="907344" y="2381268"/>
                  </a:cubicBezTo>
                  <a:cubicBezTo>
                    <a:pt x="684588" y="2695701"/>
                    <a:pt x="192167" y="2960610"/>
                    <a:pt x="192166" y="2960610"/>
                  </a:cubicBezTo>
                  <a:cubicBezTo>
                    <a:pt x="243251" y="2474985"/>
                    <a:pt x="136825" y="2313110"/>
                    <a:pt x="149596" y="2142715"/>
                  </a:cubicBezTo>
                  <a:cubicBezTo>
                    <a:pt x="175137" y="1836023"/>
                    <a:pt x="515658" y="1640074"/>
                    <a:pt x="515699" y="1640050"/>
                  </a:cubicBezTo>
                  <a:cubicBezTo>
                    <a:pt x="515699" y="1640050"/>
                    <a:pt x="68713" y="1431317"/>
                    <a:pt x="4858" y="958471"/>
                  </a:cubicBezTo>
                  <a:cubicBezTo>
                    <a:pt x="-41969" y="604902"/>
                    <a:pt x="268793" y="481366"/>
                    <a:pt x="124054" y="0"/>
                  </a:cubicBezTo>
                  <a:close/>
                </a:path>
              </a:pathLst>
            </a:custGeom>
            <a:grpFill/>
            <a:ln w="10" cap="flat">
              <a:solidFill>
                <a:schemeClr val="bg1">
                  <a:lumMod val="50000"/>
                </a:schemeClr>
              </a:solid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59" name="TextBox 58"/>
          <p:cNvSpPr txBox="1"/>
          <p:nvPr/>
        </p:nvSpPr>
        <p:spPr>
          <a:xfrm>
            <a:off x="9538815" y="930244"/>
            <a:ext cx="1688910" cy="1200329"/>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Project Aims &amp; Objectives </a:t>
            </a:r>
          </a:p>
        </p:txBody>
      </p:sp>
      <p:cxnSp>
        <p:nvCxnSpPr>
          <p:cNvPr id="60" name="Straight Arrow Connector 59"/>
          <p:cNvCxnSpPr/>
          <p:nvPr/>
        </p:nvCxnSpPr>
        <p:spPr>
          <a:xfrm flipH="1">
            <a:off x="9521898" y="2130573"/>
            <a:ext cx="446964" cy="269723"/>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557869" y="1297578"/>
            <a:ext cx="13716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People </a:t>
            </a:r>
            <a:endParaRPr lang="en-US" b="1" dirty="0"/>
          </a:p>
        </p:txBody>
      </p:sp>
      <p:sp>
        <p:nvSpPr>
          <p:cNvPr id="62" name="Rounded Rectangle 61"/>
          <p:cNvSpPr/>
          <p:nvPr/>
        </p:nvSpPr>
        <p:spPr>
          <a:xfrm>
            <a:off x="3643730" y="655457"/>
            <a:ext cx="17526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t>Implementation </a:t>
            </a:r>
          </a:p>
        </p:txBody>
      </p:sp>
      <p:sp>
        <p:nvSpPr>
          <p:cNvPr id="63" name="Rounded Rectangle 62"/>
          <p:cNvSpPr/>
          <p:nvPr/>
        </p:nvSpPr>
        <p:spPr>
          <a:xfrm>
            <a:off x="5869966" y="1170546"/>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t>Follow Up</a:t>
            </a:r>
          </a:p>
        </p:txBody>
      </p:sp>
      <p:sp>
        <p:nvSpPr>
          <p:cNvPr id="64" name="Rounded Rectangle 63"/>
          <p:cNvSpPr/>
          <p:nvPr/>
        </p:nvSpPr>
        <p:spPr>
          <a:xfrm>
            <a:off x="1709921" y="5327644"/>
            <a:ext cx="1512314"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lumMod val="95000"/>
                  </a:schemeClr>
                </a:solidFill>
              </a:rPr>
              <a:t>Material</a:t>
            </a:r>
            <a:endParaRPr lang="en-US" b="1" dirty="0">
              <a:solidFill>
                <a:schemeClr val="bg1">
                  <a:lumMod val="95000"/>
                </a:schemeClr>
              </a:solidFill>
            </a:endParaRPr>
          </a:p>
        </p:txBody>
      </p:sp>
      <p:sp>
        <p:nvSpPr>
          <p:cNvPr id="65" name="Rounded Rectangle 64"/>
          <p:cNvSpPr/>
          <p:nvPr/>
        </p:nvSpPr>
        <p:spPr>
          <a:xfrm>
            <a:off x="4210470" y="5642316"/>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Learning</a:t>
            </a:r>
            <a:endParaRPr lang="en-US" b="1" dirty="0"/>
          </a:p>
        </p:txBody>
      </p:sp>
      <p:sp>
        <p:nvSpPr>
          <p:cNvPr id="66" name="Rounded Rectangle 65"/>
          <p:cNvSpPr/>
          <p:nvPr/>
        </p:nvSpPr>
        <p:spPr>
          <a:xfrm>
            <a:off x="6089293" y="5272947"/>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Methods</a:t>
            </a:r>
            <a:endParaRPr lang="en-US" b="1" dirty="0"/>
          </a:p>
        </p:txBody>
      </p:sp>
      <p:sp>
        <p:nvSpPr>
          <p:cNvPr id="67" name="TextBox 66"/>
          <p:cNvSpPr txBox="1"/>
          <p:nvPr/>
        </p:nvSpPr>
        <p:spPr>
          <a:xfrm>
            <a:off x="8822137" y="5246516"/>
            <a:ext cx="1688910" cy="830997"/>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Relevance &amp; Need </a:t>
            </a:r>
          </a:p>
        </p:txBody>
      </p:sp>
      <p:cxnSp>
        <p:nvCxnSpPr>
          <p:cNvPr id="68" name="Straight Arrow Connector 67"/>
          <p:cNvCxnSpPr>
            <a:stCxn id="67" idx="0"/>
          </p:cNvCxnSpPr>
          <p:nvPr/>
        </p:nvCxnSpPr>
        <p:spPr>
          <a:xfrm flipH="1" flipV="1">
            <a:off x="9377204" y="4696011"/>
            <a:ext cx="289388" cy="55050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6294" y="5520073"/>
            <a:ext cx="1688910" cy="461665"/>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Impact</a:t>
            </a:r>
            <a:r>
              <a:rPr lang="en-US" sz="2400" b="1" dirty="0">
                <a:solidFill>
                  <a:schemeClr val="tx1">
                    <a:lumMod val="75000"/>
                    <a:lumOff val="25000"/>
                  </a:schemeClr>
                </a:solidFill>
              </a:rPr>
              <a:t> </a:t>
            </a:r>
          </a:p>
        </p:txBody>
      </p:sp>
      <p:cxnSp>
        <p:nvCxnSpPr>
          <p:cNvPr id="71" name="Straight Arrow Connector 70"/>
          <p:cNvCxnSpPr/>
          <p:nvPr/>
        </p:nvCxnSpPr>
        <p:spPr>
          <a:xfrm flipH="1" flipV="1">
            <a:off x="1709921" y="2811439"/>
            <a:ext cx="449480" cy="38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22"/>
          </p:cNvCxnSpPr>
          <p:nvPr/>
        </p:nvCxnSpPr>
        <p:spPr>
          <a:xfrm flipH="1">
            <a:off x="479491" y="4895469"/>
            <a:ext cx="111927" cy="62460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3" name="Subtitle 2"/>
          <p:cNvSpPr txBox="1">
            <a:spLocks/>
          </p:cNvSpPr>
          <p:nvPr/>
        </p:nvSpPr>
        <p:spPr>
          <a:xfrm>
            <a:off x="8135258" y="6218238"/>
            <a:ext cx="3998686" cy="4728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fi-FI" dirty="0" smtClean="0">
                <a:solidFill>
                  <a:schemeClr val="bg1"/>
                </a:solidFill>
                <a:latin typeface="Yu Gothic UI Semilight" panose="020B0400000000000000" pitchFamily="34" charset="-128"/>
                <a:ea typeface="Yu Gothic UI Semilight" panose="020B0400000000000000" pitchFamily="34" charset="-128"/>
              </a:rPr>
              <a:t>2. </a:t>
            </a:r>
            <a:r>
              <a:rPr lang="fi-FI" b="1" dirty="0" smtClean="0">
                <a:solidFill>
                  <a:schemeClr val="bg1"/>
                </a:solidFill>
                <a:latin typeface="Yu Gothic UI Semilight" panose="020B0400000000000000" pitchFamily="34" charset="-128"/>
                <a:ea typeface="Yu Gothic UI Semilight" panose="020B0400000000000000" pitchFamily="34" charset="-128"/>
              </a:rPr>
              <a:t>Project</a:t>
            </a:r>
            <a:endParaRPr lang="fi-FI" b="1"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14279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P spid="61" grpId="0" animBg="1"/>
      <p:bldP spid="62" grpId="0" animBg="1"/>
      <p:bldP spid="63" grpId="0" animBg="1"/>
      <p:bldP spid="64" grpId="0" animBg="1"/>
      <p:bldP spid="65" grpId="0" animBg="1"/>
      <p:bldP spid="66" grpId="0" animBg="1"/>
      <p:bldP spid="67" grpId="0" animBg="1"/>
      <p:bldP spid="70" grpId="0" animBg="1"/>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grpSp>
        <p:nvGrpSpPr>
          <p:cNvPr id="51" name="Group 50"/>
          <p:cNvGrpSpPr/>
          <p:nvPr/>
        </p:nvGrpSpPr>
        <p:grpSpPr>
          <a:xfrm>
            <a:off x="333827" y="1294156"/>
            <a:ext cx="10435771" cy="4401726"/>
            <a:chOff x="730980" y="1618951"/>
            <a:chExt cx="7785223" cy="4401726"/>
          </a:xfrm>
          <a:solidFill>
            <a:schemeClr val="bg1">
              <a:alpha val="50000"/>
            </a:schemeClr>
          </a:solidFill>
          <a:effectLst>
            <a:outerShdw blurRad="50800" dist="38100" dir="8100000" algn="tr" rotWithShape="0">
              <a:prstClr val="black">
                <a:alpha val="40000"/>
              </a:prstClr>
            </a:outerShdw>
          </a:effectLst>
        </p:grpSpPr>
        <p:cxnSp>
          <p:nvCxnSpPr>
            <p:cNvPr id="52" name="Straight Connector 51"/>
            <p:cNvCxnSpPr/>
            <p:nvPr/>
          </p:nvCxnSpPr>
          <p:spPr>
            <a:xfrm>
              <a:off x="5308751" y="2156989"/>
              <a:ext cx="762000" cy="1540150"/>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910541" y="1618951"/>
              <a:ext cx="997680" cy="2103120"/>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155747" y="2318319"/>
              <a:ext cx="1219200" cy="1528775"/>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492740" y="4035485"/>
              <a:ext cx="609600" cy="1535826"/>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850157" y="4012413"/>
              <a:ext cx="1060545" cy="2008264"/>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171154" y="4007989"/>
              <a:ext cx="1188385" cy="1612482"/>
            </a:xfrm>
            <a:prstGeom prst="line">
              <a:avLst/>
            </a:prstGeom>
            <a:grpFill/>
            <a:ln w="762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Freeform 7"/>
            <p:cNvSpPr>
              <a:spLocks/>
            </p:cNvSpPr>
            <p:nvPr/>
          </p:nvSpPr>
          <p:spPr bwMode="auto">
            <a:xfrm>
              <a:off x="730980" y="2259654"/>
              <a:ext cx="7785223" cy="2960610"/>
            </a:xfrm>
            <a:custGeom>
              <a:avLst/>
              <a:gdLst>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801983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801983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704061 w 7785223"/>
                <a:gd name="connsiteY9" fmla="*/ 1488530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97534 w 7785223"/>
                <a:gd name="connsiteY18" fmla="*/ 1718745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 name="connsiteX0" fmla="*/ 6458167 w 7785223"/>
                <a:gd name="connsiteY0" fmla="*/ 833882 h 2960610"/>
                <a:gd name="connsiteX1" fmla="*/ 6206458 w 7785223"/>
                <a:gd name="connsiteY1" fmla="*/ 1085591 h 2960610"/>
                <a:gd name="connsiteX2" fmla="*/ 6458167 w 7785223"/>
                <a:gd name="connsiteY2" fmla="*/ 1337300 h 2960610"/>
                <a:gd name="connsiteX3" fmla="*/ 6709876 w 7785223"/>
                <a:gd name="connsiteY3" fmla="*/ 1085591 h 2960610"/>
                <a:gd name="connsiteX4" fmla="*/ 6458167 w 7785223"/>
                <a:gd name="connsiteY4" fmla="*/ 833882 h 2960610"/>
                <a:gd name="connsiteX5" fmla="*/ 124054 w 7785223"/>
                <a:gd name="connsiteY5" fmla="*/ 0 h 2960610"/>
                <a:gd name="connsiteX6" fmla="*/ 881802 w 7785223"/>
                <a:gd name="connsiteY6" fmla="*/ 766777 h 2960610"/>
                <a:gd name="connsiteX7" fmla="*/ 1232618 w 7785223"/>
                <a:gd name="connsiteY7" fmla="*/ 1485722 h 2960610"/>
                <a:gd name="connsiteX8" fmla="*/ 2569785 w 7785223"/>
                <a:gd name="connsiteY8" fmla="*/ 1533897 h 2960610"/>
                <a:gd name="connsiteX9" fmla="*/ 5663118 w 7785223"/>
                <a:gd name="connsiteY9" fmla="*/ 1447586 h 2960610"/>
                <a:gd name="connsiteX10" fmla="*/ 6184373 w 7785223"/>
                <a:gd name="connsiteY10" fmla="*/ 217410 h 2960610"/>
                <a:gd name="connsiteX11" fmla="*/ 7585117 w 7785223"/>
                <a:gd name="connsiteY11" fmla="*/ 1247424 h 2960610"/>
                <a:gd name="connsiteX12" fmla="*/ 7785223 w 7785223"/>
                <a:gd name="connsiteY12" fmla="*/ 1625797 h 2960610"/>
                <a:gd name="connsiteX13" fmla="*/ 7506128 w 7785223"/>
                <a:gd name="connsiteY13" fmla="*/ 2067231 h 2960610"/>
                <a:gd name="connsiteX14" fmla="*/ 7074320 w 7785223"/>
                <a:gd name="connsiteY14" fmla="*/ 2519175 h 2960610"/>
                <a:gd name="connsiteX15" fmla="*/ 6737299 w 7785223"/>
                <a:gd name="connsiteY15" fmla="*/ 2324735 h 2960610"/>
                <a:gd name="connsiteX16" fmla="*/ 6911075 w 7785223"/>
                <a:gd name="connsiteY16" fmla="*/ 2629534 h 2960610"/>
                <a:gd name="connsiteX17" fmla="*/ 6173841 w 7785223"/>
                <a:gd name="connsiteY17" fmla="*/ 2960610 h 2960610"/>
                <a:gd name="connsiteX18" fmla="*/ 5683886 w 7785223"/>
                <a:gd name="connsiteY18" fmla="*/ 1786984 h 2960610"/>
                <a:gd name="connsiteX19" fmla="*/ 4260900 w 7785223"/>
                <a:gd name="connsiteY19" fmla="*/ 1707212 h 2960610"/>
                <a:gd name="connsiteX20" fmla="*/ 1262370 w 7785223"/>
                <a:gd name="connsiteY20" fmla="*/ 1766472 h 2960610"/>
                <a:gd name="connsiteX21" fmla="*/ 907344 w 7785223"/>
                <a:gd name="connsiteY21" fmla="*/ 2381268 h 2960610"/>
                <a:gd name="connsiteX22" fmla="*/ 192166 w 7785223"/>
                <a:gd name="connsiteY22" fmla="*/ 2960610 h 2960610"/>
                <a:gd name="connsiteX23" fmla="*/ 149596 w 7785223"/>
                <a:gd name="connsiteY23" fmla="*/ 2142715 h 2960610"/>
                <a:gd name="connsiteX24" fmla="*/ 515699 w 7785223"/>
                <a:gd name="connsiteY24" fmla="*/ 1640050 h 2960610"/>
                <a:gd name="connsiteX25" fmla="*/ 4858 w 7785223"/>
                <a:gd name="connsiteY25" fmla="*/ 958471 h 2960610"/>
                <a:gd name="connsiteX26" fmla="*/ 124054 w 7785223"/>
                <a:gd name="connsiteY26" fmla="*/ 0 h 296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85223" h="2960610">
                  <a:moveTo>
                    <a:pt x="6458167" y="833882"/>
                  </a:moveTo>
                  <a:cubicBezTo>
                    <a:pt x="6319152" y="833882"/>
                    <a:pt x="6206458" y="946576"/>
                    <a:pt x="6206458" y="1085591"/>
                  </a:cubicBezTo>
                  <a:cubicBezTo>
                    <a:pt x="6206458" y="1224606"/>
                    <a:pt x="6319152" y="1337300"/>
                    <a:pt x="6458167" y="1337300"/>
                  </a:cubicBezTo>
                  <a:cubicBezTo>
                    <a:pt x="6597182" y="1337300"/>
                    <a:pt x="6709876" y="1224606"/>
                    <a:pt x="6709876" y="1085591"/>
                  </a:cubicBezTo>
                  <a:cubicBezTo>
                    <a:pt x="6709876" y="946576"/>
                    <a:pt x="6597182" y="833882"/>
                    <a:pt x="6458167" y="833882"/>
                  </a:cubicBezTo>
                  <a:close/>
                  <a:moveTo>
                    <a:pt x="124054" y="0"/>
                  </a:moveTo>
                  <a:cubicBezTo>
                    <a:pt x="124054" y="0"/>
                    <a:pt x="694494" y="17040"/>
                    <a:pt x="881802" y="766777"/>
                  </a:cubicBezTo>
                  <a:cubicBezTo>
                    <a:pt x="975349" y="1143344"/>
                    <a:pt x="1108255" y="1399114"/>
                    <a:pt x="1232618" y="1485722"/>
                  </a:cubicBezTo>
                  <a:cubicBezTo>
                    <a:pt x="1356981" y="1572330"/>
                    <a:pt x="1831368" y="1540253"/>
                    <a:pt x="2569785" y="1533897"/>
                  </a:cubicBezTo>
                  <a:cubicBezTo>
                    <a:pt x="3308202" y="1527541"/>
                    <a:pt x="4961056" y="1460173"/>
                    <a:pt x="5663118" y="1447586"/>
                  </a:cubicBezTo>
                  <a:cubicBezTo>
                    <a:pt x="5764083" y="633577"/>
                    <a:pt x="6000518" y="305361"/>
                    <a:pt x="6184373" y="217410"/>
                  </a:cubicBezTo>
                  <a:cubicBezTo>
                    <a:pt x="6504706" y="184050"/>
                    <a:pt x="7316553" y="874307"/>
                    <a:pt x="7585117" y="1247424"/>
                  </a:cubicBezTo>
                  <a:cubicBezTo>
                    <a:pt x="7737800" y="1452337"/>
                    <a:pt x="7785205" y="1625731"/>
                    <a:pt x="7785223" y="1625797"/>
                  </a:cubicBezTo>
                  <a:cubicBezTo>
                    <a:pt x="7785158" y="1625937"/>
                    <a:pt x="7690374" y="1830829"/>
                    <a:pt x="7506128" y="2067231"/>
                  </a:cubicBezTo>
                  <a:cubicBezTo>
                    <a:pt x="7395543" y="2209120"/>
                    <a:pt x="7263894" y="2377287"/>
                    <a:pt x="7074320" y="2519175"/>
                  </a:cubicBezTo>
                  <a:cubicBezTo>
                    <a:pt x="6895320" y="2340543"/>
                    <a:pt x="6737376" y="2324743"/>
                    <a:pt x="6737299" y="2324735"/>
                  </a:cubicBezTo>
                  <a:cubicBezTo>
                    <a:pt x="6737317" y="2324764"/>
                    <a:pt x="6868950" y="2545458"/>
                    <a:pt x="6911075" y="2629534"/>
                  </a:cubicBezTo>
                  <a:cubicBezTo>
                    <a:pt x="6705703" y="2760914"/>
                    <a:pt x="6463469" y="2876528"/>
                    <a:pt x="6173841" y="2960610"/>
                  </a:cubicBezTo>
                  <a:cubicBezTo>
                    <a:pt x="6173686" y="2960472"/>
                    <a:pt x="5712200" y="2625849"/>
                    <a:pt x="5683886" y="1786984"/>
                  </a:cubicBezTo>
                  <a:cubicBezTo>
                    <a:pt x="5351100" y="1778601"/>
                    <a:pt x="4997819" y="1710631"/>
                    <a:pt x="4260900" y="1707212"/>
                  </a:cubicBezTo>
                  <a:cubicBezTo>
                    <a:pt x="3523981" y="1703793"/>
                    <a:pt x="1406504" y="1698533"/>
                    <a:pt x="1262370" y="1766472"/>
                  </a:cubicBezTo>
                  <a:cubicBezTo>
                    <a:pt x="1118236" y="1834411"/>
                    <a:pt x="1130100" y="2066835"/>
                    <a:pt x="907344" y="2381268"/>
                  </a:cubicBezTo>
                  <a:cubicBezTo>
                    <a:pt x="684588" y="2695701"/>
                    <a:pt x="192167" y="2960610"/>
                    <a:pt x="192166" y="2960610"/>
                  </a:cubicBezTo>
                  <a:cubicBezTo>
                    <a:pt x="243251" y="2474985"/>
                    <a:pt x="136825" y="2313110"/>
                    <a:pt x="149596" y="2142715"/>
                  </a:cubicBezTo>
                  <a:cubicBezTo>
                    <a:pt x="175137" y="1836023"/>
                    <a:pt x="515658" y="1640074"/>
                    <a:pt x="515699" y="1640050"/>
                  </a:cubicBezTo>
                  <a:cubicBezTo>
                    <a:pt x="515699" y="1640050"/>
                    <a:pt x="68713" y="1431317"/>
                    <a:pt x="4858" y="958471"/>
                  </a:cubicBezTo>
                  <a:cubicBezTo>
                    <a:pt x="-41969" y="604902"/>
                    <a:pt x="268793" y="481366"/>
                    <a:pt x="124054" y="0"/>
                  </a:cubicBezTo>
                  <a:close/>
                </a:path>
              </a:pathLst>
            </a:custGeom>
            <a:grpFill/>
            <a:ln w="10" cap="flat">
              <a:solidFill>
                <a:schemeClr val="bg1">
                  <a:lumMod val="50000"/>
                </a:schemeClr>
              </a:solid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59" name="TextBox 58"/>
          <p:cNvSpPr txBox="1"/>
          <p:nvPr/>
        </p:nvSpPr>
        <p:spPr>
          <a:xfrm>
            <a:off x="9538815" y="930244"/>
            <a:ext cx="1688910" cy="1200329"/>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Project Aims &amp; Objectives </a:t>
            </a:r>
          </a:p>
        </p:txBody>
      </p:sp>
      <p:cxnSp>
        <p:nvCxnSpPr>
          <p:cNvPr id="60" name="Straight Arrow Connector 59"/>
          <p:cNvCxnSpPr/>
          <p:nvPr/>
        </p:nvCxnSpPr>
        <p:spPr>
          <a:xfrm flipH="1">
            <a:off x="9521898" y="2130573"/>
            <a:ext cx="446964" cy="269723"/>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557869" y="1297578"/>
            <a:ext cx="13716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People </a:t>
            </a:r>
            <a:endParaRPr lang="en-US" b="1" dirty="0"/>
          </a:p>
        </p:txBody>
      </p:sp>
      <p:sp>
        <p:nvSpPr>
          <p:cNvPr id="62" name="Rounded Rectangle 61"/>
          <p:cNvSpPr/>
          <p:nvPr/>
        </p:nvSpPr>
        <p:spPr>
          <a:xfrm>
            <a:off x="3643730" y="655457"/>
            <a:ext cx="17526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t>Implementation </a:t>
            </a:r>
          </a:p>
        </p:txBody>
      </p:sp>
      <p:sp>
        <p:nvSpPr>
          <p:cNvPr id="63" name="Rounded Rectangle 62"/>
          <p:cNvSpPr/>
          <p:nvPr/>
        </p:nvSpPr>
        <p:spPr>
          <a:xfrm>
            <a:off x="5869966" y="1170546"/>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t>Follow Up</a:t>
            </a:r>
          </a:p>
        </p:txBody>
      </p:sp>
      <p:sp>
        <p:nvSpPr>
          <p:cNvPr id="64" name="Rounded Rectangle 63"/>
          <p:cNvSpPr/>
          <p:nvPr/>
        </p:nvSpPr>
        <p:spPr>
          <a:xfrm>
            <a:off x="1709921" y="5327644"/>
            <a:ext cx="1512314"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lumMod val="95000"/>
                  </a:schemeClr>
                </a:solidFill>
              </a:rPr>
              <a:t>Material</a:t>
            </a:r>
            <a:endParaRPr lang="en-US" b="1" dirty="0">
              <a:solidFill>
                <a:schemeClr val="bg1">
                  <a:lumMod val="95000"/>
                </a:schemeClr>
              </a:solidFill>
            </a:endParaRPr>
          </a:p>
        </p:txBody>
      </p:sp>
      <p:sp>
        <p:nvSpPr>
          <p:cNvPr id="65" name="Rounded Rectangle 64"/>
          <p:cNvSpPr/>
          <p:nvPr/>
        </p:nvSpPr>
        <p:spPr>
          <a:xfrm>
            <a:off x="4210470" y="5642316"/>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Learning</a:t>
            </a:r>
            <a:endParaRPr lang="en-US" b="1" dirty="0"/>
          </a:p>
        </p:txBody>
      </p:sp>
      <p:sp>
        <p:nvSpPr>
          <p:cNvPr id="66" name="Rounded Rectangle 65"/>
          <p:cNvSpPr/>
          <p:nvPr/>
        </p:nvSpPr>
        <p:spPr>
          <a:xfrm>
            <a:off x="6089293" y="5272947"/>
            <a:ext cx="1219200" cy="668740"/>
          </a:xfrm>
          <a:prstGeom prst="roundRect">
            <a:avLst>
              <a:gd name="adj" fmla="val 4267"/>
            </a:avLst>
          </a:prstGeom>
          <a:solidFill>
            <a:schemeClr val="bg1">
              <a:alpha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Methods</a:t>
            </a:r>
            <a:endParaRPr lang="en-US" b="1" dirty="0"/>
          </a:p>
        </p:txBody>
      </p:sp>
      <p:sp>
        <p:nvSpPr>
          <p:cNvPr id="67" name="TextBox 66"/>
          <p:cNvSpPr txBox="1"/>
          <p:nvPr/>
        </p:nvSpPr>
        <p:spPr>
          <a:xfrm>
            <a:off x="8822137" y="5246516"/>
            <a:ext cx="1688910" cy="830997"/>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Relevance &amp; Need </a:t>
            </a:r>
          </a:p>
        </p:txBody>
      </p:sp>
      <p:cxnSp>
        <p:nvCxnSpPr>
          <p:cNvPr id="68" name="Straight Arrow Connector 67"/>
          <p:cNvCxnSpPr>
            <a:stCxn id="67" idx="0"/>
          </p:cNvCxnSpPr>
          <p:nvPr/>
        </p:nvCxnSpPr>
        <p:spPr>
          <a:xfrm flipH="1" flipV="1">
            <a:off x="9377204" y="4696011"/>
            <a:ext cx="289388" cy="55050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6294" y="5520073"/>
            <a:ext cx="1688910" cy="461665"/>
          </a:xfrm>
          <a:prstGeom prst="rect">
            <a:avLst/>
          </a:prstGeom>
          <a:solidFill>
            <a:schemeClr val="bg1">
              <a:alpha val="50000"/>
            </a:schemeClr>
          </a:solidFill>
        </p:spPr>
        <p:txBody>
          <a:bodyPr wrap="square" rtlCol="0">
            <a:spAutoFit/>
          </a:bodyPr>
          <a:lstStyle/>
          <a:p>
            <a:pPr algn="ctr"/>
            <a:r>
              <a:rPr lang="en-US" sz="2400" b="1" dirty="0">
                <a:solidFill>
                  <a:schemeClr val="bg1">
                    <a:lumMod val="95000"/>
                  </a:schemeClr>
                </a:solidFill>
              </a:rPr>
              <a:t>Impact</a:t>
            </a:r>
            <a:r>
              <a:rPr lang="en-US" sz="2400" b="1" dirty="0">
                <a:solidFill>
                  <a:schemeClr val="tx1">
                    <a:lumMod val="75000"/>
                    <a:lumOff val="25000"/>
                  </a:schemeClr>
                </a:solidFill>
              </a:rPr>
              <a:t> </a:t>
            </a:r>
          </a:p>
        </p:txBody>
      </p:sp>
      <p:cxnSp>
        <p:nvCxnSpPr>
          <p:cNvPr id="71" name="Straight Arrow Connector 70"/>
          <p:cNvCxnSpPr/>
          <p:nvPr/>
        </p:nvCxnSpPr>
        <p:spPr>
          <a:xfrm flipH="1" flipV="1">
            <a:off x="1709921" y="2811439"/>
            <a:ext cx="449480" cy="38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22"/>
          </p:cNvCxnSpPr>
          <p:nvPr/>
        </p:nvCxnSpPr>
        <p:spPr>
          <a:xfrm flipH="1">
            <a:off x="479491" y="4895469"/>
            <a:ext cx="111927" cy="62460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3" name="Subtitle 2"/>
          <p:cNvSpPr txBox="1">
            <a:spLocks/>
          </p:cNvSpPr>
          <p:nvPr/>
        </p:nvSpPr>
        <p:spPr>
          <a:xfrm>
            <a:off x="8135258" y="6218238"/>
            <a:ext cx="3998686" cy="4728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i-FI" dirty="0" smtClean="0">
                <a:solidFill>
                  <a:schemeClr val="bg1"/>
                </a:solidFill>
                <a:latin typeface="Yu Gothic UI Semilight" panose="020B0400000000000000" pitchFamily="34" charset="-128"/>
                <a:ea typeface="Yu Gothic UI Semilight" panose="020B0400000000000000" pitchFamily="34" charset="-128"/>
              </a:rPr>
              <a:t>2. Project</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837391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extLst>
              <a:ext uri="{28A0092B-C50C-407E-A947-70E740481C1C}">
                <a14:useLocalDpi xmlns:a14="http://schemas.microsoft.com/office/drawing/2010/main" val="0"/>
              </a:ext>
            </a:extLst>
          </a:blip>
          <a:stretch>
            <a:fillRect t="-10000" b="-10000"/>
          </a:stretch>
        </a:blipFill>
        <a:effectLst/>
      </p:bgPr>
    </p:bg>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717117016"/>
              </p:ext>
            </p:extLst>
          </p:nvPr>
        </p:nvGraphicFramePr>
        <p:xfrm>
          <a:off x="3410348" y="121270"/>
          <a:ext cx="8514952" cy="6431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0" y="1142137"/>
            <a:ext cx="21396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smtClean="0">
                <a:ln>
                  <a:noFill/>
                </a:ln>
                <a:solidFill>
                  <a:prstClr val="black"/>
                </a:solidFill>
                <a:effectLst/>
                <a:uLnTx/>
                <a:uFillTx/>
                <a:latin typeface="Arial Rounded MT Bold" panose="020F0704030504030204" pitchFamily="34" charset="0"/>
                <a:ea typeface="+mn-ea"/>
                <a:cs typeface="+mn-cs"/>
              </a:rPr>
              <a:t>-</a:t>
            </a:r>
            <a:endParaRPr kumimoji="0" lang="fi-FI" sz="18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endParaRPr>
          </a:p>
        </p:txBody>
      </p:sp>
      <p:sp>
        <p:nvSpPr>
          <p:cNvPr id="5" name="Subtitle 2"/>
          <p:cNvSpPr txBox="1">
            <a:spLocks/>
          </p:cNvSpPr>
          <p:nvPr/>
        </p:nvSpPr>
        <p:spPr>
          <a:xfrm>
            <a:off x="8135258" y="6218238"/>
            <a:ext cx="3998686" cy="4728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fi-FI" dirty="0">
                <a:solidFill>
                  <a:schemeClr val="bg1"/>
                </a:solidFill>
                <a:latin typeface="Yu Gothic UI Semilight" panose="020B0400000000000000" pitchFamily="34" charset="-128"/>
                <a:ea typeface="Yu Gothic UI Semilight" panose="020B0400000000000000" pitchFamily="34" charset="-128"/>
              </a:rPr>
              <a:t>3</a:t>
            </a:r>
            <a:r>
              <a:rPr lang="fi-FI" dirty="0" smtClean="0">
                <a:solidFill>
                  <a:schemeClr val="bg1"/>
                </a:solidFill>
                <a:latin typeface="Yu Gothic UI Semilight" panose="020B0400000000000000" pitchFamily="34" charset="-128"/>
                <a:ea typeface="Yu Gothic UI Semilight" panose="020B0400000000000000" pitchFamily="34" charset="-128"/>
              </a:rPr>
              <a:t>. Tools</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1772701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lgn="ctr">
              <a:buFont typeface="Arial" panose="020B0604020202020204" pitchFamily="34" charset="0"/>
              <a:buChar char="•"/>
            </a:pPr>
            <a:r>
              <a:rPr lang="en-US" b="1" dirty="0" smtClean="0">
                <a:solidFill>
                  <a:srgbClr val="FF0000"/>
                </a:solidFill>
                <a:latin typeface="Yu Gothic UI Semilight" panose="020B0400000000000000" pitchFamily="34" charset="-128"/>
                <a:ea typeface="Yu Gothic UI Semilight" panose="020B0400000000000000" pitchFamily="34" charset="-128"/>
              </a:rPr>
              <a:t/>
            </a:r>
            <a:br>
              <a:rPr lang="en-US" b="1" dirty="0" smtClean="0">
                <a:solidFill>
                  <a:srgbClr val="FF0000"/>
                </a:solidFill>
                <a:latin typeface="Yu Gothic UI Semilight" panose="020B0400000000000000" pitchFamily="34" charset="-128"/>
                <a:ea typeface="Yu Gothic UI Semilight" panose="020B0400000000000000" pitchFamily="34" charset="-128"/>
              </a:rPr>
            </a:br>
            <a:r>
              <a:rPr lang="en-US" b="1" dirty="0">
                <a:solidFill>
                  <a:srgbClr val="FF0000"/>
                </a:solidFill>
                <a:latin typeface="Yu Gothic UI Semilight" panose="020B0400000000000000" pitchFamily="34" charset="-128"/>
                <a:ea typeface="Yu Gothic UI Semilight" panose="020B0400000000000000" pitchFamily="34" charset="-128"/>
              </a:rPr>
              <a:t/>
            </a:r>
            <a:br>
              <a:rPr lang="en-US" b="1" dirty="0">
                <a:solidFill>
                  <a:srgbClr val="FF0000"/>
                </a:solidFill>
                <a:latin typeface="Yu Gothic UI Semilight" panose="020B0400000000000000" pitchFamily="34" charset="-128"/>
                <a:ea typeface="Yu Gothic UI Semilight" panose="020B0400000000000000" pitchFamily="34" charset="-128"/>
              </a:rPr>
            </a:br>
            <a:r>
              <a:rPr lang="en-US" b="1" dirty="0" smtClean="0">
                <a:latin typeface="Yu Gothic UI Semilight" panose="020B0400000000000000" pitchFamily="34" charset="-128"/>
                <a:ea typeface="Yu Gothic UI Semilight" panose="020B0400000000000000" pitchFamily="34" charset="-128"/>
              </a:rPr>
              <a:t>“</a:t>
            </a:r>
            <a:r>
              <a:rPr lang="en-US" dirty="0" smtClean="0">
                <a:latin typeface="Yu Gothic UI Semilight" panose="020B0400000000000000" pitchFamily="34" charset="-128"/>
                <a:ea typeface="Yu Gothic UI Semilight" panose="020B0400000000000000" pitchFamily="34" charset="-128"/>
              </a:rPr>
              <a:t>Remember</a:t>
            </a:r>
            <a:r>
              <a:rPr lang="en-US" dirty="0">
                <a:latin typeface="Yu Gothic UI Semilight" panose="020B0400000000000000" pitchFamily="34" charset="-128"/>
                <a:ea typeface="Yu Gothic UI Semilight" panose="020B0400000000000000" pitchFamily="34" charset="-128"/>
              </a:rPr>
              <a:t>, a dead fish can float downstream, but it takes a live one to swim </a:t>
            </a:r>
            <a:r>
              <a:rPr lang="en-US" b="1" dirty="0" smtClean="0">
                <a:latin typeface="Yu Gothic UI Semilight" panose="020B0400000000000000" pitchFamily="34" charset="-128"/>
                <a:ea typeface="Yu Gothic UI Semilight" panose="020B0400000000000000" pitchFamily="34" charset="-128"/>
              </a:rPr>
              <a:t>upstream”</a:t>
            </a:r>
            <a:endParaRPr lang="fi-FI" dirty="0">
              <a:solidFill>
                <a:srgbClr val="FF0000"/>
              </a:solidFill>
              <a:latin typeface="Yu Gothic UI Semilight" panose="020B0400000000000000" pitchFamily="34" charset="-128"/>
              <a:ea typeface="Yu Gothic UI Semilight" panose="020B0400000000000000" pitchFamily="34" charset="-128"/>
            </a:endParaRPr>
          </a:p>
        </p:txBody>
      </p:sp>
      <p:sp>
        <p:nvSpPr>
          <p:cNvPr id="5" name="Content Placeholder 4"/>
          <p:cNvSpPr>
            <a:spLocks noGrp="1"/>
          </p:cNvSpPr>
          <p:nvPr>
            <p:ph idx="1"/>
          </p:nvPr>
        </p:nvSpPr>
        <p:spPr>
          <a:xfrm>
            <a:off x="2407692" y="1825625"/>
            <a:ext cx="10515600" cy="4351338"/>
          </a:xfrm>
        </p:spPr>
        <p:txBody>
          <a:bodyPr>
            <a:normAutofit lnSpcReduction="10000"/>
          </a:bodyPr>
          <a:lstStyle/>
          <a:p>
            <a:pPr marL="0" indent="0">
              <a:buNone/>
            </a:pPr>
            <a:r>
              <a:rPr lang="en-US" b="1" dirty="0" smtClean="0">
                <a:latin typeface="Yu Gothic UI Semilight" panose="020B0400000000000000" pitchFamily="34" charset="-128"/>
                <a:ea typeface="Yu Gothic UI Semilight" panose="020B0400000000000000" pitchFamily="34" charset="-128"/>
              </a:rPr>
              <a:t>“</a:t>
            </a:r>
            <a:endParaRPr lang="en-US" b="1" dirty="0" smtClean="0">
              <a:latin typeface="Yu Gothic UI Semilight" panose="020B0400000000000000" pitchFamily="34" charset="-128"/>
              <a:ea typeface="Yu Gothic UI Semilight" panose="020B0400000000000000" pitchFamily="34" charset="-128"/>
            </a:endParaRPr>
          </a:p>
          <a:p>
            <a:pPr marL="0" indent="0">
              <a:buNone/>
            </a:pPr>
            <a:endParaRPr lang="en-US" b="1" dirty="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
            </a:pPr>
            <a:r>
              <a:rPr lang="en-US" b="1" dirty="0" smtClean="0">
                <a:latin typeface="Yu Gothic UI Semilight" panose="020B0400000000000000" pitchFamily="34" charset="-128"/>
                <a:ea typeface="Yu Gothic UI Semilight" panose="020B0400000000000000" pitchFamily="34" charset="-128"/>
              </a:rPr>
              <a:t>Commitment</a:t>
            </a:r>
            <a:r>
              <a:rPr lang="en-US" dirty="0">
                <a:latin typeface="Yu Gothic UI Semilight" panose="020B0400000000000000" pitchFamily="34" charset="-128"/>
                <a:ea typeface="Yu Gothic UI Semilight" panose="020B0400000000000000" pitchFamily="34" charset="-128"/>
              </a:rPr>
              <a:t>, </a:t>
            </a:r>
          </a:p>
          <a:p>
            <a:pPr>
              <a:buFont typeface="Wingdings" panose="05000000000000000000" pitchFamily="2" charset="2"/>
              <a:buChar char="§"/>
            </a:pPr>
            <a:r>
              <a:rPr lang="en-US" b="1" dirty="0" smtClean="0">
                <a:latin typeface="Yu Gothic UI Semilight" panose="020B0400000000000000" pitchFamily="34" charset="-128"/>
                <a:ea typeface="Yu Gothic UI Semilight" panose="020B0400000000000000" pitchFamily="34" charset="-128"/>
              </a:rPr>
              <a:t>Focus</a:t>
            </a:r>
            <a:r>
              <a:rPr lang="en-US" dirty="0">
                <a:latin typeface="Yu Gothic UI Semilight" panose="020B0400000000000000" pitchFamily="34" charset="-128"/>
                <a:ea typeface="Yu Gothic UI Semilight" panose="020B0400000000000000" pitchFamily="34" charset="-128"/>
              </a:rPr>
              <a:t>, </a:t>
            </a:r>
            <a:endParaRPr lang="en-US" dirty="0" smtClean="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
            </a:pPr>
            <a:r>
              <a:rPr lang="en-US" b="1" dirty="0" smtClean="0">
                <a:latin typeface="Yu Gothic UI Semilight" panose="020B0400000000000000" pitchFamily="34" charset="-128"/>
                <a:ea typeface="Yu Gothic UI Semilight" panose="020B0400000000000000" pitchFamily="34" charset="-128"/>
              </a:rPr>
              <a:t>Openness</a:t>
            </a:r>
            <a:r>
              <a:rPr lang="en-US" dirty="0">
                <a:latin typeface="Yu Gothic UI Semilight" panose="020B0400000000000000" pitchFamily="34" charset="-128"/>
                <a:ea typeface="Yu Gothic UI Semilight" panose="020B0400000000000000" pitchFamily="34" charset="-128"/>
              </a:rPr>
              <a:t>, </a:t>
            </a:r>
            <a:endParaRPr lang="en-US" dirty="0" smtClean="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
            </a:pPr>
            <a:r>
              <a:rPr lang="en-US" b="1" dirty="0" smtClean="0">
                <a:latin typeface="Yu Gothic UI Semilight" panose="020B0400000000000000" pitchFamily="34" charset="-128"/>
                <a:ea typeface="Yu Gothic UI Semilight" panose="020B0400000000000000" pitchFamily="34" charset="-128"/>
              </a:rPr>
              <a:t>Respect</a:t>
            </a:r>
            <a:r>
              <a:rPr lang="en-US" dirty="0">
                <a:latin typeface="Yu Gothic UI Semilight" panose="020B0400000000000000" pitchFamily="34" charset="-128"/>
                <a:ea typeface="Yu Gothic UI Semilight" panose="020B0400000000000000" pitchFamily="34" charset="-128"/>
              </a:rPr>
              <a:t>, </a:t>
            </a:r>
          </a:p>
          <a:p>
            <a:pPr>
              <a:buFont typeface="Wingdings" panose="05000000000000000000" pitchFamily="2" charset="2"/>
              <a:buChar char="§"/>
            </a:pPr>
            <a:r>
              <a:rPr lang="en-US" b="1" dirty="0" smtClean="0">
                <a:latin typeface="Yu Gothic UI Semilight" panose="020B0400000000000000" pitchFamily="34" charset="-128"/>
                <a:ea typeface="Yu Gothic UI Semilight" panose="020B0400000000000000" pitchFamily="34" charset="-128"/>
              </a:rPr>
              <a:t>Courage</a:t>
            </a:r>
          </a:p>
          <a:p>
            <a:pPr>
              <a:buFont typeface="Wingdings" panose="05000000000000000000" pitchFamily="2" charset="2"/>
              <a:buChar char="§"/>
            </a:pPr>
            <a:endParaRPr lang="en-US" b="1" dirty="0">
              <a:latin typeface="Yu Gothic UI Semilight" panose="020B0400000000000000" pitchFamily="34" charset="-128"/>
              <a:ea typeface="Yu Gothic UI Semilight" panose="020B0400000000000000" pitchFamily="34" charset="-128"/>
            </a:endParaRPr>
          </a:p>
          <a:p>
            <a:pPr marL="0" indent="0">
              <a:buNone/>
            </a:pPr>
            <a:r>
              <a:rPr lang="fi-FI" b="1" dirty="0" err="1" smtClean="0">
                <a:hlinkClick r:id="rId3"/>
              </a:rPr>
              <a:t>Trello</a:t>
            </a:r>
            <a:r>
              <a:rPr lang="fi-FI" b="1" dirty="0" smtClean="0">
                <a:hlinkClick r:id="rId3"/>
              </a:rPr>
              <a:t> Board Alpha</a:t>
            </a:r>
            <a:endParaRPr lang="en-US" b="1" dirty="0" smtClean="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
            </a:pPr>
            <a:endParaRPr lang="en-US" b="1" dirty="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
            </a:pPr>
            <a:endParaRPr lang="fi-FI" dirty="0">
              <a:latin typeface="Yu Gothic UI Semilight" panose="020B0400000000000000" pitchFamily="34" charset="-128"/>
              <a:ea typeface="Yu Gothic UI Semilight" panose="020B0400000000000000" pitchFamily="34" charset="-128"/>
            </a:endParaRPr>
          </a:p>
        </p:txBody>
      </p:sp>
      <p:sp>
        <p:nvSpPr>
          <p:cNvPr id="4" name="Subtitle 2"/>
          <p:cNvSpPr txBox="1">
            <a:spLocks/>
          </p:cNvSpPr>
          <p:nvPr/>
        </p:nvSpPr>
        <p:spPr>
          <a:xfrm>
            <a:off x="8135258" y="6218238"/>
            <a:ext cx="3998686" cy="4728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fi-FI" dirty="0" smtClean="0">
                <a:solidFill>
                  <a:schemeClr val="bg1"/>
                </a:solidFill>
                <a:latin typeface="Yu Gothic UI Semilight" panose="020B0400000000000000" pitchFamily="34" charset="-128"/>
                <a:ea typeface="Yu Gothic UI Semilight" panose="020B0400000000000000" pitchFamily="34" charset="-128"/>
              </a:rPr>
              <a:t>4. People</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4006525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8000"/>
            <a:lum/>
            <a:extLst>
              <a:ext uri="{28A0092B-C50C-407E-A947-70E740481C1C}">
                <a14:useLocalDpi xmlns:a14="http://schemas.microsoft.com/office/drawing/2010/main" val="0"/>
              </a:ext>
            </a:extLst>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solidFill>
                  <a:srgbClr val="002060"/>
                </a:solidFill>
                <a:latin typeface="Yu Gothic UI Semilight" panose="020B0400000000000000" pitchFamily="34" charset="-128"/>
                <a:ea typeface="Yu Gothic UI Semilight" panose="020B0400000000000000" pitchFamily="34" charset="-128"/>
              </a:rPr>
              <a:t>Next </a:t>
            </a:r>
            <a:r>
              <a:rPr lang="fi-FI" dirty="0" err="1" smtClean="0">
                <a:solidFill>
                  <a:srgbClr val="002060"/>
                </a:solidFill>
                <a:latin typeface="Yu Gothic UI Semilight" panose="020B0400000000000000" pitchFamily="34" charset="-128"/>
                <a:ea typeface="Yu Gothic UI Semilight" panose="020B0400000000000000" pitchFamily="34" charset="-128"/>
              </a:rPr>
              <a:t>steps</a:t>
            </a:r>
            <a:endParaRPr lang="fi-FI" dirty="0">
              <a:solidFill>
                <a:srgbClr val="002060"/>
              </a:solidFill>
              <a:latin typeface="Yu Gothic UI Semilight" panose="020B0400000000000000" pitchFamily="34" charset="-128"/>
              <a:ea typeface="Yu Gothic UI Semilight" panose="020B0400000000000000" pitchFamily="34" charset="-128"/>
            </a:endParaRPr>
          </a:p>
        </p:txBody>
      </p:sp>
      <p:sp>
        <p:nvSpPr>
          <p:cNvPr id="3" name="Content Placeholder 2"/>
          <p:cNvSpPr>
            <a:spLocks noGrp="1"/>
          </p:cNvSpPr>
          <p:nvPr>
            <p:ph idx="1"/>
          </p:nvPr>
        </p:nvSpPr>
        <p:spPr/>
        <p:txBody>
          <a:bodyPr>
            <a:normAutofit/>
          </a:bodyPr>
          <a:lstStyle/>
          <a:p>
            <a:endParaRPr lang="fi-FI" sz="3600" dirty="0" smtClean="0">
              <a:latin typeface="Yu Gothic UI Semilight" panose="020B0400000000000000" pitchFamily="34" charset="-128"/>
              <a:ea typeface="Yu Gothic UI Semilight" panose="020B0400000000000000" pitchFamily="34" charset="-128"/>
            </a:endParaRPr>
          </a:p>
          <a:p>
            <a:endParaRPr lang="fi-FI" sz="3600" dirty="0">
              <a:latin typeface="Yu Gothic UI Semilight" panose="020B0400000000000000" pitchFamily="34" charset="-128"/>
              <a:ea typeface="Yu Gothic UI Semilight" panose="020B0400000000000000" pitchFamily="34" charset="-128"/>
            </a:endParaRPr>
          </a:p>
          <a:p>
            <a:r>
              <a:rPr lang="fi-FI" sz="3600" dirty="0" err="1" smtClean="0">
                <a:solidFill>
                  <a:srgbClr val="002060"/>
                </a:solidFill>
                <a:latin typeface="Yu Gothic UI Semilight" panose="020B0400000000000000" pitchFamily="34" charset="-128"/>
                <a:ea typeface="Yu Gothic UI Semilight" panose="020B0400000000000000" pitchFamily="34" charset="-128"/>
              </a:rPr>
              <a:t>Catch</a:t>
            </a:r>
            <a:r>
              <a:rPr lang="fi-FI" sz="3600" dirty="0" smtClean="0">
                <a:solidFill>
                  <a:srgbClr val="002060"/>
                </a:solidFill>
                <a:latin typeface="Yu Gothic UI Semilight" panose="020B0400000000000000" pitchFamily="34" charset="-128"/>
                <a:ea typeface="Yu Gothic UI Semilight" panose="020B0400000000000000" pitchFamily="34" charset="-128"/>
              </a:rPr>
              <a:t> </a:t>
            </a:r>
            <a:r>
              <a:rPr lang="fi-FI" sz="3600" smtClean="0">
                <a:solidFill>
                  <a:srgbClr val="002060"/>
                </a:solidFill>
                <a:latin typeface="Yu Gothic UI Semilight" panose="020B0400000000000000" pitchFamily="34" charset="-128"/>
                <a:ea typeface="Yu Gothic UI Semilight" panose="020B0400000000000000" pitchFamily="34" charset="-128"/>
              </a:rPr>
              <a:t>analytics´</a:t>
            </a:r>
            <a:endParaRPr lang="fi-FI" sz="3600" dirty="0" smtClean="0">
              <a:solidFill>
                <a:srgbClr val="002060"/>
              </a:solidFill>
              <a:latin typeface="Yu Gothic UI Semilight" panose="020B0400000000000000" pitchFamily="34" charset="-128"/>
              <a:ea typeface="Yu Gothic UI Semilight" panose="020B0400000000000000" pitchFamily="34" charset="-128"/>
            </a:endParaRPr>
          </a:p>
          <a:p>
            <a:r>
              <a:rPr lang="fi-FI" sz="3600" dirty="0" err="1" smtClean="0">
                <a:solidFill>
                  <a:srgbClr val="002060"/>
                </a:solidFill>
                <a:latin typeface="Yu Gothic UI Semilight" panose="020B0400000000000000" pitchFamily="34" charset="-128"/>
                <a:ea typeface="Yu Gothic UI Semilight" panose="020B0400000000000000" pitchFamily="34" charset="-128"/>
              </a:rPr>
              <a:t>Creation</a:t>
            </a:r>
            <a:r>
              <a:rPr lang="fi-FI" sz="3600" dirty="0" smtClean="0">
                <a:solidFill>
                  <a:srgbClr val="002060"/>
                </a:solidFill>
                <a:latin typeface="Yu Gothic UI Semilight" panose="020B0400000000000000" pitchFamily="34" charset="-128"/>
                <a:ea typeface="Yu Gothic UI Semilight" panose="020B0400000000000000" pitchFamily="34" charset="-128"/>
              </a:rPr>
              <a:t> </a:t>
            </a:r>
            <a:r>
              <a:rPr lang="fi-FI" sz="3600" dirty="0" smtClean="0">
                <a:solidFill>
                  <a:srgbClr val="002060"/>
                </a:solidFill>
                <a:latin typeface="Yu Gothic UI Semilight" panose="020B0400000000000000" pitchFamily="34" charset="-128"/>
                <a:ea typeface="Yu Gothic UI Semilight" panose="020B0400000000000000" pitchFamily="34" charset="-128"/>
              </a:rPr>
              <a:t>of </a:t>
            </a:r>
            <a:r>
              <a:rPr lang="fi-FI" sz="3600" dirty="0" err="1">
                <a:solidFill>
                  <a:srgbClr val="002060"/>
                </a:solidFill>
                <a:latin typeface="Yu Gothic UI Semilight" panose="020B0400000000000000" pitchFamily="34" charset="-128"/>
                <a:ea typeface="Yu Gothic UI Semilight" panose="020B0400000000000000" pitchFamily="34" charset="-128"/>
              </a:rPr>
              <a:t>c</a:t>
            </a:r>
            <a:r>
              <a:rPr lang="fi-FI" sz="3600" dirty="0" err="1" smtClean="0">
                <a:solidFill>
                  <a:srgbClr val="002060"/>
                </a:solidFill>
                <a:latin typeface="Yu Gothic UI Semilight" panose="020B0400000000000000" pitchFamily="34" charset="-128"/>
                <a:ea typeface="Yu Gothic UI Semilight" panose="020B0400000000000000" pitchFamily="34" charset="-128"/>
              </a:rPr>
              <a:t>ommunity</a:t>
            </a:r>
            <a:r>
              <a:rPr lang="fi-FI" sz="3600" dirty="0" smtClean="0">
                <a:solidFill>
                  <a:srgbClr val="002060"/>
                </a:solidFill>
                <a:latin typeface="Yu Gothic UI Semilight" panose="020B0400000000000000" pitchFamily="34" charset="-128"/>
                <a:ea typeface="Yu Gothic UI Semilight" panose="020B0400000000000000" pitchFamily="34" charset="-128"/>
              </a:rPr>
              <a:t> </a:t>
            </a:r>
            <a:r>
              <a:rPr lang="fi-FI" sz="3600" dirty="0" err="1" smtClean="0">
                <a:solidFill>
                  <a:srgbClr val="002060"/>
                </a:solidFill>
                <a:latin typeface="Yu Gothic UI Semilight" panose="020B0400000000000000" pitchFamily="34" charset="-128"/>
                <a:ea typeface="Yu Gothic UI Semilight" panose="020B0400000000000000" pitchFamily="34" charset="-128"/>
              </a:rPr>
              <a:t>features</a:t>
            </a:r>
            <a:r>
              <a:rPr lang="fi-FI" sz="3600" dirty="0" smtClean="0">
                <a:solidFill>
                  <a:srgbClr val="002060"/>
                </a:solidFill>
                <a:latin typeface="Yu Gothic UI Semilight" panose="020B0400000000000000" pitchFamily="34" charset="-128"/>
                <a:ea typeface="Yu Gothic UI Semilight" panose="020B0400000000000000" pitchFamily="34" charset="-128"/>
              </a:rPr>
              <a:t> (</a:t>
            </a:r>
            <a:r>
              <a:rPr lang="fi-FI" sz="3600" dirty="0" err="1" smtClean="0">
                <a:solidFill>
                  <a:srgbClr val="002060"/>
                </a:solidFill>
                <a:latin typeface="Yu Gothic UI Semilight" panose="020B0400000000000000" pitchFamily="34" charset="-128"/>
                <a:ea typeface="Yu Gothic UI Semilight" panose="020B0400000000000000" pitchFamily="34" charset="-128"/>
              </a:rPr>
              <a:t>Sharing</a:t>
            </a:r>
            <a:r>
              <a:rPr lang="fi-FI" sz="3600" dirty="0" smtClean="0">
                <a:solidFill>
                  <a:srgbClr val="002060"/>
                </a:solidFill>
                <a:latin typeface="Yu Gothic UI Semilight" panose="020B0400000000000000" pitchFamily="34" charset="-128"/>
                <a:ea typeface="Yu Gothic UI Semilight" panose="020B0400000000000000" pitchFamily="34" charset="-128"/>
              </a:rPr>
              <a:t>)</a:t>
            </a:r>
          </a:p>
          <a:p>
            <a:r>
              <a:rPr lang="fi-FI" sz="3600" dirty="0" err="1" smtClean="0">
                <a:solidFill>
                  <a:srgbClr val="002060"/>
                </a:solidFill>
                <a:latin typeface="Yu Gothic UI Semilight" panose="020B0400000000000000" pitchFamily="34" charset="-128"/>
                <a:ea typeface="Yu Gothic UI Semilight" panose="020B0400000000000000" pitchFamily="34" charset="-128"/>
              </a:rPr>
              <a:t>Add</a:t>
            </a:r>
            <a:r>
              <a:rPr lang="fi-FI" sz="3600" dirty="0" smtClean="0">
                <a:solidFill>
                  <a:srgbClr val="002060"/>
                </a:solidFill>
                <a:latin typeface="Yu Gothic UI Semilight" panose="020B0400000000000000" pitchFamily="34" charset="-128"/>
                <a:ea typeface="Yu Gothic UI Semilight" panose="020B0400000000000000" pitchFamily="34" charset="-128"/>
              </a:rPr>
              <a:t> </a:t>
            </a:r>
            <a:r>
              <a:rPr lang="fi-FI" sz="3600" dirty="0" err="1" smtClean="0">
                <a:solidFill>
                  <a:srgbClr val="002060"/>
                </a:solidFill>
                <a:latin typeface="Yu Gothic UI Semilight" panose="020B0400000000000000" pitchFamily="34" charset="-128"/>
                <a:ea typeface="Yu Gothic UI Semilight" panose="020B0400000000000000" pitchFamily="34" charset="-128"/>
              </a:rPr>
              <a:t>own</a:t>
            </a:r>
            <a:r>
              <a:rPr lang="fi-FI" sz="3600" dirty="0" smtClean="0">
                <a:solidFill>
                  <a:srgbClr val="002060"/>
                </a:solidFill>
                <a:latin typeface="Yu Gothic UI Semilight" panose="020B0400000000000000" pitchFamily="34" charset="-128"/>
                <a:ea typeface="Yu Gothic UI Semilight" panose="020B0400000000000000" pitchFamily="34" charset="-128"/>
              </a:rPr>
              <a:t> position to </a:t>
            </a:r>
            <a:r>
              <a:rPr lang="fi-FI" sz="3600" dirty="0" err="1" smtClean="0">
                <a:solidFill>
                  <a:srgbClr val="002060"/>
                </a:solidFill>
                <a:latin typeface="Yu Gothic UI Semilight" panose="020B0400000000000000" pitchFamily="34" charset="-128"/>
                <a:ea typeface="Yu Gothic UI Semilight" panose="020B0400000000000000" pitchFamily="34" charset="-128"/>
              </a:rPr>
              <a:t>map</a:t>
            </a:r>
            <a:endParaRPr lang="fi-FI" sz="3600" dirty="0">
              <a:solidFill>
                <a:srgbClr val="002060"/>
              </a:solidFill>
              <a:latin typeface="Yu Gothic UI Semilight" panose="020B0400000000000000" pitchFamily="34" charset="-128"/>
              <a:ea typeface="Yu Gothic UI Semilight" panose="020B0400000000000000" pitchFamily="34" charset="-128"/>
            </a:endParaRPr>
          </a:p>
        </p:txBody>
      </p:sp>
      <p:sp>
        <p:nvSpPr>
          <p:cNvPr id="4" name="Subtitle 2"/>
          <p:cNvSpPr txBox="1">
            <a:spLocks/>
          </p:cNvSpPr>
          <p:nvPr/>
        </p:nvSpPr>
        <p:spPr>
          <a:xfrm>
            <a:off x="8135258" y="6218238"/>
            <a:ext cx="3998686" cy="4728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fi-FI" dirty="0" smtClean="0">
                <a:solidFill>
                  <a:schemeClr val="bg1"/>
                </a:solidFill>
                <a:latin typeface="Yu Gothic UI Semilight" panose="020B0400000000000000" pitchFamily="34" charset="-128"/>
                <a:ea typeface="Yu Gothic UI Semilight" panose="020B0400000000000000" pitchFamily="34" charset="-128"/>
              </a:rPr>
              <a:t>5</a:t>
            </a:r>
            <a:r>
              <a:rPr lang="fi-FI" dirty="0" smtClean="0">
                <a:solidFill>
                  <a:schemeClr val="bg1"/>
                </a:solidFill>
                <a:latin typeface="Yu Gothic UI Semilight" panose="020B0400000000000000" pitchFamily="34" charset="-128"/>
                <a:ea typeface="Yu Gothic UI Semilight" panose="020B0400000000000000" pitchFamily="34" charset="-128"/>
              </a:rPr>
              <a:t>. </a:t>
            </a:r>
            <a:r>
              <a:rPr lang="fi-FI" dirty="0" err="1" smtClean="0">
                <a:solidFill>
                  <a:schemeClr val="bg1"/>
                </a:solidFill>
                <a:latin typeface="Yu Gothic UI Semilight" panose="020B0400000000000000" pitchFamily="34" charset="-128"/>
                <a:ea typeface="Yu Gothic UI Semilight" panose="020B0400000000000000" pitchFamily="34" charset="-128"/>
              </a:rPr>
              <a:t>Future</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174104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7815943" y="4807287"/>
            <a:ext cx="3991429" cy="3429000"/>
          </a:xfrm>
          <a:prstGeom prst="line">
            <a:avLst/>
          </a:prstGeom>
          <a:ln w="1139825"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200571" y="3429000"/>
            <a:ext cx="3991429" cy="3429000"/>
          </a:xfrm>
          <a:prstGeom prst="line">
            <a:avLst/>
          </a:prstGeom>
          <a:ln w="1139825"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260" y="1586824"/>
            <a:ext cx="9144000" cy="2387600"/>
          </a:xfrm>
        </p:spPr>
        <p:txBody>
          <a:bodyPr/>
          <a:lstStyle/>
          <a:p>
            <a:pPr algn="r"/>
            <a:r>
              <a:rPr lang="fi-FI" sz="7200" dirty="0" err="1" smtClean="0">
                <a:solidFill>
                  <a:schemeClr val="bg1"/>
                </a:solidFill>
                <a:latin typeface="Yu Gothic UI Semilight" panose="020B0400000000000000" pitchFamily="34" charset="-128"/>
                <a:ea typeface="Yu Gothic UI Semilight" panose="020B0400000000000000" pitchFamily="34" charset="-128"/>
              </a:rPr>
              <a:t>Thank</a:t>
            </a:r>
            <a:r>
              <a:rPr lang="fi-FI" sz="7200" dirty="0" smtClean="0">
                <a:solidFill>
                  <a:schemeClr val="bg1"/>
                </a:solidFill>
                <a:latin typeface="Yu Gothic UI Semilight" panose="020B0400000000000000" pitchFamily="34" charset="-128"/>
                <a:ea typeface="Yu Gothic UI Semilight" panose="020B0400000000000000" pitchFamily="34" charset="-128"/>
              </a:rPr>
              <a:t> </a:t>
            </a:r>
            <a:r>
              <a:rPr lang="fi-FI" sz="7200" dirty="0" err="1" smtClean="0">
                <a:solidFill>
                  <a:schemeClr val="bg1"/>
                </a:solidFill>
                <a:latin typeface="Yu Gothic UI Semilight" panose="020B0400000000000000" pitchFamily="34" charset="-128"/>
                <a:ea typeface="Yu Gothic UI Semilight" panose="020B0400000000000000" pitchFamily="34" charset="-128"/>
              </a:rPr>
              <a:t>you</a:t>
            </a:r>
            <a:r>
              <a:rPr lang="fi-FI" sz="7200" dirty="0" smtClean="0">
                <a:solidFill>
                  <a:schemeClr val="bg1"/>
                </a:solidFill>
                <a:latin typeface="Yu Gothic UI Semilight" panose="020B0400000000000000" pitchFamily="34" charset="-128"/>
                <a:ea typeface="Yu Gothic UI Semilight" panose="020B0400000000000000" pitchFamily="34" charset="-128"/>
              </a:rPr>
              <a:t>!</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
        <p:nvSpPr>
          <p:cNvPr id="3" name="Subtitle 2"/>
          <p:cNvSpPr>
            <a:spLocks noGrp="1"/>
          </p:cNvSpPr>
          <p:nvPr>
            <p:ph type="subTitle" idx="1"/>
          </p:nvPr>
        </p:nvSpPr>
        <p:spPr>
          <a:xfrm>
            <a:off x="-188685" y="3979406"/>
            <a:ext cx="9144000" cy="1655762"/>
          </a:xfrm>
        </p:spPr>
        <p:txBody>
          <a:bodyPr/>
          <a:lstStyle/>
          <a:p>
            <a:pPr algn="r"/>
            <a:r>
              <a:rPr lang="fi-FI" dirty="0" smtClean="0">
                <a:solidFill>
                  <a:schemeClr val="bg1"/>
                </a:solidFill>
                <a:latin typeface="Yu Gothic UI Semilight" panose="020B0400000000000000" pitchFamily="34" charset="-128"/>
                <a:ea typeface="Yu Gothic UI Semilight" panose="020B0400000000000000" pitchFamily="34" charset="-128"/>
              </a:rPr>
              <a:t>Demo </a:t>
            </a:r>
            <a:r>
              <a:rPr lang="fi-FI" dirty="0" err="1" smtClean="0">
                <a:solidFill>
                  <a:schemeClr val="bg1"/>
                </a:solidFill>
                <a:latin typeface="Yu Gothic UI Semilight" panose="020B0400000000000000" pitchFamily="34" charset="-128"/>
                <a:ea typeface="Yu Gothic UI Semilight" panose="020B0400000000000000" pitchFamily="34" charset="-128"/>
              </a:rPr>
              <a:t>time</a:t>
            </a:r>
            <a:endParaRPr lang="fi-FI" dirty="0">
              <a:solidFill>
                <a:schemeClr val="bg1"/>
              </a:solidFill>
              <a:latin typeface="Yu Gothic UI Semilight" panose="020B0400000000000000" pitchFamily="34" charset="-128"/>
              <a:ea typeface="Yu Gothic UI Semilight" panose="020B0400000000000000" pitchFamily="34" charset="-128"/>
            </a:endParaRPr>
          </a:p>
        </p:txBody>
      </p:sp>
      <p:pic>
        <p:nvPicPr>
          <p:cNvPr id="4" name="Picture 3"/>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814294" y="2282368"/>
            <a:ext cx="2304000" cy="2304000"/>
          </a:xfrm>
          <a:prstGeom prst="rect">
            <a:avLst/>
          </a:prstGeom>
          <a:noFill/>
          <a:ln>
            <a:solidFill>
              <a:schemeClr val="bg1">
                <a:alpha val="0"/>
              </a:schemeClr>
            </a:solidFill>
          </a:ln>
        </p:spPr>
      </p:pic>
      <p:cxnSp>
        <p:nvCxnSpPr>
          <p:cNvPr id="8" name="Straight Connector 7"/>
          <p:cNvCxnSpPr/>
          <p:nvPr/>
        </p:nvCxnSpPr>
        <p:spPr>
          <a:xfrm>
            <a:off x="9543143" y="2944438"/>
            <a:ext cx="3991429" cy="3429000"/>
          </a:xfrm>
          <a:prstGeom prst="line">
            <a:avLst/>
          </a:prstGeom>
          <a:ln w="1139825"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065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814" y="5450469"/>
            <a:ext cx="10515600" cy="1325563"/>
          </a:xfrm>
        </p:spPr>
        <p:txBody>
          <a:bodyPr/>
          <a:lstStyle/>
          <a:p>
            <a:r>
              <a:rPr lang="fi-FI" dirty="0" err="1" smtClean="0">
                <a:solidFill>
                  <a:schemeClr val="bg1"/>
                </a:solidFill>
                <a:latin typeface="Yu Gothic UI Semilight" panose="020B0400000000000000" pitchFamily="34" charset="-128"/>
                <a:ea typeface="Yu Gothic UI Semilight" panose="020B0400000000000000" pitchFamily="34" charset="-128"/>
              </a:rPr>
              <a:t>From</a:t>
            </a:r>
            <a:r>
              <a:rPr lang="fi-FI" dirty="0" smtClean="0">
                <a:solidFill>
                  <a:schemeClr val="bg1"/>
                </a:solidFill>
                <a:latin typeface="Yu Gothic UI Semilight" panose="020B0400000000000000" pitchFamily="34" charset="-128"/>
                <a:ea typeface="Yu Gothic UI Semilight" panose="020B0400000000000000" pitchFamily="34" charset="-128"/>
              </a:rPr>
              <a:t> Team Alpha </a:t>
            </a:r>
            <a:r>
              <a:rPr lang="fi-FI" dirty="0" err="1" smtClean="0">
                <a:solidFill>
                  <a:schemeClr val="bg1"/>
                </a:solidFill>
                <a:latin typeface="Yu Gothic UI Semilight" panose="020B0400000000000000" pitchFamily="34" charset="-128"/>
                <a:ea typeface="Yu Gothic UI Semilight" panose="020B0400000000000000" pitchFamily="34" charset="-128"/>
              </a:rPr>
              <a:t>with</a:t>
            </a:r>
            <a:r>
              <a:rPr lang="fi-FI" dirty="0" smtClean="0">
                <a:solidFill>
                  <a:schemeClr val="bg1"/>
                </a:solidFill>
                <a:latin typeface="Yu Gothic UI Semilight" panose="020B0400000000000000" pitchFamily="34" charset="-128"/>
                <a:ea typeface="Yu Gothic UI Semilight" panose="020B0400000000000000" pitchFamily="34" charset="-128"/>
              </a:rPr>
              <a:t> Love</a:t>
            </a:r>
            <a:endParaRPr lang="fi-FI" dirty="0">
              <a:solidFill>
                <a:schemeClr val="bg1"/>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4049968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401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Yu Gothic UI Semilight</vt:lpstr>
      <vt:lpstr>Arial</vt:lpstr>
      <vt:lpstr>Arial Rounded MT Bold</vt:lpstr>
      <vt:lpstr>Calibri</vt:lpstr>
      <vt:lpstr>Calibri Light</vt:lpstr>
      <vt:lpstr>Wingdings</vt:lpstr>
      <vt:lpstr>Office Theme</vt:lpstr>
      <vt:lpstr>Something Fishy</vt:lpstr>
      <vt:lpstr>PowerPoint Presentation</vt:lpstr>
      <vt:lpstr>PowerPoint Presentation</vt:lpstr>
      <vt:lpstr>PowerPoint Presentation</vt:lpstr>
      <vt:lpstr>PowerPoint Presentation</vt:lpstr>
      <vt:lpstr>  “Remember, a dead fish can float downstream, but it takes a live one to swim upstream”</vt:lpstr>
      <vt:lpstr>Next steps</vt:lpstr>
      <vt:lpstr>Thank you!</vt:lpstr>
      <vt:lpstr>From Team Alpha with Love</vt:lpstr>
      <vt:lpstr>PowerPoint Presentation</vt:lpstr>
    </vt:vector>
  </TitlesOfParts>
  <Company>Business College Helsinki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Fish!</dc:title>
  <dc:creator>Gerrits Jan</dc:creator>
  <cp:lastModifiedBy>Gerrits Jan</cp:lastModifiedBy>
  <cp:revision>54</cp:revision>
  <dcterms:created xsi:type="dcterms:W3CDTF">2019-05-13T09:42:17Z</dcterms:created>
  <dcterms:modified xsi:type="dcterms:W3CDTF">2019-05-24T09:09:47Z</dcterms:modified>
</cp:coreProperties>
</file>