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Black" panose="020B0604020202020204" charset="0"/>
      <p:bold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c25550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c25550f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c25550f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c25550f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c25550f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c25550f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c25550f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c25550f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3646a79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3646a79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c2555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c2555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c25550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c25550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c25550f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c25550f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c25550f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c25550f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c25550f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c25550f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c25550f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c25550f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c25550f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c25550f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 Black"/>
                <a:ea typeface="Montserrat Black"/>
                <a:cs typeface="Montserrat Black"/>
                <a:sym typeface="Montserrat Black"/>
              </a:rPr>
              <a:t>WEB BUSINESS ESSENTIALS</a:t>
            </a:r>
            <a:endParaRPr sz="3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Montserrat Light"/>
                <a:ea typeface="Montserrat Light"/>
                <a:cs typeface="Montserrat Light"/>
                <a:sym typeface="Montserrat Light"/>
              </a:rPr>
              <a:t>Writing Copy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QUESTIONING HEADLINE?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question can force the user to pay more attention by engaging more of their reasoning brain than a statement would. </a:t>
            </a:r>
            <a:endParaRPr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“Do you know how many people actually see your new website content?” - Perhaps they are selling SEO services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“When was the last time you had an adventure instead of a weekend?” - Maybe they’re selling vacations or an outdoor club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“Have you ever seen a chinchilla jump through a hoop?” - Advertising local pet training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TO: TOP 7 EFFECTIVE HEADLINES!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AutoNum type="arabicPeriod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Use a statement or exclamation.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AutoNum type="arabicPeriod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Command the user to do something, like “Subscribe Today!”.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AutoNum type="arabicPeriod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Use “How To...”.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AutoNum type="arabicPeriod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Use numbers, like “The Top 10 Ways To…”.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AutoNum type="arabicPeriod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State a benefit to the user.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AutoNum type="arabicPeriod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Offer a quote or testimonial.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AutoNum type="arabicPeriod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State a newsworthy event.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*8. 	Combine tactics for greater effect!</a:t>
            </a:r>
            <a:endParaRPr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COPY GUIDELINES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Simple</a:t>
            </a:r>
            <a:endParaRPr sz="16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Write and revise. All good copy comes from rewrites.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Minimize syllables. Be as brief as possible.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Break up compound or run-on sentences.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Scannable</a:t>
            </a:r>
            <a:endParaRPr sz="16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Let whitespace and structure lead the reader.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Sharp</a:t>
            </a:r>
            <a:endParaRPr sz="160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" sz="1600">
                <a:latin typeface="Montserrat Light"/>
                <a:ea typeface="Montserrat Light"/>
                <a:cs typeface="Montserrat Light"/>
                <a:sym typeface="Montserrat Light"/>
              </a:rPr>
              <a:t>Get to the point. Let the user know early on what to expect.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IS NOT EASY. :(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Unfortunately, it’s also not optional.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Writing well takes a lot of time, practice, and desire.</a:t>
            </a:r>
            <a:endParaRPr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 benefits are many: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People come to your site and stay for a while.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Your resume gets you a job interview.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Your email response lands you a well-paying contract.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You get paid the big bucks to write copy for others!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EFFECTIVE </a:t>
            </a:r>
            <a:r>
              <a:rPr lang="en-CA" dirty="0"/>
              <a:t>Writing Copy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No, this isn’t a lecture on registering copyrights (although we will cover that later in the semester!). 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By </a:t>
            </a:r>
            <a:r>
              <a:rPr lang="en-CA" dirty="0">
                <a:latin typeface="Montserrat Light"/>
                <a:ea typeface="Montserrat Light"/>
                <a:cs typeface="Montserrat Light"/>
                <a:sym typeface="Montserrat Light"/>
              </a:rPr>
              <a:t>Writing Copy</a:t>
            </a: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, we’re referring to the writing of </a:t>
            </a:r>
            <a:r>
              <a:rPr lang="en" dirty="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original textual information</a:t>
            </a: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We won’t be focusing on grammar or spelling, although you should absolutely be running your copy through some sort of spell checker! 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You may also consider using a browser extension like Grammarly. 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IS KING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People come to a website because of the message, not the design.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Therefore, the design must serve the message. </a:t>
            </a:r>
            <a:endParaRPr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This message can be imagery, video, or other media, but the most common online form of content (for now) is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textual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. There’s no avoiding it!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Don’t forget: text content is also very valuable from an SEO point of view.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 TO ACTION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So… what IS the point of </a:t>
            </a:r>
            <a:r>
              <a:rPr lang="en-CA" dirty="0">
                <a:latin typeface="Montserrat Light"/>
                <a:ea typeface="Montserrat Light"/>
                <a:cs typeface="Montserrat Light"/>
                <a:sym typeface="Montserrat Light"/>
              </a:rPr>
              <a:t>writing </a:t>
            </a: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good</a:t>
            </a:r>
            <a:r>
              <a:rPr lang="en-CA" dirty="0">
                <a:latin typeface="Montserrat Light"/>
                <a:ea typeface="Montserrat Light"/>
                <a:cs typeface="Montserrat Light"/>
                <a:sym typeface="Montserrat Light"/>
              </a:rPr>
              <a:t> copy</a:t>
            </a: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? It’s a good thing you asked! 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The point of your first line of text…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...is to get people to read the next line of text…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…and on and on until…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You have a call to action!</a:t>
            </a:r>
            <a:endParaRPr dirty="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13" y="3873000"/>
            <a:ext cx="843974" cy="8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CTAS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Calls To Action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may include things like: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Buying A Product/Service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Free Trials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Registering/Signing Up For Something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 Analytics-speak, this is also our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Conversion Goal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in many cases.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A MINUTE...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What if we’re not selling a product?</a:t>
            </a:r>
            <a:endParaRPr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What are some other goals?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Join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Contact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Social Sharing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Event Promotion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Read More Information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Save/Download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It’s a pretty well-known fact that users don’t methodically read online.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Instead, they are more likely to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scan through text content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to find the information they’re searching for.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Therefore, it’s important that we understand and prepare for that eventuality.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IT WORK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Major points should always be highlighted by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headlines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Short precise sentences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are best.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Use paragraphs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liberally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Only have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one major idea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per paragraph.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Try to keep paragraphs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shorter than 5 lines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Numbered or bulleted lists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add structure.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Sublists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help even more!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Images should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support the ideas presented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; not just decorate.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Major ideas should be presented </a:t>
            </a:r>
            <a:r>
              <a:rPr lang="en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first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GREAT HEADLINES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Headlines can be the most important part of </a:t>
            </a:r>
            <a:r>
              <a:rPr lang="en-CA" dirty="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Writing Copy</a:t>
            </a:r>
            <a:r>
              <a:rPr lang="en" dirty="0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dirty="0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An effective headline leads to the user reading the rest of your copy.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Headlines should be self-contained.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“Overview” is poor.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“Overview of Effective </a:t>
            </a:r>
            <a:r>
              <a:rPr lang="en-CA" dirty="0">
                <a:latin typeface="Montserrat Light"/>
                <a:ea typeface="Montserrat Light"/>
                <a:cs typeface="Montserrat Light"/>
                <a:sym typeface="Montserrat Light"/>
              </a:rPr>
              <a:t>Writing Copy</a:t>
            </a: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” is better.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Montserrat Light"/>
                <a:ea typeface="Montserrat Light"/>
                <a:cs typeface="Montserrat Light"/>
                <a:sym typeface="Montserrat Light"/>
              </a:rPr>
              <a:t>A headline must support (or be supported by) the paragraph beneath it.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rian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 Black</vt:lpstr>
      <vt:lpstr>Montserrat Light</vt:lpstr>
      <vt:lpstr>Arial</vt:lpstr>
      <vt:lpstr>Montserrat</vt:lpstr>
      <vt:lpstr>Dorian Dark</vt:lpstr>
      <vt:lpstr>WEB BUSINESS ESSENTIALS</vt:lpstr>
      <vt:lpstr>EFFECTIVE Writing Copy</vt:lpstr>
      <vt:lpstr>COPY IS KING</vt:lpstr>
      <vt:lpstr>THE CALL TO ACTION</vt:lpstr>
      <vt:lpstr>TYPES OF CTAS</vt:lpstr>
      <vt:lpstr>WAIT A MINUTE...</vt:lpstr>
      <vt:lpstr>TL;DR</vt:lpstr>
      <vt:lpstr>MAKING IT WORK</vt:lpstr>
      <vt:lpstr>WRITING GREAT HEADLINES</vt:lpstr>
      <vt:lpstr>A QUESTIONING HEADLINE?</vt:lpstr>
      <vt:lpstr>HOW TO: TOP 7 EFFECTIVE HEADLINES!</vt:lpstr>
      <vt:lpstr>GENERAL COPY GUIDELINES</vt:lpstr>
      <vt:lpstr>WRITING IS NOT EASY. :(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BUSINESS ESSENTIALS</dc:title>
  <cp:lastModifiedBy>Mark Day</cp:lastModifiedBy>
  <cp:revision>1</cp:revision>
  <dcterms:modified xsi:type="dcterms:W3CDTF">2020-05-25T14:29:41Z</dcterms:modified>
</cp:coreProperties>
</file>