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725A-0D9E-43EC-9B7B-664A8FA2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F9A75-BC93-4330-B294-6448163E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397E-7207-4A7F-B5A2-3589F33E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9256-8182-43B5-AEF7-8B97BF8A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93F0-1E1A-472F-A6A6-2F887F4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4C96-00DA-4351-8CBD-817106C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7F67-FCFA-4C65-B7E7-16F049C7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60D0-076E-4706-90D0-C05C826F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75FB-2DF0-44C3-BEDB-AA9EF2D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383C-F9E4-45D1-99F1-1553E7F2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618F4-701F-46AB-B3A4-65FB3F36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7E1-0DD7-404E-AA5D-32B2D587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567A-FC80-4C65-A96D-E6ECDFBB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61D8-9598-4EEF-B0A5-D3978294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4BDB-4352-49CF-894E-55221F3E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8A1C-3911-485E-9393-F4D3BD79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0BB-46A1-4F2B-9FCB-DF77A74F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3970-446E-421A-AA42-6070B387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D489-A561-4E32-AB72-94D5A20A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B1E3-AEF6-4F80-9D14-A15297BB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EE75-7B40-4922-8CA7-616E6CED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53E2A-BF56-41BB-A9AE-33C108F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FD6C-5EB9-4250-BE3F-B68924C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D9F8-FC59-459E-8F47-97B4840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082C-97A7-49E9-A3A7-AA69E00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A5FB-55C6-41FF-A1CE-EE62CD17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64AB-4359-429C-B153-E05FC561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7736-02BA-4664-9A21-34939AB9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9866-D126-4884-BA1A-C0140690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FD62-7271-48C6-BF95-FBE511DC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CFDC-38A2-4339-8A38-141B9B51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23E1-87C4-4F51-A105-214A2903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3C4E-AC9C-4880-9AAA-53CD24C1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A3B3C-09C7-48F6-9DB4-36A52CF5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4E6DE-8226-4D88-8708-7FD63815F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552B-D626-499A-89B6-6F11385C0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FCCB6-B9F0-4206-A089-66EA16A0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46EB5-4036-4792-80EF-991B15EE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2B6BA-B236-4C6E-B244-2A18C2B6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26A5-CB16-4EDB-BF42-0352800F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D7C03-4527-4E2C-ADAB-E1F940FB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AD881-703E-431B-B3D5-7A736027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C545C-BB15-408B-8DDC-72544E90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26B4-604D-4563-9103-B5EFDEF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B98D9-B9ED-4568-83A7-A15E58FA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3FF4-AA2F-4F96-B6DA-A43F12B3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43E-E648-45DC-B8A2-B9AE07F2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4C40-0100-4748-974D-0EC2F21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95253-FE42-4B5E-9421-DF08B8BE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6C9F-0E34-40F8-B9B3-79AA1B8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CDD6-B9BF-4D9F-A336-936E16EF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81AAD-DE49-4E1A-9C96-A07E062C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EED-86EF-4E35-B645-E9413432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615EE-9741-4178-8006-4EA476ACC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A569-E44E-42A2-A60B-79B1E659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5C6E-ED3D-4748-AA7C-86A01EE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61B3-C6B6-4D17-AD0D-32E1D732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474C-FD0C-40F8-9A45-14ED2480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819B3-4B72-42DE-B4D7-7CD04E1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352C-103D-4AD6-B9EB-7759522C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7FF4-8B17-4812-BE01-5A6853D5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4D4F-1FBD-4CE6-969F-52BA581DC89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C388-6314-4882-94CB-479D7D373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8392-1EA2-4003-B6F1-1BE47A56C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1D73-0961-4EA3-B58B-E8F0178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60CB-897C-4A8A-9AD3-6B19D3840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6AB3-FE72-4CD4-A7A4-C2AF9763C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03-CAF8-4F58-8DBF-3146231C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Font: </a:t>
            </a:r>
            <a:r>
              <a:rPr lang="en-US" dirty="0" err="1"/>
              <a:t>Cinzel</a:t>
            </a:r>
            <a:r>
              <a:rPr lang="en-US" dirty="0"/>
              <a:t> &amp; Roboto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0869-DBCD-4C1E-B63C-5F9E8FBD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arlow Solid Italic" panose="04030604020F02020D02" pitchFamily="82" charset="0"/>
              </a:rPr>
              <a:t>Fonts: </a:t>
            </a:r>
            <a:r>
              <a:rPr lang="en-US" dirty="0" err="1">
                <a:latin typeface="Harlow Solid Italic" panose="04030604020F02020D02" pitchFamily="82" charset="0"/>
              </a:rPr>
              <a:t>Cinzel</a:t>
            </a:r>
            <a:r>
              <a:rPr lang="en-US" dirty="0">
                <a:latin typeface="Harlow Solid Italic" panose="04030604020F02020D02" pitchFamily="82" charset="0"/>
              </a:rPr>
              <a:t> &amp; Roboto</a:t>
            </a:r>
          </a:p>
          <a:p>
            <a:endParaRPr lang="en-US" dirty="0">
              <a:latin typeface="Harlow Solid Italic" panose="04030604020F02020D02" pitchFamily="82" charset="0"/>
            </a:endParaRPr>
          </a:p>
          <a:p>
            <a:endParaRPr lang="en-US" dirty="0">
              <a:latin typeface="Harlow Solid Italic" panose="04030604020F02020D02" pitchFamily="82" charset="0"/>
            </a:endParaRPr>
          </a:p>
          <a:p>
            <a:r>
              <a:rPr lang="en-US" dirty="0">
                <a:latin typeface="Harlow Solid Italic" panose="04030604020F02020D02" pitchFamily="82" charset="0"/>
              </a:rPr>
              <a:t>Color Palette</a:t>
            </a: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BF1A4-718E-418C-AB9B-2567297E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38" y="3901845"/>
            <a:ext cx="5522845" cy="231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99FFE-1B7C-4939-8723-9BC6C559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8" y="2258518"/>
            <a:ext cx="5180937" cy="1028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A88B81-6493-4499-9BF1-D6E228D7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23" y="1448780"/>
            <a:ext cx="4448796" cy="1619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C039B7-B4EE-430A-979E-AB7EA2D47543}"/>
              </a:ext>
            </a:extLst>
          </p:cNvPr>
          <p:cNvSpPr txBox="1"/>
          <p:nvPr/>
        </p:nvSpPr>
        <p:spPr>
          <a:xfrm>
            <a:off x="7052123" y="880994"/>
            <a:ext cx="36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32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2DE3-033C-4E4F-8484-9DF7612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9E27-21CF-4CF8-B9EA-CB0FB952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Font: Cinzel &amp; Roboto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Lasche</dc:creator>
  <cp:lastModifiedBy>Daniel Lasche</cp:lastModifiedBy>
  <cp:revision>4</cp:revision>
  <dcterms:created xsi:type="dcterms:W3CDTF">2021-05-24T16:55:43Z</dcterms:created>
  <dcterms:modified xsi:type="dcterms:W3CDTF">2021-05-24T17:48:29Z</dcterms:modified>
</cp:coreProperties>
</file>