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TICS%20EXCEL%20SESU%20GURUMURTHI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 ANALYTICS EXCEL SESU GURUMURTHI.xlsx]Sheet2!PivotTable1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classification</a:t>
            </a:r>
            <a:endParaRPr lang="en-US"/>
          </a:p>
        </c:rich>
      </c:tx>
      <c:layout>
        <c:manualLayout>
          <c:xMode val="edge"/>
          <c:yMode val="edge"/>
          <c:x val="0.27887695856199796"/>
          <c:y val="4.4254884806065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</c:v>
                </c:pt>
                <c:pt idx="1">
                  <c:v>6</c:v>
                </c:pt>
                <c:pt idx="2">
                  <c:v>76</c:v>
                </c:pt>
                <c:pt idx="3">
                  <c:v>336</c:v>
                </c:pt>
                <c:pt idx="4">
                  <c:v>56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3-FD48-9999-77BD6810BE4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</c:v>
                </c:pt>
                <c:pt idx="1">
                  <c:v>7</c:v>
                </c:pt>
                <c:pt idx="2">
                  <c:v>60</c:v>
                </c:pt>
                <c:pt idx="3">
                  <c:v>318</c:v>
                </c:pt>
                <c:pt idx="4">
                  <c:v>43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E3-FD48-9999-77BD6810BE4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</c:v>
                </c:pt>
                <c:pt idx="1">
                  <c:v>6</c:v>
                </c:pt>
                <c:pt idx="2">
                  <c:v>88</c:v>
                </c:pt>
                <c:pt idx="3">
                  <c:v>360</c:v>
                </c:pt>
                <c:pt idx="4">
                  <c:v>65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E3-FD48-9999-77BD6810B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107216"/>
        <c:axId val="496145296"/>
      </c:barChart>
      <c:catAx>
        <c:axId val="496107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45296"/>
        <c:crosses val="autoZero"/>
        <c:auto val="1"/>
        <c:lblAlgn val="ctr"/>
        <c:lblOffset val="100"/>
        <c:noMultiLvlLbl val="0"/>
      </c:catAx>
      <c:valAx>
        <c:axId val="496145296"/>
        <c:scaling>
          <c:orientation val="minMax"/>
        </c:scaling>
        <c:delete val="0"/>
        <c:axPos val="b"/>
        <c:majorGridlines>
          <c:spPr>
            <a:ln w="12700" cap="rnd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0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104871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581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title"/>
          </p:nvPr>
        </p:nvSpPr>
        <p:spPr>
          <a:xfrm>
            <a:off x="581192" y="785045"/>
            <a:ext cx="11029616" cy="930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08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2" name="TextBox 13"/>
          <p:cNvSpPr txBox="1"/>
          <p:nvPr/>
        </p:nvSpPr>
        <p:spPr>
          <a:xfrm>
            <a:off x="1959539" y="328285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</a:t>
            </a:r>
            <a:r>
              <a:rPr lang="en-GB" sz="2000" dirty="0"/>
              <a:t>: S.JERALD</a:t>
            </a:r>
          </a:p>
          <a:p>
            <a:r>
              <a:rPr lang="en-US" sz="2000" dirty="0"/>
              <a:t>REGISTER NO:31220</a:t>
            </a:r>
            <a:r>
              <a:rPr lang="en-GB" sz="2000" dirty="0"/>
              <a:t>1041</a:t>
            </a:r>
            <a:endParaRPr sz="2400" dirty="0"/>
          </a:p>
          <a:p>
            <a:r>
              <a:rPr lang="en-GB" altLang="zh-CN" sz="2000" dirty="0"/>
              <a:t>NM ID :  asunm110312201041</a:t>
            </a:r>
          </a:p>
          <a:p>
            <a:r>
              <a:rPr lang="en-US" sz="2000" dirty="0"/>
              <a:t>DEPARTMENT:B.COM(ACCOUNTINGS AND FINANCE)</a:t>
            </a:r>
            <a:endParaRPr lang="zh-CN" altLang="en-US" sz="1600" dirty="0"/>
          </a:p>
          <a:p>
            <a:r>
              <a:rPr lang="en-US" sz="2000" dirty="0"/>
              <a:t>COLLEGE: DHARMAMURTHI RAO BAHADUR CALAVALA                   </a:t>
            </a:r>
            <a:endParaRPr lang="zh-CN" altLang="en-US" sz="1600" dirty="0"/>
          </a:p>
          <a:p>
            <a:r>
              <a:rPr lang="en-US" sz="2000" dirty="0"/>
              <a:t>                   CUNNAN CHETTY'S HINDU COLLEGE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1" name="object 8"/>
          <p:cNvSpPr txBox="1"/>
          <p:nvPr/>
        </p:nvSpPr>
        <p:spPr>
          <a:xfrm>
            <a:off x="606136" y="424692"/>
            <a:ext cx="56809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5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TextBox 2"/>
          <p:cNvSpPr txBox="1"/>
          <p:nvPr/>
        </p:nvSpPr>
        <p:spPr>
          <a:xfrm>
            <a:off x="3079338" y="1007869"/>
            <a:ext cx="8035522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Arial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0540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231074" y="627618"/>
          <a:ext cx="9763990" cy="603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0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02" name="TextBox 22"/>
          <p:cNvSpPr txBox="1"/>
          <p:nvPr/>
        </p:nvSpPr>
        <p:spPr>
          <a:xfrm>
            <a:off x="1217522" y="2123271"/>
            <a:ext cx="8593228" cy="1539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07" name="object 21"/>
          <p:cNvSpPr txBox="1">
            <a:spLocks noGrp="1"/>
          </p:cNvSpPr>
          <p:nvPr>
            <p:ph type="title"/>
          </p:nvPr>
        </p:nvSpPr>
        <p:spPr>
          <a:xfrm>
            <a:off x="581192" y="1245420"/>
            <a:ext cx="11029616" cy="470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08" name="Content Placeholder 3"/>
          <p:cNvSpPr>
            <a:spLocks noGrp="1"/>
          </p:cNvSpPr>
          <p:nvPr>
            <p:ph idx="1"/>
          </p:nvPr>
        </p:nvSpPr>
        <p:spPr>
          <a:xfrm>
            <a:off x="970851" y="-678755"/>
            <a:ext cx="11029615" cy="3678303"/>
          </a:xfrm>
        </p:spPr>
        <p:txBody>
          <a:bodyPr/>
          <a:lstStyle/>
          <a:p>
            <a:r>
              <a:rPr lang="en-GB" sz="3600" dirty="0">
                <a:solidFill>
                  <a:schemeClr val="accent1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04860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08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10" name="TextBox 22"/>
          <p:cNvSpPr txBox="1"/>
          <p:nvPr/>
        </p:nvSpPr>
        <p:spPr>
          <a:xfrm>
            <a:off x="2509807" y="1041533"/>
            <a:ext cx="502920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1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834072" y="498855"/>
            <a:ext cx="6282328" cy="715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1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6" name="Text Box 8"/>
          <p:cNvSpPr txBox="1"/>
          <p:nvPr/>
        </p:nvSpPr>
        <p:spPr>
          <a:xfrm>
            <a:off x="676275" y="2159825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conducted to assess an employee’s performance in each department. It helps track their activities and growth on a department-by-department basis. This analysis is also useful for determining appropriate remuneration or recognition for deserving individuals.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7"/>
          <p:cNvSpPr txBox="1">
            <a:spLocks noGrp="1"/>
          </p:cNvSpPr>
          <p:nvPr>
            <p:ph type="title"/>
          </p:nvPr>
        </p:nvSpPr>
        <p:spPr>
          <a:xfrm>
            <a:off x="739775" y="753428"/>
            <a:ext cx="5263515" cy="7150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2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2" name="TextBox 10"/>
          <p:cNvSpPr txBox="1"/>
          <p:nvPr/>
        </p:nvSpPr>
        <p:spPr>
          <a:xfrm>
            <a:off x="990600" y="2133600"/>
            <a:ext cx="7924800" cy="90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Text Box 11"/>
          <p:cNvSpPr txBox="1"/>
          <p:nvPr/>
        </p:nvSpPr>
        <p:spPr>
          <a:xfrm>
            <a:off x="739774" y="2246312"/>
            <a:ext cx="7630160" cy="29148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5"/>
          <p:cNvSpPr txBox="1">
            <a:spLocks noGrp="1"/>
          </p:cNvSpPr>
          <p:nvPr>
            <p:ph type="title"/>
          </p:nvPr>
        </p:nvSpPr>
        <p:spPr>
          <a:xfrm>
            <a:off x="699452" y="860042"/>
            <a:ext cx="50145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4862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9" name="Text Box 6"/>
          <p:cNvSpPr txBox="1"/>
          <p:nvPr/>
        </p:nvSpPr>
        <p:spPr>
          <a:xfrm>
            <a:off x="874342" y="2299334"/>
            <a:ext cx="6652895" cy="334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558165" y="794386"/>
            <a:ext cx="9763125" cy="610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32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1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3" name="Text Box 7"/>
          <p:cNvSpPr txBox="1"/>
          <p:nvPr/>
        </p:nvSpPr>
        <p:spPr>
          <a:xfrm>
            <a:off x="301625" y="2122170"/>
            <a:ext cx="9763125" cy="2850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figure out the overall performance percentage of the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309264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35" name="Text Box 3"/>
          <p:cNvSpPr txBox="1"/>
          <p:nvPr/>
        </p:nvSpPr>
        <p:spPr>
          <a:xfrm>
            <a:off x="755332" y="2096136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4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4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TextBox 8"/>
          <p:cNvSpPr txBox="1"/>
          <p:nvPr/>
        </p:nvSpPr>
        <p:spPr>
          <a:xfrm>
            <a:off x="2526030" y="2928472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Employee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mmk39296@gmail.com</cp:lastModifiedBy>
  <cp:revision>2</cp:revision>
  <dcterms:created xsi:type="dcterms:W3CDTF">2024-03-27T19:07:22Z</dcterms:created>
  <dcterms:modified xsi:type="dcterms:W3CDTF">2024-11-13T11:58:55Z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092d25626a93430bb6325112dd74dc62</vt:lpwstr>
  </property>
</Properties>
</file>