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9" r:id="rId4"/>
    <p:sldMasterId id="214748374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oppins"/>
      <p:regular r:id="rId14"/>
      <p:bold r:id="rId15"/>
      <p:italic r:id="rId16"/>
      <p:boldItalic r:id="rId17"/>
    </p:embeddedFont>
    <p:embeddedFont>
      <p:font typeface="Urbanist Medium"/>
      <p:regular r:id="rId18"/>
      <p:bold r:id="rId19"/>
      <p:italic r:id="rId20"/>
      <p:boldItalic r:id="rId21"/>
    </p:embeddedFont>
    <p:embeddedFont>
      <p:font typeface="Urbanist"/>
      <p:regular r:id="rId22"/>
      <p:bold r:id="rId23"/>
      <p:italic r:id="rId24"/>
      <p:boldItalic r:id="rId25"/>
    </p:embeddedFont>
    <p:embeddedFont>
      <p:font typeface="Space Grotesk Light"/>
      <p:regular r:id="rId26"/>
      <p:bold r:id="rId27"/>
    </p:embeddedFont>
    <p:embeddedFont>
      <p:font typeface="Space Grotesk Medium"/>
      <p:regular r:id="rId28"/>
      <p:bold r:id="rId29"/>
    </p:embeddedFont>
    <p:embeddedFont>
      <p:font typeface="Poppins SemiBold"/>
      <p:regular r:id="rId30"/>
      <p:bold r:id="rId31"/>
      <p:italic r:id="rId32"/>
      <p:boldItalic r:id="rId33"/>
    </p:embeddedFont>
    <p:embeddedFont>
      <p:font typeface="Space Grotesk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SemiBold-bold.fntdata"/><Relationship Id="rId30" Type="http://schemas.openxmlformats.org/officeDocument/2006/relationships/font" Target="fonts/PoppinsSemiBold-regular.fntdata"/><Relationship Id="rId33" Type="http://schemas.openxmlformats.org/officeDocument/2006/relationships/font" Target="fonts/PoppinsSemiBold-boldItalic.fntdata"/><Relationship Id="rId32" Type="http://schemas.openxmlformats.org/officeDocument/2006/relationships/font" Target="fonts/PoppinsSemiBold-italic.fntdata"/><Relationship Id="rId35" Type="http://schemas.openxmlformats.org/officeDocument/2006/relationships/font" Target="fonts/SpaceGrotesk-bold.fntdata"/><Relationship Id="rId34" Type="http://schemas.openxmlformats.org/officeDocument/2006/relationships/font" Target="fonts/SpaceGrotesk-regular.fntdata"/><Relationship Id="rId20" Type="http://schemas.openxmlformats.org/officeDocument/2006/relationships/font" Target="fonts/UrbanistMedium-italic.fntdata"/><Relationship Id="rId22" Type="http://schemas.openxmlformats.org/officeDocument/2006/relationships/font" Target="fonts/Urbanist-regular.fntdata"/><Relationship Id="rId21" Type="http://schemas.openxmlformats.org/officeDocument/2006/relationships/font" Target="fonts/UrbanistMedium-boldItalic.fntdata"/><Relationship Id="rId24" Type="http://schemas.openxmlformats.org/officeDocument/2006/relationships/font" Target="fonts/Urbanist-italic.fntdata"/><Relationship Id="rId23" Type="http://schemas.openxmlformats.org/officeDocument/2006/relationships/font" Target="fonts/Urbanist-bold.fntdata"/><Relationship Id="rId26" Type="http://schemas.openxmlformats.org/officeDocument/2006/relationships/font" Target="fonts/SpaceGroteskLight-regular.fntdata"/><Relationship Id="rId25" Type="http://schemas.openxmlformats.org/officeDocument/2006/relationships/font" Target="fonts/Urbanist-boldItalic.fntdata"/><Relationship Id="rId28" Type="http://schemas.openxmlformats.org/officeDocument/2006/relationships/font" Target="fonts/SpaceGroteskMedium-regular.fntdata"/><Relationship Id="rId27" Type="http://schemas.openxmlformats.org/officeDocument/2006/relationships/font" Target="fonts/SpaceGroteskLight-bold.fntdata"/><Relationship Id="rId29" Type="http://schemas.openxmlformats.org/officeDocument/2006/relationships/font" Target="fonts/SpaceGroteskMedium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19" Type="http://schemas.openxmlformats.org/officeDocument/2006/relationships/font" Target="fonts/UrbanistMedium-bold.fntdata"/><Relationship Id="rId18" Type="http://schemas.openxmlformats.org/officeDocument/2006/relationships/font" Target="fonts/Urbanist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41110b4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41110b4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3541110b437_1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3541110b437_1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3541110b437_1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3541110b437_1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3541110b437_1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3541110b437_1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3541110b437_1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3541110b437_1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3541110b437_1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3541110b437_1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3541110b437_1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3541110b437_1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1">
  <p:cSld name="TITLE_1_2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716836" y="2603560"/>
            <a:ext cx="77757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699978" y="4174219"/>
            <a:ext cx="4909500" cy="33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3" type="title"/>
          </p:nvPr>
        </p:nvSpPr>
        <p:spPr>
          <a:xfrm>
            <a:off x="716836" y="3459250"/>
            <a:ext cx="7673400" cy="67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4" type="title"/>
          </p:nvPr>
        </p:nvSpPr>
        <p:spPr>
          <a:xfrm>
            <a:off x="699978" y="734269"/>
            <a:ext cx="4299000" cy="18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77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6871890" y="501597"/>
            <a:ext cx="139297" cy="110523"/>
            <a:chOff x="2601950" y="1974675"/>
            <a:chExt cx="2474200" cy="1963100"/>
          </a:xfrm>
        </p:grpSpPr>
        <p:sp>
          <p:nvSpPr>
            <p:cNvPr id="15" name="Google Shape;15;p2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517552" y="1728897"/>
            <a:ext cx="139297" cy="110523"/>
            <a:chOff x="2601950" y="1974675"/>
            <a:chExt cx="2474200" cy="1963100"/>
          </a:xfrm>
        </p:grpSpPr>
        <p:sp>
          <p:nvSpPr>
            <p:cNvPr id="23" name="Google Shape;23;p2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4265152" y="4275922"/>
            <a:ext cx="139297" cy="110523"/>
            <a:chOff x="2601950" y="1974675"/>
            <a:chExt cx="2474200" cy="1963100"/>
          </a:xfrm>
        </p:grpSpPr>
        <p:sp>
          <p:nvSpPr>
            <p:cNvPr id="31" name="Google Shape;31;p2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159">
          <p15:clr>
            <a:srgbClr val="E46962"/>
          </p15:clr>
        </p15:guide>
        <p15:guide id="2" pos="159">
          <p15:clr>
            <a:srgbClr val="E46962"/>
          </p15:clr>
        </p15:guide>
        <p15:guide id="3" orient="horz" pos="2772">
          <p15:clr>
            <a:srgbClr val="E46962"/>
          </p15:clr>
        </p15:guide>
        <p15:guide id="4" pos="5292">
          <p15:clr>
            <a:srgbClr val="E46962"/>
          </p15:clr>
        </p15:guide>
        <p15:guide id="5" pos="468">
          <p15:clr>
            <a:srgbClr val="E46962"/>
          </p15:clr>
        </p15:guide>
        <p15:guide id="6" pos="5601">
          <p15:clr>
            <a:srgbClr val="E46962"/>
          </p15:clr>
        </p15:guide>
        <p15:guide id="7" orient="horz" pos="468">
          <p15:clr>
            <a:srgbClr val="E46962"/>
          </p15:clr>
        </p15:guide>
        <p15:guide id="8" orient="horz" pos="3081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1">
  <p:cSld name="BLANK_1_1_1_1_1_1_1_1_1_1_1_1_1_1">
    <p:bg>
      <p:bgPr>
        <a:solidFill>
          <a:schemeClr val="dk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/>
          <p:nvPr>
            <p:ph type="title"/>
          </p:nvPr>
        </p:nvSpPr>
        <p:spPr>
          <a:xfrm>
            <a:off x="221375" y="223900"/>
            <a:ext cx="6668100" cy="46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pace Grotesk"/>
              <a:buNone/>
              <a:defRPr sz="35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6" name="Google Shape;186;p11"/>
          <p:cNvSpPr txBox="1"/>
          <p:nvPr>
            <p:ph idx="1" type="body"/>
          </p:nvPr>
        </p:nvSpPr>
        <p:spPr>
          <a:xfrm>
            <a:off x="6197276" y="2370325"/>
            <a:ext cx="2416800" cy="25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87" name="Google Shape;187;p11"/>
          <p:cNvSpPr txBox="1"/>
          <p:nvPr>
            <p:ph idx="2" type="subTitle"/>
          </p:nvPr>
        </p:nvSpPr>
        <p:spPr>
          <a:xfrm>
            <a:off x="3311200" y="1593874"/>
            <a:ext cx="2057700" cy="23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88" name="Google Shape;188;p11"/>
          <p:cNvSpPr txBox="1"/>
          <p:nvPr>
            <p:ph idx="3" type="subTitle"/>
          </p:nvPr>
        </p:nvSpPr>
        <p:spPr>
          <a:xfrm>
            <a:off x="6294303" y="1593874"/>
            <a:ext cx="2034600" cy="23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89" name="Google Shape;189;p11"/>
          <p:cNvSpPr txBox="1"/>
          <p:nvPr>
            <p:ph idx="4" type="subTitle"/>
          </p:nvPr>
        </p:nvSpPr>
        <p:spPr>
          <a:xfrm>
            <a:off x="252600" y="809250"/>
            <a:ext cx="2801700" cy="9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90" name="Google Shape;190;p11"/>
          <p:cNvSpPr txBox="1"/>
          <p:nvPr>
            <p:ph idx="5" type="body"/>
          </p:nvPr>
        </p:nvSpPr>
        <p:spPr>
          <a:xfrm>
            <a:off x="3224231" y="2370325"/>
            <a:ext cx="2416800" cy="25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91" name="Google Shape;191;p11"/>
          <p:cNvSpPr txBox="1"/>
          <p:nvPr>
            <p:ph idx="6" type="body"/>
          </p:nvPr>
        </p:nvSpPr>
        <p:spPr>
          <a:xfrm>
            <a:off x="252600" y="2370325"/>
            <a:ext cx="2187000" cy="646200"/>
          </a:xfrm>
          <a:prstGeom prst="rect">
            <a:avLst/>
          </a:prstGeom>
        </p:spPr>
        <p:txBody>
          <a:bodyPr anchorCtr="0" anchor="t" bIns="90000" lIns="0" spcFirstLastPara="1" rIns="0" wrap="square" tIns="0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Char char="●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indent="-323850" lvl="1" marL="9144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○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indent="-323850" lvl="2" marL="13716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■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indent="-323850" lvl="3" marL="18288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●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indent="-323850" lvl="4" marL="22860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○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indent="-323850" lvl="5" marL="27432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■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indent="-323850" lvl="6" marL="32004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●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indent="-323850" lvl="7" marL="36576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○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indent="-323850" lvl="8" marL="4114800">
              <a:spcBef>
                <a:spcPts val="800"/>
              </a:spcBef>
              <a:spcAft>
                <a:spcPts val="800"/>
              </a:spcAft>
              <a:buSzPts val="1500"/>
              <a:buFont typeface="Space Grotesk Medium"/>
              <a:buChar char="■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92" name="Google Shape;192;p11"/>
          <p:cNvSpPr txBox="1"/>
          <p:nvPr>
            <p:ph idx="7" type="body"/>
          </p:nvPr>
        </p:nvSpPr>
        <p:spPr>
          <a:xfrm>
            <a:off x="252600" y="3039157"/>
            <a:ext cx="2118600" cy="876300"/>
          </a:xfrm>
          <a:prstGeom prst="rect">
            <a:avLst/>
          </a:prstGeom>
        </p:spPr>
        <p:txBody>
          <a:bodyPr anchorCtr="0" anchor="t" bIns="9000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68">
          <p15:clr>
            <a:srgbClr val="E46962"/>
          </p15:clr>
        </p15:guide>
        <p15:guide id="2" pos="468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159">
          <p15:clr>
            <a:srgbClr val="E46962"/>
          </p15:clr>
        </p15:guide>
        <p15:guide id="6" pos="5292">
          <p15:clr>
            <a:srgbClr val="E46962"/>
          </p15:clr>
        </p15:guide>
        <p15:guide id="7" orient="horz" pos="2772">
          <p15:clr>
            <a:srgbClr val="E46962"/>
          </p15:clr>
        </p15:guide>
        <p15:guide id="8" orient="horz" pos="159">
          <p15:clr>
            <a:srgbClr val="E46962"/>
          </p15:clr>
        </p15:guide>
        <p15:guide id="9" orient="horz" pos="598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ngo">
  <p:cSld name="BLANK_1_1_1_1_1_1_1_1_1_1_1_1_1_1_2_1_2">
    <p:bg>
      <p:bgPr>
        <a:solidFill>
          <a:schemeClr val="dk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/>
          <p:nvPr>
            <p:ph idx="1" type="subTitle"/>
          </p:nvPr>
        </p:nvSpPr>
        <p:spPr>
          <a:xfrm>
            <a:off x="252600" y="809250"/>
            <a:ext cx="2801700" cy="9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95" name="Google Shape;195;p12"/>
          <p:cNvSpPr txBox="1"/>
          <p:nvPr>
            <p:ph idx="2" type="subTitle"/>
          </p:nvPr>
        </p:nvSpPr>
        <p:spPr>
          <a:xfrm>
            <a:off x="252600" y="2831039"/>
            <a:ext cx="2734200" cy="49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96" name="Google Shape;196;p12"/>
          <p:cNvSpPr txBox="1"/>
          <p:nvPr>
            <p:ph type="title"/>
          </p:nvPr>
        </p:nvSpPr>
        <p:spPr>
          <a:xfrm>
            <a:off x="7520025" y="949950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197" name="Google Shape;197;p12"/>
          <p:cNvSpPr txBox="1"/>
          <p:nvPr>
            <p:ph idx="3" type="title"/>
          </p:nvPr>
        </p:nvSpPr>
        <p:spPr>
          <a:xfrm>
            <a:off x="4390704" y="2378650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198" name="Google Shape;198;p12"/>
          <p:cNvSpPr txBox="1"/>
          <p:nvPr>
            <p:ph idx="4" type="title"/>
          </p:nvPr>
        </p:nvSpPr>
        <p:spPr>
          <a:xfrm>
            <a:off x="5919225" y="2264275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199" name="Google Shape;199;p12"/>
          <p:cNvSpPr txBox="1"/>
          <p:nvPr>
            <p:ph idx="5" type="title"/>
          </p:nvPr>
        </p:nvSpPr>
        <p:spPr>
          <a:xfrm>
            <a:off x="7251700" y="2378650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200" name="Google Shape;200;p12"/>
          <p:cNvSpPr txBox="1"/>
          <p:nvPr>
            <p:ph idx="6" type="title"/>
          </p:nvPr>
        </p:nvSpPr>
        <p:spPr>
          <a:xfrm>
            <a:off x="4390704" y="3906725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1" name="Google Shape;201;p12"/>
          <p:cNvSpPr txBox="1"/>
          <p:nvPr>
            <p:ph idx="7" type="title"/>
          </p:nvPr>
        </p:nvSpPr>
        <p:spPr>
          <a:xfrm>
            <a:off x="5919225" y="3768600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202" name="Google Shape;202;p12"/>
          <p:cNvSpPr txBox="1"/>
          <p:nvPr>
            <p:ph idx="8" type="title"/>
          </p:nvPr>
        </p:nvSpPr>
        <p:spPr>
          <a:xfrm>
            <a:off x="7520025" y="3641175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203" name="Google Shape;203;p12"/>
          <p:cNvSpPr txBox="1"/>
          <p:nvPr>
            <p:ph idx="9" type="title"/>
          </p:nvPr>
        </p:nvSpPr>
        <p:spPr>
          <a:xfrm>
            <a:off x="4390704" y="898075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accent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204" name="Google Shape;204;p12"/>
          <p:cNvSpPr txBox="1"/>
          <p:nvPr>
            <p:ph idx="13" type="title"/>
          </p:nvPr>
        </p:nvSpPr>
        <p:spPr>
          <a:xfrm>
            <a:off x="5992500" y="977450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5" name="Google Shape;205;p12"/>
          <p:cNvSpPr txBox="1"/>
          <p:nvPr>
            <p:ph idx="14" type="title"/>
          </p:nvPr>
        </p:nvSpPr>
        <p:spPr>
          <a:xfrm>
            <a:off x="257707" y="3448488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6" name="Google Shape;206;p12"/>
          <p:cNvSpPr txBox="1"/>
          <p:nvPr>
            <p:ph idx="15" type="title"/>
          </p:nvPr>
        </p:nvSpPr>
        <p:spPr>
          <a:xfrm>
            <a:off x="257707" y="3961275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7" name="Google Shape;207;p12"/>
          <p:cNvSpPr txBox="1"/>
          <p:nvPr>
            <p:ph idx="16" type="title"/>
          </p:nvPr>
        </p:nvSpPr>
        <p:spPr>
          <a:xfrm>
            <a:off x="1311836" y="3961287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8" name="Google Shape;208;p12"/>
          <p:cNvSpPr txBox="1"/>
          <p:nvPr>
            <p:ph idx="17" type="title"/>
          </p:nvPr>
        </p:nvSpPr>
        <p:spPr>
          <a:xfrm>
            <a:off x="2365953" y="3961287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9" name="Google Shape;209;p12"/>
          <p:cNvSpPr txBox="1"/>
          <p:nvPr>
            <p:ph idx="18" type="title"/>
          </p:nvPr>
        </p:nvSpPr>
        <p:spPr>
          <a:xfrm>
            <a:off x="257707" y="4474062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0" name="Google Shape;210;p12"/>
          <p:cNvSpPr txBox="1"/>
          <p:nvPr>
            <p:ph idx="19" type="title"/>
          </p:nvPr>
        </p:nvSpPr>
        <p:spPr>
          <a:xfrm>
            <a:off x="1311836" y="4474074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1" name="Google Shape;211;p12"/>
          <p:cNvSpPr txBox="1"/>
          <p:nvPr>
            <p:ph idx="20" type="title"/>
          </p:nvPr>
        </p:nvSpPr>
        <p:spPr>
          <a:xfrm>
            <a:off x="2365953" y="4474074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2" name="Google Shape;212;p12"/>
          <p:cNvSpPr txBox="1"/>
          <p:nvPr>
            <p:ph idx="21" type="title"/>
          </p:nvPr>
        </p:nvSpPr>
        <p:spPr>
          <a:xfrm>
            <a:off x="1313187" y="3448500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3" name="Google Shape;213;p12"/>
          <p:cNvSpPr txBox="1"/>
          <p:nvPr>
            <p:ph idx="22" type="title"/>
          </p:nvPr>
        </p:nvSpPr>
        <p:spPr>
          <a:xfrm>
            <a:off x="2365953" y="3448500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4" name="Google Shape;214;p12"/>
          <p:cNvSpPr txBox="1"/>
          <p:nvPr>
            <p:ph idx="23" type="title"/>
          </p:nvPr>
        </p:nvSpPr>
        <p:spPr>
          <a:xfrm>
            <a:off x="216300" y="226194"/>
            <a:ext cx="4216200" cy="4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Space Grotesk"/>
              <a:buNone/>
              <a:defRPr sz="35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orient="horz" pos="3081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orient="horz" pos="159">
          <p15:clr>
            <a:srgbClr val="E46962"/>
          </p15:clr>
        </p15:guide>
        <p15:guide id="7" orient="horz" pos="2772">
          <p15:clr>
            <a:srgbClr val="E46962"/>
          </p15:clr>
        </p15:guide>
        <p15:guide id="8" pos="159">
          <p15:clr>
            <a:srgbClr val="E46962"/>
          </p15:clr>
        </p15:guide>
        <p15:guide id="9" pos="2268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">
  <p:cSld name="BLANK_1_1_1_1_1_1_1_1_1_1_1_1_1_1_1_1_2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/>
          <p:nvPr>
            <p:ph type="title"/>
          </p:nvPr>
        </p:nvSpPr>
        <p:spPr>
          <a:xfrm>
            <a:off x="236975" y="4424350"/>
            <a:ext cx="4213800" cy="54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17" name="Google Shape;217;p13"/>
          <p:cNvSpPr txBox="1"/>
          <p:nvPr>
            <p:ph idx="1" type="subTitle"/>
          </p:nvPr>
        </p:nvSpPr>
        <p:spPr>
          <a:xfrm>
            <a:off x="6248450" y="4424346"/>
            <a:ext cx="2847300" cy="46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18" name="Google Shape;218;p13"/>
          <p:cNvSpPr txBox="1"/>
          <p:nvPr>
            <p:ph idx="2" type="subTitle"/>
          </p:nvPr>
        </p:nvSpPr>
        <p:spPr>
          <a:xfrm>
            <a:off x="241825" y="2738350"/>
            <a:ext cx="1869600" cy="160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19" name="Google Shape;219;p13"/>
          <p:cNvGrpSpPr/>
          <p:nvPr/>
        </p:nvGrpSpPr>
        <p:grpSpPr>
          <a:xfrm>
            <a:off x="925470" y="348801"/>
            <a:ext cx="7293054" cy="3993059"/>
            <a:chOff x="238125" y="713000"/>
            <a:chExt cx="7143750" cy="4289000"/>
          </a:xfrm>
        </p:grpSpPr>
        <p:sp>
          <p:nvSpPr>
            <p:cNvPr id="220" name="Google Shape;220;p13"/>
            <p:cNvSpPr/>
            <p:nvPr/>
          </p:nvSpPr>
          <p:spPr>
            <a:xfrm>
              <a:off x="1952625" y="3233400"/>
              <a:ext cx="950200" cy="1768600"/>
            </a:xfrm>
            <a:custGeom>
              <a:rect b="b" l="l" r="r" t="t"/>
              <a:pathLst>
                <a:path extrusionOk="0" h="70744" w="38008">
                  <a:moveTo>
                    <a:pt x="0" y="0"/>
                  </a:moveTo>
                  <a:lnTo>
                    <a:pt x="0" y="3607"/>
                  </a:lnTo>
                  <a:lnTo>
                    <a:pt x="3718" y="3607"/>
                  </a:lnTo>
                  <a:lnTo>
                    <a:pt x="3718" y="11153"/>
                  </a:lnTo>
                  <a:lnTo>
                    <a:pt x="0" y="11153"/>
                  </a:lnTo>
                  <a:lnTo>
                    <a:pt x="0" y="18533"/>
                  </a:lnTo>
                  <a:lnTo>
                    <a:pt x="3773" y="18533"/>
                  </a:lnTo>
                  <a:lnTo>
                    <a:pt x="3773" y="25968"/>
                  </a:lnTo>
                  <a:lnTo>
                    <a:pt x="7602" y="25968"/>
                  </a:lnTo>
                  <a:lnTo>
                    <a:pt x="7602" y="29741"/>
                  </a:lnTo>
                  <a:lnTo>
                    <a:pt x="11375" y="29741"/>
                  </a:lnTo>
                  <a:lnTo>
                    <a:pt x="11375" y="33513"/>
                  </a:lnTo>
                  <a:lnTo>
                    <a:pt x="11375" y="37286"/>
                  </a:lnTo>
                  <a:lnTo>
                    <a:pt x="7602" y="37286"/>
                  </a:lnTo>
                  <a:lnTo>
                    <a:pt x="7602" y="70744"/>
                  </a:lnTo>
                  <a:lnTo>
                    <a:pt x="11375" y="70744"/>
                  </a:lnTo>
                  <a:lnTo>
                    <a:pt x="11375" y="63309"/>
                  </a:lnTo>
                  <a:lnTo>
                    <a:pt x="15203" y="63309"/>
                  </a:lnTo>
                  <a:lnTo>
                    <a:pt x="15203" y="52101"/>
                  </a:lnTo>
                  <a:lnTo>
                    <a:pt x="22805" y="52101"/>
                  </a:lnTo>
                  <a:lnTo>
                    <a:pt x="22805" y="44611"/>
                  </a:lnTo>
                  <a:lnTo>
                    <a:pt x="26578" y="44611"/>
                  </a:lnTo>
                  <a:lnTo>
                    <a:pt x="26578" y="33458"/>
                  </a:lnTo>
                  <a:lnTo>
                    <a:pt x="34235" y="33458"/>
                  </a:lnTo>
                  <a:lnTo>
                    <a:pt x="34235" y="22250"/>
                  </a:lnTo>
                  <a:lnTo>
                    <a:pt x="38008" y="22250"/>
                  </a:lnTo>
                  <a:lnTo>
                    <a:pt x="38008" y="14815"/>
                  </a:lnTo>
                  <a:lnTo>
                    <a:pt x="34235" y="14815"/>
                  </a:lnTo>
                  <a:lnTo>
                    <a:pt x="34235" y="11153"/>
                  </a:lnTo>
                  <a:lnTo>
                    <a:pt x="26578" y="11153"/>
                  </a:lnTo>
                  <a:lnTo>
                    <a:pt x="26578" y="7380"/>
                  </a:lnTo>
                  <a:lnTo>
                    <a:pt x="22749" y="7380"/>
                  </a:lnTo>
                  <a:lnTo>
                    <a:pt x="22749" y="3607"/>
                  </a:lnTo>
                  <a:lnTo>
                    <a:pt x="18976" y="3607"/>
                  </a:lnTo>
                  <a:lnTo>
                    <a:pt x="189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5955875" y="3792400"/>
              <a:ext cx="756025" cy="835100"/>
            </a:xfrm>
            <a:custGeom>
              <a:rect b="b" l="l" r="r" t="t"/>
              <a:pathLst>
                <a:path extrusionOk="0" h="33404" w="30241">
                  <a:moveTo>
                    <a:pt x="11320" y="1"/>
                  </a:moveTo>
                  <a:lnTo>
                    <a:pt x="11320" y="3718"/>
                  </a:lnTo>
                  <a:lnTo>
                    <a:pt x="3719" y="3718"/>
                  </a:lnTo>
                  <a:lnTo>
                    <a:pt x="3719" y="7436"/>
                  </a:lnTo>
                  <a:lnTo>
                    <a:pt x="1" y="7436"/>
                  </a:lnTo>
                  <a:lnTo>
                    <a:pt x="1" y="25968"/>
                  </a:lnTo>
                  <a:lnTo>
                    <a:pt x="3663" y="25968"/>
                  </a:lnTo>
                  <a:lnTo>
                    <a:pt x="3663" y="22361"/>
                  </a:lnTo>
                  <a:lnTo>
                    <a:pt x="15149" y="22361"/>
                  </a:lnTo>
                  <a:lnTo>
                    <a:pt x="15149" y="26024"/>
                  </a:lnTo>
                  <a:lnTo>
                    <a:pt x="18922" y="26024"/>
                  </a:lnTo>
                  <a:lnTo>
                    <a:pt x="18922" y="29741"/>
                  </a:lnTo>
                  <a:lnTo>
                    <a:pt x="22750" y="29741"/>
                  </a:lnTo>
                  <a:lnTo>
                    <a:pt x="22750" y="33403"/>
                  </a:lnTo>
                  <a:lnTo>
                    <a:pt x="26579" y="33403"/>
                  </a:lnTo>
                  <a:lnTo>
                    <a:pt x="26579" y="22251"/>
                  </a:lnTo>
                  <a:lnTo>
                    <a:pt x="30241" y="22251"/>
                  </a:lnTo>
                  <a:lnTo>
                    <a:pt x="30241" y="11098"/>
                  </a:lnTo>
                  <a:lnTo>
                    <a:pt x="26523" y="11098"/>
                  </a:lnTo>
                  <a:lnTo>
                    <a:pt x="26523" y="7381"/>
                  </a:lnTo>
                  <a:lnTo>
                    <a:pt x="22695" y="7381"/>
                  </a:lnTo>
                  <a:lnTo>
                    <a:pt x="22695" y="1"/>
                  </a:lnTo>
                  <a:lnTo>
                    <a:pt x="18866" y="1"/>
                  </a:lnTo>
                  <a:lnTo>
                    <a:pt x="18866" y="3663"/>
                  </a:lnTo>
                  <a:lnTo>
                    <a:pt x="15093" y="3663"/>
                  </a:lnTo>
                  <a:lnTo>
                    <a:pt x="150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5858775" y="3324950"/>
              <a:ext cx="283025" cy="277450"/>
            </a:xfrm>
            <a:custGeom>
              <a:rect b="b" l="l" r="r" t="t"/>
              <a:pathLst>
                <a:path extrusionOk="0" h="11098" w="11321">
                  <a:moveTo>
                    <a:pt x="3774" y="0"/>
                  </a:moveTo>
                  <a:lnTo>
                    <a:pt x="3774" y="3773"/>
                  </a:lnTo>
                  <a:lnTo>
                    <a:pt x="1" y="3773"/>
                  </a:lnTo>
                  <a:lnTo>
                    <a:pt x="1" y="11098"/>
                  </a:lnTo>
                  <a:lnTo>
                    <a:pt x="3774" y="11098"/>
                  </a:lnTo>
                  <a:lnTo>
                    <a:pt x="3774" y="7380"/>
                  </a:lnTo>
                  <a:lnTo>
                    <a:pt x="11320" y="7380"/>
                  </a:lnTo>
                  <a:lnTo>
                    <a:pt x="11320" y="3663"/>
                  </a:lnTo>
                  <a:lnTo>
                    <a:pt x="7492" y="3663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23" name="Google Shape;223;p13"/>
            <p:cNvSpPr/>
            <p:nvPr/>
          </p:nvSpPr>
          <p:spPr>
            <a:xfrm>
              <a:off x="1762575" y="2953200"/>
              <a:ext cx="187300" cy="274675"/>
            </a:xfrm>
            <a:custGeom>
              <a:rect b="b" l="l" r="r" t="t"/>
              <a:pathLst>
                <a:path extrusionOk="0" h="10987" w="7492">
                  <a:moveTo>
                    <a:pt x="0" y="0"/>
                  </a:moveTo>
                  <a:lnTo>
                    <a:pt x="0" y="7380"/>
                  </a:lnTo>
                  <a:lnTo>
                    <a:pt x="3774" y="7380"/>
                  </a:lnTo>
                  <a:lnTo>
                    <a:pt x="3774" y="10987"/>
                  </a:lnTo>
                  <a:lnTo>
                    <a:pt x="7491" y="10987"/>
                  </a:lnTo>
                  <a:lnTo>
                    <a:pt x="7491" y="3662"/>
                  </a:lnTo>
                  <a:lnTo>
                    <a:pt x="3718" y="3662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24" name="Google Shape;224;p13"/>
            <p:cNvSpPr/>
            <p:nvPr/>
          </p:nvSpPr>
          <p:spPr>
            <a:xfrm>
              <a:off x="6716050" y="1832400"/>
              <a:ext cx="187275" cy="277450"/>
            </a:xfrm>
            <a:custGeom>
              <a:rect b="b" l="l" r="r" t="t"/>
              <a:pathLst>
                <a:path extrusionOk="0" h="11098" w="7491">
                  <a:moveTo>
                    <a:pt x="3773" y="0"/>
                  </a:moveTo>
                  <a:lnTo>
                    <a:pt x="3773" y="3773"/>
                  </a:lnTo>
                  <a:lnTo>
                    <a:pt x="0" y="3773"/>
                  </a:lnTo>
                  <a:lnTo>
                    <a:pt x="0" y="11098"/>
                  </a:lnTo>
                  <a:lnTo>
                    <a:pt x="3718" y="11098"/>
                  </a:lnTo>
                  <a:lnTo>
                    <a:pt x="3718" y="7380"/>
                  </a:lnTo>
                  <a:lnTo>
                    <a:pt x="7491" y="7380"/>
                  </a:lnTo>
                  <a:lnTo>
                    <a:pt x="74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4524375" y="3886725"/>
              <a:ext cx="91575" cy="274700"/>
            </a:xfrm>
            <a:custGeom>
              <a:rect b="b" l="l" r="r" t="t"/>
              <a:pathLst>
                <a:path extrusionOk="0" h="10988" w="3663">
                  <a:moveTo>
                    <a:pt x="0" y="1"/>
                  </a:moveTo>
                  <a:lnTo>
                    <a:pt x="0" y="10987"/>
                  </a:lnTo>
                  <a:lnTo>
                    <a:pt x="3662" y="10987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5477325" y="807300"/>
              <a:ext cx="187300" cy="181750"/>
            </a:xfrm>
            <a:custGeom>
              <a:rect b="b" l="l" r="r" t="t"/>
              <a:pathLst>
                <a:path extrusionOk="0" h="7270" w="7492">
                  <a:moveTo>
                    <a:pt x="1" y="1"/>
                  </a:moveTo>
                  <a:lnTo>
                    <a:pt x="1" y="7270"/>
                  </a:lnTo>
                  <a:lnTo>
                    <a:pt x="7491" y="7270"/>
                  </a:lnTo>
                  <a:lnTo>
                    <a:pt x="7491" y="3608"/>
                  </a:lnTo>
                  <a:lnTo>
                    <a:pt x="3718" y="3608"/>
                  </a:lnTo>
                  <a:lnTo>
                    <a:pt x="3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1951225" y="2765925"/>
              <a:ext cx="94350" cy="183150"/>
            </a:xfrm>
            <a:custGeom>
              <a:rect b="b" l="l" r="r" t="t"/>
              <a:pathLst>
                <a:path extrusionOk="0" h="7326" w="3774">
                  <a:moveTo>
                    <a:pt x="1" y="1"/>
                  </a:moveTo>
                  <a:lnTo>
                    <a:pt x="1" y="7325"/>
                  </a:lnTo>
                  <a:lnTo>
                    <a:pt x="3774" y="7325"/>
                  </a:lnTo>
                  <a:lnTo>
                    <a:pt x="3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3859925" y="900250"/>
              <a:ext cx="91575" cy="183125"/>
            </a:xfrm>
            <a:custGeom>
              <a:rect b="b" l="l" r="r" t="t"/>
              <a:pathLst>
                <a:path extrusionOk="0" h="7325" w="3663">
                  <a:moveTo>
                    <a:pt x="0" y="0"/>
                  </a:moveTo>
                  <a:lnTo>
                    <a:pt x="0" y="7325"/>
                  </a:lnTo>
                  <a:lnTo>
                    <a:pt x="3552" y="7325"/>
                  </a:lnTo>
                  <a:lnTo>
                    <a:pt x="3607" y="6770"/>
                  </a:lnTo>
                  <a:lnTo>
                    <a:pt x="3663" y="5826"/>
                  </a:lnTo>
                  <a:lnTo>
                    <a:pt x="3663" y="3496"/>
                  </a:lnTo>
                  <a:lnTo>
                    <a:pt x="3607" y="1221"/>
                  </a:lnTo>
                  <a:lnTo>
                    <a:pt x="3552" y="389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7097500" y="4444350"/>
              <a:ext cx="92950" cy="183150"/>
            </a:xfrm>
            <a:custGeom>
              <a:rect b="b" l="l" r="r" t="t"/>
              <a:pathLst>
                <a:path extrusionOk="0" h="7326" w="3718">
                  <a:moveTo>
                    <a:pt x="1" y="1"/>
                  </a:moveTo>
                  <a:lnTo>
                    <a:pt x="1" y="7325"/>
                  </a:lnTo>
                  <a:lnTo>
                    <a:pt x="3718" y="7325"/>
                  </a:lnTo>
                  <a:lnTo>
                    <a:pt x="3718" y="5494"/>
                  </a:lnTo>
                  <a:lnTo>
                    <a:pt x="3718" y="3663"/>
                  </a:lnTo>
                  <a:lnTo>
                    <a:pt x="3718" y="1832"/>
                  </a:lnTo>
                  <a:lnTo>
                    <a:pt x="36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3477075" y="1832400"/>
              <a:ext cx="91575" cy="184525"/>
            </a:xfrm>
            <a:custGeom>
              <a:rect b="b" l="l" r="r" t="t"/>
              <a:pathLst>
                <a:path extrusionOk="0" h="7381" w="3663">
                  <a:moveTo>
                    <a:pt x="1" y="0"/>
                  </a:moveTo>
                  <a:lnTo>
                    <a:pt x="1" y="7380"/>
                  </a:lnTo>
                  <a:lnTo>
                    <a:pt x="3663" y="7380"/>
                  </a:lnTo>
                  <a:lnTo>
                    <a:pt x="36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3191325" y="1553575"/>
              <a:ext cx="187300" cy="88825"/>
            </a:xfrm>
            <a:custGeom>
              <a:rect b="b" l="l" r="r" t="t"/>
              <a:pathLst>
                <a:path extrusionOk="0" h="3553" w="7492">
                  <a:moveTo>
                    <a:pt x="0" y="1"/>
                  </a:moveTo>
                  <a:lnTo>
                    <a:pt x="0" y="3552"/>
                  </a:lnTo>
                  <a:lnTo>
                    <a:pt x="7491" y="3552"/>
                  </a:lnTo>
                  <a:lnTo>
                    <a:pt x="7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6430275" y="3605150"/>
              <a:ext cx="187300" cy="90200"/>
            </a:xfrm>
            <a:custGeom>
              <a:rect b="b" l="l" r="r" t="t"/>
              <a:pathLst>
                <a:path extrusionOk="0" h="3608" w="7492">
                  <a:moveTo>
                    <a:pt x="1" y="0"/>
                  </a:moveTo>
                  <a:lnTo>
                    <a:pt x="1" y="3607"/>
                  </a:lnTo>
                  <a:lnTo>
                    <a:pt x="7492" y="3607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6240250" y="3513600"/>
              <a:ext cx="187300" cy="88800"/>
            </a:xfrm>
            <a:custGeom>
              <a:rect b="b" l="l" r="r" t="t"/>
              <a:pathLst>
                <a:path extrusionOk="0" h="3552" w="7492">
                  <a:moveTo>
                    <a:pt x="0" y="0"/>
                  </a:moveTo>
                  <a:lnTo>
                    <a:pt x="0" y="3552"/>
                  </a:lnTo>
                  <a:lnTo>
                    <a:pt x="7491" y="3552"/>
                  </a:lnTo>
                  <a:lnTo>
                    <a:pt x="74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2142650" y="2953200"/>
              <a:ext cx="92975" cy="88800"/>
            </a:xfrm>
            <a:custGeom>
              <a:rect b="b" l="l" r="r" t="t"/>
              <a:pathLst>
                <a:path extrusionOk="0" h="3552" w="3719">
                  <a:moveTo>
                    <a:pt x="1" y="0"/>
                  </a:moveTo>
                  <a:lnTo>
                    <a:pt x="1" y="3552"/>
                  </a:lnTo>
                  <a:lnTo>
                    <a:pt x="3718" y="3552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4048575" y="898875"/>
              <a:ext cx="92975" cy="90175"/>
            </a:xfrm>
            <a:custGeom>
              <a:rect b="b" l="l" r="r" t="t"/>
              <a:pathLst>
                <a:path extrusionOk="0" h="3607" w="3719">
                  <a:moveTo>
                    <a:pt x="1" y="0"/>
                  </a:moveTo>
                  <a:lnTo>
                    <a:pt x="1" y="3607"/>
                  </a:lnTo>
                  <a:lnTo>
                    <a:pt x="3718" y="3607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5191575" y="3233400"/>
              <a:ext cx="92975" cy="88800"/>
            </a:xfrm>
            <a:custGeom>
              <a:rect b="b" l="l" r="r" t="t"/>
              <a:pathLst>
                <a:path extrusionOk="0" h="3552" w="3719">
                  <a:moveTo>
                    <a:pt x="1" y="0"/>
                  </a:moveTo>
                  <a:lnTo>
                    <a:pt x="1" y="3552"/>
                  </a:lnTo>
                  <a:lnTo>
                    <a:pt x="3718" y="3552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7001800" y="4631625"/>
              <a:ext cx="91575" cy="90175"/>
            </a:xfrm>
            <a:custGeom>
              <a:rect b="b" l="l" r="r" t="t"/>
              <a:pathLst>
                <a:path extrusionOk="0" h="3607" w="3663">
                  <a:moveTo>
                    <a:pt x="0" y="0"/>
                  </a:moveTo>
                  <a:lnTo>
                    <a:pt x="0" y="3607"/>
                  </a:lnTo>
                  <a:lnTo>
                    <a:pt x="3662" y="3607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5573025" y="3419275"/>
              <a:ext cx="91600" cy="88800"/>
            </a:xfrm>
            <a:custGeom>
              <a:rect b="b" l="l" r="r" t="t"/>
              <a:pathLst>
                <a:path extrusionOk="0" h="3552" w="3664">
                  <a:moveTo>
                    <a:pt x="1" y="0"/>
                  </a:moveTo>
                  <a:lnTo>
                    <a:pt x="1" y="3552"/>
                  </a:lnTo>
                  <a:lnTo>
                    <a:pt x="3663" y="3552"/>
                  </a:lnTo>
                  <a:lnTo>
                    <a:pt x="36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6240250" y="2580050"/>
              <a:ext cx="92975" cy="88825"/>
            </a:xfrm>
            <a:custGeom>
              <a:rect b="b" l="l" r="r" t="t"/>
              <a:pathLst>
                <a:path extrusionOk="0" h="3553" w="3719">
                  <a:moveTo>
                    <a:pt x="0" y="1"/>
                  </a:moveTo>
                  <a:lnTo>
                    <a:pt x="0" y="3552"/>
                  </a:lnTo>
                  <a:lnTo>
                    <a:pt x="3718" y="3552"/>
                  </a:lnTo>
                  <a:lnTo>
                    <a:pt x="3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3381375" y="2018275"/>
              <a:ext cx="91575" cy="90200"/>
            </a:xfrm>
            <a:custGeom>
              <a:rect b="b" l="l" r="r" t="t"/>
              <a:pathLst>
                <a:path extrusionOk="0" h="3608" w="3663">
                  <a:moveTo>
                    <a:pt x="0" y="1"/>
                  </a:moveTo>
                  <a:lnTo>
                    <a:pt x="0" y="3607"/>
                  </a:lnTo>
                  <a:lnTo>
                    <a:pt x="3662" y="3607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1191075" y="993175"/>
              <a:ext cx="91575" cy="90200"/>
            </a:xfrm>
            <a:custGeom>
              <a:rect b="b" l="l" r="r" t="t"/>
              <a:pathLst>
                <a:path extrusionOk="0" h="3608" w="3663">
                  <a:moveTo>
                    <a:pt x="0" y="1"/>
                  </a:moveTo>
                  <a:lnTo>
                    <a:pt x="0" y="3608"/>
                  </a:lnTo>
                  <a:lnTo>
                    <a:pt x="3663" y="3608"/>
                  </a:lnTo>
                  <a:lnTo>
                    <a:pt x="36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3572775" y="2019650"/>
              <a:ext cx="91600" cy="88825"/>
            </a:xfrm>
            <a:custGeom>
              <a:rect b="b" l="l" r="r" t="t"/>
              <a:pathLst>
                <a:path extrusionOk="0" h="3553" w="3664">
                  <a:moveTo>
                    <a:pt x="1" y="1"/>
                  </a:moveTo>
                  <a:lnTo>
                    <a:pt x="1" y="3552"/>
                  </a:lnTo>
                  <a:lnTo>
                    <a:pt x="3663" y="3552"/>
                  </a:lnTo>
                  <a:lnTo>
                    <a:pt x="36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6908850" y="3976900"/>
              <a:ext cx="88800" cy="92950"/>
            </a:xfrm>
            <a:custGeom>
              <a:rect b="b" l="l" r="r" t="t"/>
              <a:pathLst>
                <a:path extrusionOk="0" h="3718" w="3552">
                  <a:moveTo>
                    <a:pt x="833" y="1"/>
                  </a:moveTo>
                  <a:lnTo>
                    <a:pt x="0" y="56"/>
                  </a:lnTo>
                  <a:lnTo>
                    <a:pt x="0" y="3718"/>
                  </a:lnTo>
                  <a:lnTo>
                    <a:pt x="3552" y="3718"/>
                  </a:lnTo>
                  <a:lnTo>
                    <a:pt x="3552" y="56"/>
                  </a:lnTo>
                  <a:lnTo>
                    <a:pt x="17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4811500" y="1086125"/>
              <a:ext cx="91575" cy="90200"/>
            </a:xfrm>
            <a:custGeom>
              <a:rect b="b" l="l" r="r" t="t"/>
              <a:pathLst>
                <a:path extrusionOk="0" h="3608" w="3663">
                  <a:moveTo>
                    <a:pt x="0" y="1"/>
                  </a:moveTo>
                  <a:lnTo>
                    <a:pt x="0" y="3607"/>
                  </a:lnTo>
                  <a:lnTo>
                    <a:pt x="3663" y="3607"/>
                  </a:lnTo>
                  <a:lnTo>
                    <a:pt x="36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5668750" y="3512200"/>
              <a:ext cx="90200" cy="90200"/>
            </a:xfrm>
            <a:custGeom>
              <a:rect b="b" l="l" r="r" t="t"/>
              <a:pathLst>
                <a:path extrusionOk="0" h="3608" w="3608">
                  <a:moveTo>
                    <a:pt x="0" y="1"/>
                  </a:moveTo>
                  <a:lnTo>
                    <a:pt x="0" y="3608"/>
                  </a:lnTo>
                  <a:lnTo>
                    <a:pt x="3607" y="3608"/>
                  </a:lnTo>
                  <a:lnTo>
                    <a:pt x="36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5761700" y="3605150"/>
              <a:ext cx="92950" cy="88800"/>
            </a:xfrm>
            <a:custGeom>
              <a:rect b="b" l="l" r="r" t="t"/>
              <a:pathLst>
                <a:path extrusionOk="0" h="3552" w="3718">
                  <a:moveTo>
                    <a:pt x="56" y="0"/>
                  </a:moveTo>
                  <a:lnTo>
                    <a:pt x="0" y="1776"/>
                  </a:lnTo>
                  <a:lnTo>
                    <a:pt x="56" y="3552"/>
                  </a:lnTo>
                  <a:lnTo>
                    <a:pt x="3718" y="3552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4717175" y="805925"/>
              <a:ext cx="90200" cy="91575"/>
            </a:xfrm>
            <a:custGeom>
              <a:rect b="b" l="l" r="r" t="t"/>
              <a:pathLst>
                <a:path extrusionOk="0" h="3663" w="3608">
                  <a:moveTo>
                    <a:pt x="0" y="1"/>
                  </a:moveTo>
                  <a:lnTo>
                    <a:pt x="0" y="3663"/>
                  </a:lnTo>
                  <a:lnTo>
                    <a:pt x="3607" y="3663"/>
                  </a:lnTo>
                  <a:lnTo>
                    <a:pt x="36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4715775" y="1180450"/>
              <a:ext cx="90200" cy="88800"/>
            </a:xfrm>
            <a:custGeom>
              <a:rect b="b" l="l" r="r" t="t"/>
              <a:pathLst>
                <a:path extrusionOk="0" h="3552" w="3608">
                  <a:moveTo>
                    <a:pt x="1" y="0"/>
                  </a:moveTo>
                  <a:lnTo>
                    <a:pt x="1" y="3552"/>
                  </a:lnTo>
                  <a:lnTo>
                    <a:pt x="3608" y="3552"/>
                  </a:lnTo>
                  <a:lnTo>
                    <a:pt x="36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4618700" y="1273375"/>
              <a:ext cx="94350" cy="90200"/>
            </a:xfrm>
            <a:custGeom>
              <a:rect b="b" l="l" r="r" t="t"/>
              <a:pathLst>
                <a:path extrusionOk="0" h="3608" w="3774">
                  <a:moveTo>
                    <a:pt x="0" y="1"/>
                  </a:moveTo>
                  <a:lnTo>
                    <a:pt x="0" y="3608"/>
                  </a:lnTo>
                  <a:lnTo>
                    <a:pt x="3773" y="3608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238125" y="713000"/>
              <a:ext cx="3140500" cy="2329000"/>
            </a:xfrm>
            <a:custGeom>
              <a:rect b="b" l="l" r="r" t="t"/>
              <a:pathLst>
                <a:path extrusionOk="0" h="93160" w="125620">
                  <a:moveTo>
                    <a:pt x="64696" y="18643"/>
                  </a:moveTo>
                  <a:lnTo>
                    <a:pt x="64696" y="22305"/>
                  </a:lnTo>
                  <a:lnTo>
                    <a:pt x="60923" y="22305"/>
                  </a:lnTo>
                  <a:lnTo>
                    <a:pt x="60923" y="18643"/>
                  </a:lnTo>
                  <a:close/>
                  <a:moveTo>
                    <a:pt x="64696" y="26133"/>
                  </a:moveTo>
                  <a:lnTo>
                    <a:pt x="64696" y="29796"/>
                  </a:lnTo>
                  <a:lnTo>
                    <a:pt x="60923" y="29796"/>
                  </a:lnTo>
                  <a:lnTo>
                    <a:pt x="60923" y="26133"/>
                  </a:lnTo>
                  <a:close/>
                  <a:moveTo>
                    <a:pt x="68525" y="0"/>
                  </a:moveTo>
                  <a:lnTo>
                    <a:pt x="68525" y="3718"/>
                  </a:lnTo>
                  <a:lnTo>
                    <a:pt x="57150" y="3718"/>
                  </a:lnTo>
                  <a:lnTo>
                    <a:pt x="57150" y="11097"/>
                  </a:lnTo>
                  <a:lnTo>
                    <a:pt x="64696" y="11097"/>
                  </a:lnTo>
                  <a:lnTo>
                    <a:pt x="64696" y="14926"/>
                  </a:lnTo>
                  <a:lnTo>
                    <a:pt x="53377" y="14926"/>
                  </a:lnTo>
                  <a:lnTo>
                    <a:pt x="53377" y="26078"/>
                  </a:lnTo>
                  <a:lnTo>
                    <a:pt x="57095" y="26078"/>
                  </a:lnTo>
                  <a:lnTo>
                    <a:pt x="57095" y="29796"/>
                  </a:lnTo>
                  <a:lnTo>
                    <a:pt x="53211" y="29796"/>
                  </a:lnTo>
                  <a:lnTo>
                    <a:pt x="53211" y="26078"/>
                  </a:lnTo>
                  <a:lnTo>
                    <a:pt x="49438" y="26078"/>
                  </a:lnTo>
                  <a:lnTo>
                    <a:pt x="49438" y="22416"/>
                  </a:lnTo>
                  <a:lnTo>
                    <a:pt x="41836" y="22416"/>
                  </a:lnTo>
                  <a:lnTo>
                    <a:pt x="41836" y="29740"/>
                  </a:lnTo>
                  <a:lnTo>
                    <a:pt x="38063" y="29740"/>
                  </a:lnTo>
                  <a:lnTo>
                    <a:pt x="38063" y="22250"/>
                  </a:lnTo>
                  <a:lnTo>
                    <a:pt x="41781" y="22250"/>
                  </a:lnTo>
                  <a:lnTo>
                    <a:pt x="41781" y="18698"/>
                  </a:lnTo>
                  <a:lnTo>
                    <a:pt x="34179" y="18698"/>
                  </a:lnTo>
                  <a:lnTo>
                    <a:pt x="34179" y="26133"/>
                  </a:lnTo>
                  <a:lnTo>
                    <a:pt x="26578" y="26133"/>
                  </a:lnTo>
                  <a:lnTo>
                    <a:pt x="26578" y="29796"/>
                  </a:lnTo>
                  <a:lnTo>
                    <a:pt x="22749" y="29796"/>
                  </a:lnTo>
                  <a:lnTo>
                    <a:pt x="22749" y="26133"/>
                  </a:lnTo>
                  <a:lnTo>
                    <a:pt x="3773" y="26133"/>
                  </a:lnTo>
                  <a:lnTo>
                    <a:pt x="3773" y="33569"/>
                  </a:lnTo>
                  <a:lnTo>
                    <a:pt x="0" y="33569"/>
                  </a:lnTo>
                  <a:lnTo>
                    <a:pt x="0" y="44776"/>
                  </a:lnTo>
                  <a:lnTo>
                    <a:pt x="7602" y="44776"/>
                  </a:lnTo>
                  <a:lnTo>
                    <a:pt x="7602" y="48383"/>
                  </a:lnTo>
                  <a:lnTo>
                    <a:pt x="11319" y="48383"/>
                  </a:lnTo>
                  <a:lnTo>
                    <a:pt x="11319" y="44721"/>
                  </a:lnTo>
                  <a:lnTo>
                    <a:pt x="15148" y="44721"/>
                  </a:lnTo>
                  <a:lnTo>
                    <a:pt x="15148" y="41004"/>
                  </a:lnTo>
                  <a:lnTo>
                    <a:pt x="19032" y="41004"/>
                  </a:lnTo>
                  <a:lnTo>
                    <a:pt x="19032" y="44721"/>
                  </a:lnTo>
                  <a:lnTo>
                    <a:pt x="26633" y="44721"/>
                  </a:lnTo>
                  <a:lnTo>
                    <a:pt x="26633" y="52212"/>
                  </a:lnTo>
                  <a:lnTo>
                    <a:pt x="30462" y="52212"/>
                  </a:lnTo>
                  <a:lnTo>
                    <a:pt x="30462" y="55929"/>
                  </a:lnTo>
                  <a:lnTo>
                    <a:pt x="34235" y="55929"/>
                  </a:lnTo>
                  <a:lnTo>
                    <a:pt x="34235" y="60978"/>
                  </a:lnTo>
                  <a:lnTo>
                    <a:pt x="34235" y="65861"/>
                  </a:lnTo>
                  <a:lnTo>
                    <a:pt x="34235" y="68358"/>
                  </a:lnTo>
                  <a:lnTo>
                    <a:pt x="34235" y="70855"/>
                  </a:lnTo>
                  <a:lnTo>
                    <a:pt x="38008" y="70855"/>
                  </a:lnTo>
                  <a:lnTo>
                    <a:pt x="38008" y="74627"/>
                  </a:lnTo>
                  <a:lnTo>
                    <a:pt x="38063" y="78290"/>
                  </a:lnTo>
                  <a:lnTo>
                    <a:pt x="41892" y="78290"/>
                  </a:lnTo>
                  <a:lnTo>
                    <a:pt x="41892" y="85780"/>
                  </a:lnTo>
                  <a:lnTo>
                    <a:pt x="49548" y="85780"/>
                  </a:lnTo>
                  <a:lnTo>
                    <a:pt x="49548" y="93160"/>
                  </a:lnTo>
                  <a:lnTo>
                    <a:pt x="57095" y="93160"/>
                  </a:lnTo>
                  <a:lnTo>
                    <a:pt x="57095" y="82007"/>
                  </a:lnTo>
                  <a:lnTo>
                    <a:pt x="58759" y="82007"/>
                  </a:lnTo>
                  <a:lnTo>
                    <a:pt x="68525" y="82118"/>
                  </a:lnTo>
                  <a:lnTo>
                    <a:pt x="68525" y="78290"/>
                  </a:lnTo>
                  <a:lnTo>
                    <a:pt x="72353" y="78290"/>
                  </a:lnTo>
                  <a:lnTo>
                    <a:pt x="72353" y="74517"/>
                  </a:lnTo>
                  <a:lnTo>
                    <a:pt x="76182" y="74517"/>
                  </a:lnTo>
                  <a:lnTo>
                    <a:pt x="76182" y="67082"/>
                  </a:lnTo>
                  <a:lnTo>
                    <a:pt x="79955" y="67082"/>
                  </a:lnTo>
                  <a:lnTo>
                    <a:pt x="79955" y="63364"/>
                  </a:lnTo>
                  <a:lnTo>
                    <a:pt x="83672" y="63364"/>
                  </a:lnTo>
                  <a:lnTo>
                    <a:pt x="83672" y="59647"/>
                  </a:lnTo>
                  <a:lnTo>
                    <a:pt x="79955" y="59647"/>
                  </a:lnTo>
                  <a:lnTo>
                    <a:pt x="79955" y="55929"/>
                  </a:lnTo>
                  <a:lnTo>
                    <a:pt x="87612" y="55929"/>
                  </a:lnTo>
                  <a:lnTo>
                    <a:pt x="87612" y="59591"/>
                  </a:lnTo>
                  <a:lnTo>
                    <a:pt x="91274" y="59591"/>
                  </a:lnTo>
                  <a:lnTo>
                    <a:pt x="91274" y="52212"/>
                  </a:lnTo>
                  <a:lnTo>
                    <a:pt x="87501" y="52212"/>
                  </a:lnTo>
                  <a:lnTo>
                    <a:pt x="87501" y="44776"/>
                  </a:lnTo>
                  <a:lnTo>
                    <a:pt x="79899" y="44776"/>
                  </a:lnTo>
                  <a:lnTo>
                    <a:pt x="79899" y="41059"/>
                  </a:lnTo>
                  <a:lnTo>
                    <a:pt x="72298" y="41059"/>
                  </a:lnTo>
                  <a:lnTo>
                    <a:pt x="72298" y="55929"/>
                  </a:lnTo>
                  <a:lnTo>
                    <a:pt x="68525" y="55929"/>
                  </a:lnTo>
                  <a:lnTo>
                    <a:pt x="68525" y="48494"/>
                  </a:lnTo>
                  <a:lnTo>
                    <a:pt x="60812" y="48494"/>
                  </a:lnTo>
                  <a:lnTo>
                    <a:pt x="60812" y="44721"/>
                  </a:lnTo>
                  <a:lnTo>
                    <a:pt x="57095" y="44721"/>
                  </a:lnTo>
                  <a:lnTo>
                    <a:pt x="57095" y="40948"/>
                  </a:lnTo>
                  <a:lnTo>
                    <a:pt x="60868" y="40948"/>
                  </a:lnTo>
                  <a:lnTo>
                    <a:pt x="60868" y="37231"/>
                  </a:lnTo>
                  <a:lnTo>
                    <a:pt x="68525" y="37231"/>
                  </a:lnTo>
                  <a:lnTo>
                    <a:pt x="68525" y="26133"/>
                  </a:lnTo>
                  <a:lnTo>
                    <a:pt x="72353" y="26133"/>
                  </a:lnTo>
                  <a:lnTo>
                    <a:pt x="72353" y="37231"/>
                  </a:lnTo>
                  <a:lnTo>
                    <a:pt x="79955" y="37231"/>
                  </a:lnTo>
                  <a:lnTo>
                    <a:pt x="79955" y="40893"/>
                  </a:lnTo>
                  <a:lnTo>
                    <a:pt x="83672" y="40893"/>
                  </a:lnTo>
                  <a:lnTo>
                    <a:pt x="83672" y="29796"/>
                  </a:lnTo>
                  <a:lnTo>
                    <a:pt x="79899" y="29796"/>
                  </a:lnTo>
                  <a:lnTo>
                    <a:pt x="79899" y="26078"/>
                  </a:lnTo>
                  <a:lnTo>
                    <a:pt x="76126" y="26078"/>
                  </a:lnTo>
                  <a:lnTo>
                    <a:pt x="76126" y="22361"/>
                  </a:lnTo>
                  <a:lnTo>
                    <a:pt x="72408" y="22361"/>
                  </a:lnTo>
                  <a:lnTo>
                    <a:pt x="72408" y="11097"/>
                  </a:lnTo>
                  <a:lnTo>
                    <a:pt x="76182" y="11097"/>
                  </a:lnTo>
                  <a:lnTo>
                    <a:pt x="76182" y="7490"/>
                  </a:lnTo>
                  <a:lnTo>
                    <a:pt x="83728" y="7490"/>
                  </a:lnTo>
                  <a:lnTo>
                    <a:pt x="83728" y="11153"/>
                  </a:lnTo>
                  <a:lnTo>
                    <a:pt x="79955" y="11153"/>
                  </a:lnTo>
                  <a:lnTo>
                    <a:pt x="79955" y="13039"/>
                  </a:lnTo>
                  <a:lnTo>
                    <a:pt x="80010" y="14870"/>
                  </a:lnTo>
                  <a:lnTo>
                    <a:pt x="87612" y="14870"/>
                  </a:lnTo>
                  <a:lnTo>
                    <a:pt x="87612" y="18588"/>
                  </a:lnTo>
                  <a:lnTo>
                    <a:pt x="91440" y="18588"/>
                  </a:lnTo>
                  <a:lnTo>
                    <a:pt x="91440" y="37231"/>
                  </a:lnTo>
                  <a:lnTo>
                    <a:pt x="95268" y="37231"/>
                  </a:lnTo>
                  <a:lnTo>
                    <a:pt x="95268" y="40948"/>
                  </a:lnTo>
                  <a:lnTo>
                    <a:pt x="102815" y="40948"/>
                  </a:lnTo>
                  <a:lnTo>
                    <a:pt x="102815" y="33513"/>
                  </a:lnTo>
                  <a:lnTo>
                    <a:pt x="106643" y="33513"/>
                  </a:lnTo>
                  <a:lnTo>
                    <a:pt x="106643" y="29740"/>
                  </a:lnTo>
                  <a:lnTo>
                    <a:pt x="114245" y="29740"/>
                  </a:lnTo>
                  <a:lnTo>
                    <a:pt x="114245" y="26023"/>
                  </a:lnTo>
                  <a:lnTo>
                    <a:pt x="118073" y="26023"/>
                  </a:lnTo>
                  <a:lnTo>
                    <a:pt x="118073" y="18532"/>
                  </a:lnTo>
                  <a:lnTo>
                    <a:pt x="121902" y="18532"/>
                  </a:lnTo>
                  <a:lnTo>
                    <a:pt x="121902" y="7380"/>
                  </a:lnTo>
                  <a:lnTo>
                    <a:pt x="125619" y="7380"/>
                  </a:lnTo>
                  <a:lnTo>
                    <a:pt x="125619" y="3718"/>
                  </a:lnTo>
                  <a:lnTo>
                    <a:pt x="118018" y="3718"/>
                  </a:lnTo>
                  <a:lnTo>
                    <a:pt x="118018" y="55"/>
                  </a:lnTo>
                  <a:lnTo>
                    <a:pt x="95213" y="55"/>
                  </a:lnTo>
                  <a:lnTo>
                    <a:pt x="95213" y="3662"/>
                  </a:lnTo>
                  <a:lnTo>
                    <a:pt x="83728" y="3662"/>
                  </a:lnTo>
                  <a:lnTo>
                    <a:pt x="83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1951225" y="27659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3285650" y="993175"/>
              <a:ext cx="4096225" cy="3448450"/>
            </a:xfrm>
            <a:custGeom>
              <a:rect b="b" l="l" r="r" t="t"/>
              <a:pathLst>
                <a:path extrusionOk="0" h="137938" w="163849">
                  <a:moveTo>
                    <a:pt x="102815" y="7436"/>
                  </a:moveTo>
                  <a:lnTo>
                    <a:pt x="102815" y="11098"/>
                  </a:lnTo>
                  <a:lnTo>
                    <a:pt x="99042" y="11098"/>
                  </a:lnTo>
                  <a:lnTo>
                    <a:pt x="99042" y="7436"/>
                  </a:lnTo>
                  <a:close/>
                  <a:moveTo>
                    <a:pt x="45610" y="22306"/>
                  </a:moveTo>
                  <a:lnTo>
                    <a:pt x="45610" y="26024"/>
                  </a:lnTo>
                  <a:lnTo>
                    <a:pt x="41948" y="26024"/>
                  </a:lnTo>
                  <a:lnTo>
                    <a:pt x="41948" y="22306"/>
                  </a:lnTo>
                  <a:close/>
                  <a:moveTo>
                    <a:pt x="45665" y="52212"/>
                  </a:moveTo>
                  <a:lnTo>
                    <a:pt x="45665" y="55875"/>
                  </a:lnTo>
                  <a:lnTo>
                    <a:pt x="38119" y="55875"/>
                  </a:lnTo>
                  <a:lnTo>
                    <a:pt x="38119" y="52212"/>
                  </a:lnTo>
                  <a:close/>
                  <a:moveTo>
                    <a:pt x="56929" y="55930"/>
                  </a:moveTo>
                  <a:lnTo>
                    <a:pt x="56929" y="63365"/>
                  </a:lnTo>
                  <a:lnTo>
                    <a:pt x="53322" y="63365"/>
                  </a:lnTo>
                  <a:lnTo>
                    <a:pt x="53322" y="55930"/>
                  </a:lnTo>
                  <a:close/>
                  <a:moveTo>
                    <a:pt x="26634" y="52212"/>
                  </a:moveTo>
                  <a:lnTo>
                    <a:pt x="26634" y="55930"/>
                  </a:lnTo>
                  <a:lnTo>
                    <a:pt x="22916" y="55930"/>
                  </a:lnTo>
                  <a:lnTo>
                    <a:pt x="22916" y="63310"/>
                  </a:lnTo>
                  <a:lnTo>
                    <a:pt x="26634" y="63310"/>
                  </a:lnTo>
                  <a:lnTo>
                    <a:pt x="26634" y="59703"/>
                  </a:lnTo>
                  <a:lnTo>
                    <a:pt x="34291" y="59703"/>
                  </a:lnTo>
                  <a:lnTo>
                    <a:pt x="34291" y="63365"/>
                  </a:lnTo>
                  <a:lnTo>
                    <a:pt x="41837" y="63365"/>
                  </a:lnTo>
                  <a:lnTo>
                    <a:pt x="41837" y="67083"/>
                  </a:lnTo>
                  <a:lnTo>
                    <a:pt x="30518" y="67083"/>
                  </a:lnTo>
                  <a:lnTo>
                    <a:pt x="30518" y="70800"/>
                  </a:lnTo>
                  <a:lnTo>
                    <a:pt x="26634" y="70800"/>
                  </a:lnTo>
                  <a:lnTo>
                    <a:pt x="26634" y="67138"/>
                  </a:lnTo>
                  <a:lnTo>
                    <a:pt x="22861" y="67138"/>
                  </a:lnTo>
                  <a:lnTo>
                    <a:pt x="22861" y="63420"/>
                  </a:lnTo>
                  <a:lnTo>
                    <a:pt x="11431" y="63420"/>
                  </a:lnTo>
                  <a:lnTo>
                    <a:pt x="11431" y="59648"/>
                  </a:lnTo>
                  <a:lnTo>
                    <a:pt x="15204" y="59648"/>
                  </a:lnTo>
                  <a:lnTo>
                    <a:pt x="15204" y="55875"/>
                  </a:lnTo>
                  <a:lnTo>
                    <a:pt x="22805" y="55875"/>
                  </a:lnTo>
                  <a:lnTo>
                    <a:pt x="22805" y="52212"/>
                  </a:lnTo>
                  <a:close/>
                  <a:moveTo>
                    <a:pt x="56929" y="70856"/>
                  </a:moveTo>
                  <a:lnTo>
                    <a:pt x="56929" y="74573"/>
                  </a:lnTo>
                  <a:lnTo>
                    <a:pt x="57095" y="74573"/>
                  </a:lnTo>
                  <a:lnTo>
                    <a:pt x="55264" y="74628"/>
                  </a:lnTo>
                  <a:lnTo>
                    <a:pt x="53322" y="74628"/>
                  </a:lnTo>
                  <a:lnTo>
                    <a:pt x="53322" y="70856"/>
                  </a:lnTo>
                  <a:close/>
                  <a:moveTo>
                    <a:pt x="45665" y="74573"/>
                  </a:moveTo>
                  <a:lnTo>
                    <a:pt x="45665" y="82063"/>
                  </a:lnTo>
                  <a:lnTo>
                    <a:pt x="41948" y="82063"/>
                  </a:lnTo>
                  <a:lnTo>
                    <a:pt x="41948" y="74573"/>
                  </a:lnTo>
                  <a:close/>
                  <a:moveTo>
                    <a:pt x="95269" y="1"/>
                  </a:moveTo>
                  <a:lnTo>
                    <a:pt x="95269" y="3663"/>
                  </a:lnTo>
                  <a:lnTo>
                    <a:pt x="83839" y="3663"/>
                  </a:lnTo>
                  <a:lnTo>
                    <a:pt x="83839" y="7436"/>
                  </a:lnTo>
                  <a:lnTo>
                    <a:pt x="76182" y="7436"/>
                  </a:lnTo>
                  <a:lnTo>
                    <a:pt x="76182" y="11209"/>
                  </a:lnTo>
                  <a:lnTo>
                    <a:pt x="68581" y="11209"/>
                  </a:lnTo>
                  <a:lnTo>
                    <a:pt x="68581" y="18589"/>
                  </a:lnTo>
                  <a:lnTo>
                    <a:pt x="64697" y="18589"/>
                  </a:lnTo>
                  <a:lnTo>
                    <a:pt x="64697" y="14926"/>
                  </a:lnTo>
                  <a:lnTo>
                    <a:pt x="60924" y="14926"/>
                  </a:lnTo>
                  <a:lnTo>
                    <a:pt x="60924" y="18644"/>
                  </a:lnTo>
                  <a:lnTo>
                    <a:pt x="53322" y="18644"/>
                  </a:lnTo>
                  <a:lnTo>
                    <a:pt x="53322" y="22362"/>
                  </a:lnTo>
                  <a:lnTo>
                    <a:pt x="49549" y="22362"/>
                  </a:lnTo>
                  <a:lnTo>
                    <a:pt x="45665" y="22306"/>
                  </a:lnTo>
                  <a:lnTo>
                    <a:pt x="45665" y="18589"/>
                  </a:lnTo>
                  <a:lnTo>
                    <a:pt x="41837" y="18589"/>
                  </a:lnTo>
                  <a:lnTo>
                    <a:pt x="41837" y="14926"/>
                  </a:lnTo>
                  <a:lnTo>
                    <a:pt x="26689" y="14926"/>
                  </a:lnTo>
                  <a:lnTo>
                    <a:pt x="26689" y="18589"/>
                  </a:lnTo>
                  <a:lnTo>
                    <a:pt x="22861" y="18589"/>
                  </a:lnTo>
                  <a:lnTo>
                    <a:pt x="22861" y="26134"/>
                  </a:lnTo>
                  <a:lnTo>
                    <a:pt x="19143" y="26134"/>
                  </a:lnTo>
                  <a:lnTo>
                    <a:pt x="19143" y="33569"/>
                  </a:lnTo>
                  <a:lnTo>
                    <a:pt x="22916" y="33569"/>
                  </a:lnTo>
                  <a:lnTo>
                    <a:pt x="22916" y="37176"/>
                  </a:lnTo>
                  <a:lnTo>
                    <a:pt x="26634" y="37176"/>
                  </a:lnTo>
                  <a:lnTo>
                    <a:pt x="26634" y="26024"/>
                  </a:lnTo>
                  <a:lnTo>
                    <a:pt x="30462" y="26024"/>
                  </a:lnTo>
                  <a:lnTo>
                    <a:pt x="30462" y="22362"/>
                  </a:lnTo>
                  <a:lnTo>
                    <a:pt x="34235" y="22362"/>
                  </a:lnTo>
                  <a:lnTo>
                    <a:pt x="34235" y="26134"/>
                  </a:lnTo>
                  <a:lnTo>
                    <a:pt x="30518" y="26134"/>
                  </a:lnTo>
                  <a:lnTo>
                    <a:pt x="30518" y="33514"/>
                  </a:lnTo>
                  <a:lnTo>
                    <a:pt x="34235" y="33514"/>
                  </a:lnTo>
                  <a:lnTo>
                    <a:pt x="34235" y="37342"/>
                  </a:lnTo>
                  <a:lnTo>
                    <a:pt x="30462" y="37342"/>
                  </a:lnTo>
                  <a:lnTo>
                    <a:pt x="30462" y="40949"/>
                  </a:lnTo>
                  <a:lnTo>
                    <a:pt x="22805" y="40949"/>
                  </a:lnTo>
                  <a:lnTo>
                    <a:pt x="22805" y="37342"/>
                  </a:lnTo>
                  <a:lnTo>
                    <a:pt x="19032" y="37342"/>
                  </a:lnTo>
                  <a:lnTo>
                    <a:pt x="19032" y="44777"/>
                  </a:lnTo>
                  <a:lnTo>
                    <a:pt x="15259" y="44777"/>
                  </a:lnTo>
                  <a:lnTo>
                    <a:pt x="15259" y="48495"/>
                  </a:lnTo>
                  <a:lnTo>
                    <a:pt x="11375" y="48495"/>
                  </a:lnTo>
                  <a:lnTo>
                    <a:pt x="11375" y="55985"/>
                  </a:lnTo>
                  <a:lnTo>
                    <a:pt x="7602" y="55985"/>
                  </a:lnTo>
                  <a:lnTo>
                    <a:pt x="7602" y="67138"/>
                  </a:lnTo>
                  <a:lnTo>
                    <a:pt x="3774" y="67138"/>
                  </a:lnTo>
                  <a:lnTo>
                    <a:pt x="3774" y="74573"/>
                  </a:lnTo>
                  <a:lnTo>
                    <a:pt x="1887" y="74573"/>
                  </a:lnTo>
                  <a:lnTo>
                    <a:pt x="1" y="74628"/>
                  </a:lnTo>
                  <a:lnTo>
                    <a:pt x="1" y="89443"/>
                  </a:lnTo>
                  <a:lnTo>
                    <a:pt x="3829" y="89443"/>
                  </a:lnTo>
                  <a:lnTo>
                    <a:pt x="3829" y="93216"/>
                  </a:lnTo>
                  <a:lnTo>
                    <a:pt x="19143" y="93216"/>
                  </a:lnTo>
                  <a:lnTo>
                    <a:pt x="19143" y="104424"/>
                  </a:lnTo>
                  <a:lnTo>
                    <a:pt x="22916" y="104424"/>
                  </a:lnTo>
                  <a:lnTo>
                    <a:pt x="22916" y="126840"/>
                  </a:lnTo>
                  <a:lnTo>
                    <a:pt x="26689" y="126840"/>
                  </a:lnTo>
                  <a:lnTo>
                    <a:pt x="26689" y="137937"/>
                  </a:lnTo>
                  <a:lnTo>
                    <a:pt x="30462" y="137937"/>
                  </a:lnTo>
                  <a:lnTo>
                    <a:pt x="30462" y="134275"/>
                  </a:lnTo>
                  <a:lnTo>
                    <a:pt x="38064" y="134275"/>
                  </a:lnTo>
                  <a:lnTo>
                    <a:pt x="38064" y="126729"/>
                  </a:lnTo>
                  <a:lnTo>
                    <a:pt x="41948" y="126729"/>
                  </a:lnTo>
                  <a:lnTo>
                    <a:pt x="41948" y="119294"/>
                  </a:lnTo>
                  <a:lnTo>
                    <a:pt x="45721" y="119294"/>
                  </a:lnTo>
                  <a:lnTo>
                    <a:pt x="45721" y="100651"/>
                  </a:lnTo>
                  <a:lnTo>
                    <a:pt x="49494" y="100651"/>
                  </a:lnTo>
                  <a:lnTo>
                    <a:pt x="49494" y="96934"/>
                  </a:lnTo>
                  <a:lnTo>
                    <a:pt x="53211" y="96934"/>
                  </a:lnTo>
                  <a:lnTo>
                    <a:pt x="53211" y="89499"/>
                  </a:lnTo>
                  <a:lnTo>
                    <a:pt x="49549" y="89499"/>
                  </a:lnTo>
                  <a:lnTo>
                    <a:pt x="49549" y="85726"/>
                  </a:lnTo>
                  <a:lnTo>
                    <a:pt x="57095" y="85726"/>
                  </a:lnTo>
                  <a:lnTo>
                    <a:pt x="57095" y="82008"/>
                  </a:lnTo>
                  <a:lnTo>
                    <a:pt x="60924" y="82008"/>
                  </a:lnTo>
                  <a:lnTo>
                    <a:pt x="60924" y="74628"/>
                  </a:lnTo>
                  <a:lnTo>
                    <a:pt x="68636" y="74628"/>
                  </a:lnTo>
                  <a:lnTo>
                    <a:pt x="68636" y="78291"/>
                  </a:lnTo>
                  <a:lnTo>
                    <a:pt x="72409" y="78291"/>
                  </a:lnTo>
                  <a:lnTo>
                    <a:pt x="72409" y="89388"/>
                  </a:lnTo>
                  <a:lnTo>
                    <a:pt x="76182" y="89388"/>
                  </a:lnTo>
                  <a:lnTo>
                    <a:pt x="76182" y="85726"/>
                  </a:lnTo>
                  <a:lnTo>
                    <a:pt x="80011" y="85726"/>
                  </a:lnTo>
                  <a:lnTo>
                    <a:pt x="80011" y="78346"/>
                  </a:lnTo>
                  <a:lnTo>
                    <a:pt x="87668" y="78346"/>
                  </a:lnTo>
                  <a:lnTo>
                    <a:pt x="87668" y="82008"/>
                  </a:lnTo>
                  <a:lnTo>
                    <a:pt x="91441" y="82008"/>
                  </a:lnTo>
                  <a:lnTo>
                    <a:pt x="91441" y="93161"/>
                  </a:lnTo>
                  <a:lnTo>
                    <a:pt x="95269" y="93161"/>
                  </a:lnTo>
                  <a:lnTo>
                    <a:pt x="95269" y="89443"/>
                  </a:lnTo>
                  <a:lnTo>
                    <a:pt x="102760" y="89443"/>
                  </a:lnTo>
                  <a:lnTo>
                    <a:pt x="102760" y="82063"/>
                  </a:lnTo>
                  <a:lnTo>
                    <a:pt x="99042" y="82063"/>
                  </a:lnTo>
                  <a:lnTo>
                    <a:pt x="99042" y="78291"/>
                  </a:lnTo>
                  <a:lnTo>
                    <a:pt x="106644" y="78291"/>
                  </a:lnTo>
                  <a:lnTo>
                    <a:pt x="106644" y="74518"/>
                  </a:lnTo>
                  <a:lnTo>
                    <a:pt x="110472" y="74518"/>
                  </a:lnTo>
                  <a:lnTo>
                    <a:pt x="110472" y="59703"/>
                  </a:lnTo>
                  <a:lnTo>
                    <a:pt x="114356" y="59703"/>
                  </a:lnTo>
                  <a:lnTo>
                    <a:pt x="114356" y="63310"/>
                  </a:lnTo>
                  <a:lnTo>
                    <a:pt x="118129" y="63310"/>
                  </a:lnTo>
                  <a:lnTo>
                    <a:pt x="118129" y="55875"/>
                  </a:lnTo>
                  <a:lnTo>
                    <a:pt x="121958" y="55875"/>
                  </a:lnTo>
                  <a:lnTo>
                    <a:pt x="121958" y="52212"/>
                  </a:lnTo>
                  <a:lnTo>
                    <a:pt x="125731" y="52212"/>
                  </a:lnTo>
                  <a:lnTo>
                    <a:pt x="125731" y="55819"/>
                  </a:lnTo>
                  <a:lnTo>
                    <a:pt x="129504" y="55819"/>
                  </a:lnTo>
                  <a:lnTo>
                    <a:pt x="129504" y="41005"/>
                  </a:lnTo>
                  <a:lnTo>
                    <a:pt x="121958" y="41005"/>
                  </a:lnTo>
                  <a:lnTo>
                    <a:pt x="121958" y="37232"/>
                  </a:lnTo>
                  <a:lnTo>
                    <a:pt x="125731" y="37232"/>
                  </a:lnTo>
                  <a:lnTo>
                    <a:pt x="125731" y="33514"/>
                  </a:lnTo>
                  <a:lnTo>
                    <a:pt x="137161" y="33514"/>
                  </a:lnTo>
                  <a:lnTo>
                    <a:pt x="137161" y="29797"/>
                  </a:lnTo>
                  <a:lnTo>
                    <a:pt x="144818" y="29797"/>
                  </a:lnTo>
                  <a:lnTo>
                    <a:pt x="144818" y="33514"/>
                  </a:lnTo>
                  <a:lnTo>
                    <a:pt x="152364" y="33514"/>
                  </a:lnTo>
                  <a:lnTo>
                    <a:pt x="152364" y="29741"/>
                  </a:lnTo>
                  <a:lnTo>
                    <a:pt x="160021" y="29741"/>
                  </a:lnTo>
                  <a:lnTo>
                    <a:pt x="160021" y="26079"/>
                  </a:lnTo>
                  <a:lnTo>
                    <a:pt x="160021" y="25968"/>
                  </a:lnTo>
                  <a:lnTo>
                    <a:pt x="163849" y="25968"/>
                  </a:lnTo>
                  <a:lnTo>
                    <a:pt x="163849" y="18589"/>
                  </a:lnTo>
                  <a:lnTo>
                    <a:pt x="156192" y="18589"/>
                  </a:lnTo>
                  <a:lnTo>
                    <a:pt x="156192" y="14926"/>
                  </a:lnTo>
                  <a:lnTo>
                    <a:pt x="152419" y="14926"/>
                  </a:lnTo>
                  <a:lnTo>
                    <a:pt x="152419" y="18589"/>
                  </a:lnTo>
                  <a:lnTo>
                    <a:pt x="148535" y="18589"/>
                  </a:lnTo>
                  <a:lnTo>
                    <a:pt x="148535" y="14871"/>
                  </a:lnTo>
                  <a:lnTo>
                    <a:pt x="133277" y="14871"/>
                  </a:lnTo>
                  <a:lnTo>
                    <a:pt x="133277" y="11154"/>
                  </a:lnTo>
                  <a:lnTo>
                    <a:pt x="129559" y="11154"/>
                  </a:lnTo>
                  <a:lnTo>
                    <a:pt x="129559" y="7325"/>
                  </a:lnTo>
                  <a:lnTo>
                    <a:pt x="133277" y="7325"/>
                  </a:lnTo>
                  <a:lnTo>
                    <a:pt x="133277" y="3719"/>
                  </a:lnTo>
                  <a:lnTo>
                    <a:pt x="121958" y="3719"/>
                  </a:lnTo>
                  <a:lnTo>
                    <a:pt x="121958" y="7381"/>
                  </a:lnTo>
                  <a:lnTo>
                    <a:pt x="125675" y="7381"/>
                  </a:lnTo>
                  <a:lnTo>
                    <a:pt x="125675" y="11098"/>
                  </a:lnTo>
                  <a:lnTo>
                    <a:pt x="118074" y="11098"/>
                  </a:lnTo>
                  <a:lnTo>
                    <a:pt x="118074" y="7491"/>
                  </a:lnTo>
                  <a:lnTo>
                    <a:pt x="114301" y="7491"/>
                  </a:lnTo>
                  <a:lnTo>
                    <a:pt x="114301" y="11098"/>
                  </a:lnTo>
                  <a:lnTo>
                    <a:pt x="110417" y="11098"/>
                  </a:lnTo>
                  <a:lnTo>
                    <a:pt x="110417" y="7436"/>
                  </a:lnTo>
                  <a:lnTo>
                    <a:pt x="106644" y="7436"/>
                  </a:lnTo>
                  <a:lnTo>
                    <a:pt x="106644" y="3663"/>
                  </a:lnTo>
                  <a:lnTo>
                    <a:pt x="98987" y="3663"/>
                  </a:lnTo>
                  <a:lnTo>
                    <a:pt x="989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1286775" y="1086125"/>
              <a:ext cx="185925" cy="92950"/>
            </a:xfrm>
            <a:custGeom>
              <a:rect b="b" l="l" r="r" t="t"/>
              <a:pathLst>
                <a:path extrusionOk="0" h="3718" w="7437">
                  <a:moveTo>
                    <a:pt x="1" y="1"/>
                  </a:moveTo>
                  <a:lnTo>
                    <a:pt x="1" y="611"/>
                  </a:lnTo>
                  <a:lnTo>
                    <a:pt x="1" y="3607"/>
                  </a:lnTo>
                  <a:lnTo>
                    <a:pt x="1" y="3718"/>
                  </a:lnTo>
                  <a:lnTo>
                    <a:pt x="7436" y="3718"/>
                  </a:lnTo>
                  <a:lnTo>
                    <a:pt x="7436" y="3496"/>
                  </a:lnTo>
                  <a:lnTo>
                    <a:pt x="7436" y="611"/>
                  </a:lnTo>
                  <a:lnTo>
                    <a:pt x="74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pos="5601">
          <p15:clr>
            <a:srgbClr val="E46962"/>
          </p15:clr>
        </p15:guide>
        <p15:guide id="3" orient="horz" pos="468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159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uess The Team Member">
  <p:cSld name="BLANK_1_1_1_1_1_1_1_1_1_1_1_1_1_2">
    <p:bg>
      <p:bgPr>
        <a:solidFill>
          <a:schemeClr val="dk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14"/>
          <p:cNvGrpSpPr/>
          <p:nvPr/>
        </p:nvGrpSpPr>
        <p:grpSpPr>
          <a:xfrm>
            <a:off x="103050" y="103050"/>
            <a:ext cx="6817325" cy="3765575"/>
            <a:chOff x="103050" y="103050"/>
            <a:chExt cx="6817325" cy="3765575"/>
          </a:xfrm>
        </p:grpSpPr>
        <p:sp>
          <p:nvSpPr>
            <p:cNvPr id="256" name="Google Shape;256;p14"/>
            <p:cNvSpPr/>
            <p:nvPr/>
          </p:nvSpPr>
          <p:spPr>
            <a:xfrm>
              <a:off x="103050" y="103050"/>
              <a:ext cx="5135700" cy="2659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1090775" y="1490525"/>
              <a:ext cx="5829600" cy="2378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258" name="Google Shape;258;p14"/>
          <p:cNvSpPr txBox="1"/>
          <p:nvPr>
            <p:ph idx="1" type="subTitle"/>
          </p:nvPr>
        </p:nvSpPr>
        <p:spPr>
          <a:xfrm>
            <a:off x="252600" y="1199800"/>
            <a:ext cx="2881500" cy="8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59" name="Google Shape;259;p14"/>
          <p:cNvSpPr txBox="1"/>
          <p:nvPr>
            <p:ph type="title"/>
          </p:nvPr>
        </p:nvSpPr>
        <p:spPr>
          <a:xfrm>
            <a:off x="229190" y="147681"/>
            <a:ext cx="4216200" cy="8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orient="horz" pos="3081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159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rt Attack">
  <p:cSld name="TITLE_1_1_5">
    <p:bg>
      <p:bgPr>
        <a:solidFill>
          <a:schemeClr val="accent4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15"/>
          <p:cNvGrpSpPr/>
          <p:nvPr/>
        </p:nvGrpSpPr>
        <p:grpSpPr>
          <a:xfrm>
            <a:off x="0" y="0"/>
            <a:ext cx="9143999" cy="5143500"/>
            <a:chOff x="0" y="0"/>
            <a:chExt cx="9143999" cy="5143500"/>
          </a:xfrm>
        </p:grpSpPr>
        <p:sp>
          <p:nvSpPr>
            <p:cNvPr id="262" name="Google Shape;262;p15"/>
            <p:cNvSpPr/>
            <p:nvPr/>
          </p:nvSpPr>
          <p:spPr>
            <a:xfrm>
              <a:off x="0" y="0"/>
              <a:ext cx="103049" cy="5143489"/>
            </a:xfrm>
            <a:custGeom>
              <a:rect b="b" l="l" r="r" t="t"/>
              <a:pathLst>
                <a:path extrusionOk="0" h="143904" w="3540">
                  <a:moveTo>
                    <a:pt x="0" y="1"/>
                  </a:moveTo>
                  <a:lnTo>
                    <a:pt x="0" y="143903"/>
                  </a:lnTo>
                  <a:lnTo>
                    <a:pt x="3540" y="143903"/>
                  </a:lnTo>
                  <a:lnTo>
                    <a:pt x="3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9040950" y="0"/>
              <a:ext cx="103049" cy="5143489"/>
            </a:xfrm>
            <a:custGeom>
              <a:rect b="b" l="l" r="r" t="t"/>
              <a:pathLst>
                <a:path extrusionOk="0" h="143904" w="3540">
                  <a:moveTo>
                    <a:pt x="0" y="1"/>
                  </a:moveTo>
                  <a:lnTo>
                    <a:pt x="0" y="143903"/>
                  </a:lnTo>
                  <a:lnTo>
                    <a:pt x="3540" y="143903"/>
                  </a:lnTo>
                  <a:lnTo>
                    <a:pt x="3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00000">
              <a:off x="4519005" y="-4518866"/>
              <a:ext cx="103049" cy="9140782"/>
            </a:xfrm>
            <a:custGeom>
              <a:rect b="b" l="l" r="r" t="t"/>
              <a:pathLst>
                <a:path extrusionOk="0" h="143904" w="3540">
                  <a:moveTo>
                    <a:pt x="0" y="1"/>
                  </a:moveTo>
                  <a:lnTo>
                    <a:pt x="0" y="143903"/>
                  </a:lnTo>
                  <a:lnTo>
                    <a:pt x="3540" y="143903"/>
                  </a:lnTo>
                  <a:lnTo>
                    <a:pt x="3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00000">
              <a:off x="4520468" y="521584"/>
              <a:ext cx="103049" cy="9140782"/>
            </a:xfrm>
            <a:custGeom>
              <a:rect b="b" l="l" r="r" t="t"/>
              <a:pathLst>
                <a:path extrusionOk="0" h="143904" w="3540">
                  <a:moveTo>
                    <a:pt x="0" y="1"/>
                  </a:moveTo>
                  <a:lnTo>
                    <a:pt x="0" y="143903"/>
                  </a:lnTo>
                  <a:lnTo>
                    <a:pt x="3540" y="143903"/>
                  </a:lnTo>
                  <a:lnTo>
                    <a:pt x="3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266" name="Google Shape;266;p15"/>
          <p:cNvSpPr/>
          <p:nvPr>
            <p:ph idx="2" type="pic"/>
          </p:nvPr>
        </p:nvSpPr>
        <p:spPr>
          <a:xfrm>
            <a:off x="3553675" y="3509450"/>
            <a:ext cx="1941000" cy="131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5"/>
          <p:cNvSpPr txBox="1"/>
          <p:nvPr>
            <p:ph type="title"/>
          </p:nvPr>
        </p:nvSpPr>
        <p:spPr>
          <a:xfrm>
            <a:off x="236975" y="223878"/>
            <a:ext cx="4216200" cy="5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9pPr>
          </a:lstStyle>
          <a:p/>
        </p:txBody>
      </p:sp>
      <p:sp>
        <p:nvSpPr>
          <p:cNvPr id="268" name="Google Shape;268;p15"/>
          <p:cNvSpPr/>
          <p:nvPr>
            <p:ph idx="3" type="pic"/>
          </p:nvPr>
        </p:nvSpPr>
        <p:spPr>
          <a:xfrm>
            <a:off x="6699200" y="904175"/>
            <a:ext cx="1909200" cy="119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5"/>
          <p:cNvSpPr/>
          <p:nvPr>
            <p:ph idx="4" type="pic"/>
          </p:nvPr>
        </p:nvSpPr>
        <p:spPr>
          <a:xfrm>
            <a:off x="5673725" y="2267525"/>
            <a:ext cx="2935200" cy="243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5"/>
          <p:cNvSpPr/>
          <p:nvPr>
            <p:ph idx="5" type="pic"/>
          </p:nvPr>
        </p:nvSpPr>
        <p:spPr>
          <a:xfrm>
            <a:off x="252425" y="2015900"/>
            <a:ext cx="3080100" cy="287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5"/>
          <p:cNvSpPr/>
          <p:nvPr/>
        </p:nvSpPr>
        <p:spPr>
          <a:xfrm>
            <a:off x="5673400" y="2267525"/>
            <a:ext cx="2935200" cy="243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272" name="Google Shape;272;p15"/>
          <p:cNvSpPr/>
          <p:nvPr>
            <p:ph idx="6" type="pic"/>
          </p:nvPr>
        </p:nvSpPr>
        <p:spPr>
          <a:xfrm>
            <a:off x="4838963" y="1797550"/>
            <a:ext cx="1740900" cy="119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5"/>
          <p:cNvSpPr/>
          <p:nvPr>
            <p:ph idx="7" type="pic"/>
          </p:nvPr>
        </p:nvSpPr>
        <p:spPr>
          <a:xfrm>
            <a:off x="2991500" y="904174"/>
            <a:ext cx="1721700" cy="247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5"/>
          <p:cNvSpPr/>
          <p:nvPr>
            <p:ph idx="8" type="pic"/>
          </p:nvPr>
        </p:nvSpPr>
        <p:spPr>
          <a:xfrm>
            <a:off x="4848425" y="580600"/>
            <a:ext cx="1721700" cy="104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5"/>
          <p:cNvSpPr txBox="1"/>
          <p:nvPr>
            <p:ph idx="1" type="subTitle"/>
          </p:nvPr>
        </p:nvSpPr>
        <p:spPr>
          <a:xfrm>
            <a:off x="252600" y="743700"/>
            <a:ext cx="2675700" cy="102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orient="horz" pos="2772">
          <p15:clr>
            <a:srgbClr val="E46962"/>
          </p15:clr>
        </p15:guide>
        <p15:guide id="6" pos="5292">
          <p15:clr>
            <a:srgbClr val="E46962"/>
          </p15:clr>
        </p15:guide>
        <p15:guide id="7" pos="159">
          <p15:clr>
            <a:srgbClr val="E46962"/>
          </p15:clr>
        </p15:guide>
        <p15:guide id="8" orient="horz" pos="159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ks">
  <p:cSld name="BLANK_1_1_1_1_1_1_1_1_1_1_1_3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6"/>
          <p:cNvSpPr txBox="1"/>
          <p:nvPr>
            <p:ph type="title"/>
          </p:nvPr>
        </p:nvSpPr>
        <p:spPr>
          <a:xfrm>
            <a:off x="242375" y="530828"/>
            <a:ext cx="3576600" cy="3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78" name="Google Shape;278;p16"/>
          <p:cNvSpPr txBox="1"/>
          <p:nvPr>
            <p:ph idx="2" type="title"/>
          </p:nvPr>
        </p:nvSpPr>
        <p:spPr>
          <a:xfrm>
            <a:off x="236891" y="203879"/>
            <a:ext cx="6480300" cy="212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grpSp>
        <p:nvGrpSpPr>
          <p:cNvPr id="279" name="Google Shape;279;p16"/>
          <p:cNvGrpSpPr/>
          <p:nvPr/>
        </p:nvGrpSpPr>
        <p:grpSpPr>
          <a:xfrm>
            <a:off x="-7338" y="1654487"/>
            <a:ext cx="9150854" cy="3491662"/>
            <a:chOff x="7059712" y="1295828"/>
            <a:chExt cx="2075400" cy="3601137"/>
          </a:xfrm>
        </p:grpSpPr>
        <p:sp>
          <p:nvSpPr>
            <p:cNvPr id="280" name="Google Shape;280;p16"/>
            <p:cNvSpPr/>
            <p:nvPr/>
          </p:nvSpPr>
          <p:spPr>
            <a:xfrm rot="-5400000">
              <a:off x="8683846" y="1589228"/>
              <a:ext cx="744600" cy="157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1" name="Google Shape;281;p16"/>
            <p:cNvSpPr/>
            <p:nvPr/>
          </p:nvSpPr>
          <p:spPr>
            <a:xfrm rot="-5400000">
              <a:off x="7635137" y="2417525"/>
              <a:ext cx="511500" cy="166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7061153" y="2040415"/>
              <a:ext cx="1919400" cy="1052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 rot="-5400000">
              <a:off x="7624952" y="3629915"/>
              <a:ext cx="703500" cy="18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4" name="Google Shape;284;p16"/>
            <p:cNvSpPr/>
            <p:nvPr/>
          </p:nvSpPr>
          <p:spPr>
            <a:xfrm rot="-5400000">
              <a:off x="7696912" y="2785540"/>
              <a:ext cx="801000" cy="2075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285" name="Google Shape;285;p16"/>
          <p:cNvSpPr txBox="1"/>
          <p:nvPr>
            <p:ph idx="1" type="subTitle"/>
          </p:nvPr>
        </p:nvSpPr>
        <p:spPr>
          <a:xfrm>
            <a:off x="246850" y="2620050"/>
            <a:ext cx="6911700" cy="227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68">
          <p15:clr>
            <a:srgbClr val="E46962"/>
          </p15:clr>
        </p15:guide>
        <p15:guide id="2" orient="horz" pos="3081">
          <p15:clr>
            <a:srgbClr val="E46962"/>
          </p15:clr>
        </p15:guide>
        <p15:guide id="3" pos="454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159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List">
  <p:cSld name="BLANK_1_1_1_1_1_1_1_1_1_1_1_2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7"/>
          <p:cNvPicPr preferRelativeResize="0"/>
          <p:nvPr/>
        </p:nvPicPr>
        <p:blipFill rotWithShape="1">
          <a:blip r:embed="rId2">
            <a:alphaModFix/>
          </a:blip>
          <a:srcRect b="48372" l="72419" r="0" t="25661"/>
          <a:stretch/>
        </p:blipFill>
        <p:spPr>
          <a:xfrm>
            <a:off x="8451297" y="282525"/>
            <a:ext cx="305451" cy="287577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7"/>
          <p:cNvSpPr txBox="1"/>
          <p:nvPr>
            <p:ph idx="1" type="subTitle"/>
          </p:nvPr>
        </p:nvSpPr>
        <p:spPr>
          <a:xfrm>
            <a:off x="246850" y="2493274"/>
            <a:ext cx="2781000" cy="35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2"/>
                </a:highlight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9pPr>
          </a:lstStyle>
          <a:p/>
        </p:txBody>
      </p:sp>
      <p:sp>
        <p:nvSpPr>
          <p:cNvPr id="289" name="Google Shape;289;p17"/>
          <p:cNvSpPr txBox="1"/>
          <p:nvPr>
            <p:ph idx="2" type="subTitle"/>
          </p:nvPr>
        </p:nvSpPr>
        <p:spPr>
          <a:xfrm>
            <a:off x="246850" y="2938475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3" type="subTitle"/>
          </p:nvPr>
        </p:nvSpPr>
        <p:spPr>
          <a:xfrm>
            <a:off x="246850" y="3101490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291" name="Google Shape;291;p17"/>
          <p:cNvSpPr txBox="1"/>
          <p:nvPr>
            <p:ph idx="4" type="subTitle"/>
          </p:nvPr>
        </p:nvSpPr>
        <p:spPr>
          <a:xfrm>
            <a:off x="3135975" y="2493274"/>
            <a:ext cx="2781000" cy="35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5" type="subTitle"/>
          </p:nvPr>
        </p:nvSpPr>
        <p:spPr>
          <a:xfrm>
            <a:off x="3135975" y="4097621"/>
            <a:ext cx="2781000" cy="35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5"/>
                </a:highlight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9pPr>
          </a:lstStyle>
          <a:p/>
        </p:txBody>
      </p:sp>
      <p:sp>
        <p:nvSpPr>
          <p:cNvPr id="293" name="Google Shape;293;p17"/>
          <p:cNvSpPr txBox="1"/>
          <p:nvPr>
            <p:ph type="title"/>
          </p:nvPr>
        </p:nvSpPr>
        <p:spPr>
          <a:xfrm>
            <a:off x="237641" y="203879"/>
            <a:ext cx="6480300" cy="212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6" type="subTitle"/>
          </p:nvPr>
        </p:nvSpPr>
        <p:spPr>
          <a:xfrm>
            <a:off x="246850" y="3513916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95" name="Google Shape;295;p17"/>
          <p:cNvSpPr txBox="1"/>
          <p:nvPr>
            <p:ph idx="7" type="subTitle"/>
          </p:nvPr>
        </p:nvSpPr>
        <p:spPr>
          <a:xfrm>
            <a:off x="246850" y="3676931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296" name="Google Shape;296;p17"/>
          <p:cNvSpPr txBox="1"/>
          <p:nvPr>
            <p:ph idx="8" type="subTitle"/>
          </p:nvPr>
        </p:nvSpPr>
        <p:spPr>
          <a:xfrm>
            <a:off x="246850" y="4098291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97" name="Google Shape;297;p17"/>
          <p:cNvSpPr txBox="1"/>
          <p:nvPr>
            <p:ph idx="9" type="subTitle"/>
          </p:nvPr>
        </p:nvSpPr>
        <p:spPr>
          <a:xfrm>
            <a:off x="246850" y="4261306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298" name="Google Shape;298;p17"/>
          <p:cNvSpPr txBox="1"/>
          <p:nvPr>
            <p:ph idx="13" type="subTitle"/>
          </p:nvPr>
        </p:nvSpPr>
        <p:spPr>
          <a:xfrm>
            <a:off x="3135975" y="2938475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99" name="Google Shape;299;p17"/>
          <p:cNvSpPr txBox="1"/>
          <p:nvPr>
            <p:ph idx="14" type="subTitle"/>
          </p:nvPr>
        </p:nvSpPr>
        <p:spPr>
          <a:xfrm>
            <a:off x="3135975" y="3101490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300" name="Google Shape;300;p17"/>
          <p:cNvSpPr txBox="1"/>
          <p:nvPr>
            <p:ph idx="15" type="subTitle"/>
          </p:nvPr>
        </p:nvSpPr>
        <p:spPr>
          <a:xfrm>
            <a:off x="3135975" y="3513916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01" name="Google Shape;301;p17"/>
          <p:cNvSpPr txBox="1"/>
          <p:nvPr>
            <p:ph idx="16" type="subTitle"/>
          </p:nvPr>
        </p:nvSpPr>
        <p:spPr>
          <a:xfrm>
            <a:off x="3135975" y="3676931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302" name="Google Shape;302;p17"/>
          <p:cNvSpPr txBox="1"/>
          <p:nvPr>
            <p:ph idx="17" type="subTitle"/>
          </p:nvPr>
        </p:nvSpPr>
        <p:spPr>
          <a:xfrm>
            <a:off x="3135975" y="4546391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03" name="Google Shape;303;p17"/>
          <p:cNvSpPr txBox="1"/>
          <p:nvPr>
            <p:ph idx="18" type="subTitle"/>
          </p:nvPr>
        </p:nvSpPr>
        <p:spPr>
          <a:xfrm>
            <a:off x="3135975" y="4709406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68">
          <p15:clr>
            <a:srgbClr val="E46962"/>
          </p15:clr>
        </p15:guide>
        <p15:guide id="2" orient="horz" pos="3081">
          <p15:clr>
            <a:srgbClr val="E46962"/>
          </p15:clr>
        </p15:guide>
        <p15:guide id="3" pos="454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159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BLANK_1_1_1_1_1_1_1_1_1_1_1_1_1_1_1_1_2_1_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18"/>
          <p:cNvGrpSpPr/>
          <p:nvPr/>
        </p:nvGrpSpPr>
        <p:grpSpPr>
          <a:xfrm>
            <a:off x="3343784" y="3174433"/>
            <a:ext cx="4804343" cy="1969075"/>
            <a:chOff x="4110075" y="3174500"/>
            <a:chExt cx="4385125" cy="2181075"/>
          </a:xfrm>
        </p:grpSpPr>
        <p:sp>
          <p:nvSpPr>
            <p:cNvPr id="306" name="Google Shape;306;p18"/>
            <p:cNvSpPr/>
            <p:nvPr/>
          </p:nvSpPr>
          <p:spPr>
            <a:xfrm>
              <a:off x="5326300" y="4270475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4707825" y="36987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4110075" y="31745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309" name="Google Shape;309;p18"/>
          <p:cNvGrpSpPr/>
          <p:nvPr/>
        </p:nvGrpSpPr>
        <p:grpSpPr>
          <a:xfrm>
            <a:off x="4340393" y="1752191"/>
            <a:ext cx="4804343" cy="1969075"/>
            <a:chOff x="4110075" y="3174500"/>
            <a:chExt cx="4385125" cy="2181075"/>
          </a:xfrm>
        </p:grpSpPr>
        <p:sp>
          <p:nvSpPr>
            <p:cNvPr id="310" name="Google Shape;310;p18"/>
            <p:cNvSpPr/>
            <p:nvPr/>
          </p:nvSpPr>
          <p:spPr>
            <a:xfrm>
              <a:off x="5326300" y="4270475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707825" y="36987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4110075" y="31745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grpSp>
        <p:nvGrpSpPr>
          <p:cNvPr id="313" name="Google Shape;313;p18"/>
          <p:cNvGrpSpPr/>
          <p:nvPr/>
        </p:nvGrpSpPr>
        <p:grpSpPr>
          <a:xfrm>
            <a:off x="4790942" y="0"/>
            <a:ext cx="4353074" cy="2254435"/>
            <a:chOff x="5469800" y="-26200"/>
            <a:chExt cx="3674100" cy="2368850"/>
          </a:xfrm>
        </p:grpSpPr>
        <p:sp>
          <p:nvSpPr>
            <p:cNvPr id="314" name="Google Shape;314;p18"/>
            <p:cNvSpPr/>
            <p:nvPr/>
          </p:nvSpPr>
          <p:spPr>
            <a:xfrm>
              <a:off x="5701100" y="1018750"/>
              <a:ext cx="3442800" cy="132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5469800" y="-26200"/>
              <a:ext cx="3674100" cy="1944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grpSp>
        <p:nvGrpSpPr>
          <p:cNvPr id="316" name="Google Shape;316;p18"/>
          <p:cNvGrpSpPr/>
          <p:nvPr/>
        </p:nvGrpSpPr>
        <p:grpSpPr>
          <a:xfrm>
            <a:off x="4340407" y="3174433"/>
            <a:ext cx="4804343" cy="1969075"/>
            <a:chOff x="4110075" y="3174500"/>
            <a:chExt cx="4385125" cy="2181075"/>
          </a:xfrm>
        </p:grpSpPr>
        <p:sp>
          <p:nvSpPr>
            <p:cNvPr id="317" name="Google Shape;317;p18"/>
            <p:cNvSpPr/>
            <p:nvPr/>
          </p:nvSpPr>
          <p:spPr>
            <a:xfrm>
              <a:off x="5326300" y="4270475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4707825" y="36987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4110075" y="31745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320" name="Google Shape;320;p18"/>
          <p:cNvSpPr txBox="1"/>
          <p:nvPr>
            <p:ph idx="1" type="subTitle"/>
          </p:nvPr>
        </p:nvSpPr>
        <p:spPr>
          <a:xfrm>
            <a:off x="5619076" y="1752200"/>
            <a:ext cx="2247600" cy="50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21" name="Google Shape;321;p18"/>
          <p:cNvSpPr txBox="1"/>
          <p:nvPr>
            <p:ph idx="2" type="subTitle"/>
          </p:nvPr>
        </p:nvSpPr>
        <p:spPr>
          <a:xfrm>
            <a:off x="5619076" y="2971501"/>
            <a:ext cx="2291400" cy="486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22" name="Google Shape;322;p18"/>
          <p:cNvSpPr txBox="1"/>
          <p:nvPr>
            <p:ph idx="3" type="subTitle"/>
          </p:nvPr>
        </p:nvSpPr>
        <p:spPr>
          <a:xfrm>
            <a:off x="5619076" y="603850"/>
            <a:ext cx="2291400" cy="50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23" name="Google Shape;323;p18"/>
          <p:cNvSpPr txBox="1"/>
          <p:nvPr>
            <p:ph idx="4" type="subTitle"/>
          </p:nvPr>
        </p:nvSpPr>
        <p:spPr>
          <a:xfrm>
            <a:off x="5619076" y="2339999"/>
            <a:ext cx="2436300" cy="48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24" name="Google Shape;324;p18"/>
          <p:cNvSpPr txBox="1"/>
          <p:nvPr>
            <p:ph idx="5" type="subTitle"/>
          </p:nvPr>
        </p:nvSpPr>
        <p:spPr>
          <a:xfrm>
            <a:off x="5619076" y="1179625"/>
            <a:ext cx="2436300" cy="48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25" name="Google Shape;325;p18"/>
          <p:cNvSpPr txBox="1"/>
          <p:nvPr>
            <p:ph idx="6" type="subTitle"/>
          </p:nvPr>
        </p:nvSpPr>
        <p:spPr>
          <a:xfrm>
            <a:off x="5619076" y="3518350"/>
            <a:ext cx="2436300" cy="48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26" name="Google Shape;326;p18"/>
          <p:cNvSpPr txBox="1"/>
          <p:nvPr>
            <p:ph type="title"/>
          </p:nvPr>
        </p:nvSpPr>
        <p:spPr>
          <a:xfrm>
            <a:off x="743700" y="743700"/>
            <a:ext cx="4686000" cy="18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7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pos="5601">
          <p15:clr>
            <a:srgbClr val="E46962"/>
          </p15:clr>
        </p15:guide>
        <p15:guide id="3" orient="horz" pos="468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159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- Alt 1">
  <p:cSld name="BLANK_1_1_1_1_1_1_2">
    <p:bg>
      <p:bgPr>
        <a:solidFill>
          <a:schemeClr val="accent2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19"/>
          <p:cNvGrpSpPr/>
          <p:nvPr/>
        </p:nvGrpSpPr>
        <p:grpSpPr>
          <a:xfrm>
            <a:off x="2337800" y="-3225"/>
            <a:ext cx="6806000" cy="5187625"/>
            <a:chOff x="2337800" y="-3225"/>
            <a:chExt cx="6806000" cy="5187625"/>
          </a:xfrm>
        </p:grpSpPr>
        <p:sp>
          <p:nvSpPr>
            <p:cNvPr id="329" name="Google Shape;329;p19"/>
            <p:cNvSpPr/>
            <p:nvPr/>
          </p:nvSpPr>
          <p:spPr>
            <a:xfrm>
              <a:off x="4521450" y="1439175"/>
              <a:ext cx="4018800" cy="90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3555075" y="2289675"/>
              <a:ext cx="3597000" cy="144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5626900" y="-3225"/>
              <a:ext cx="3516900" cy="183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2337800" y="3695800"/>
              <a:ext cx="3597000" cy="148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333" name="Google Shape;333;p19"/>
          <p:cNvSpPr txBox="1"/>
          <p:nvPr>
            <p:ph type="title"/>
          </p:nvPr>
        </p:nvSpPr>
        <p:spPr>
          <a:xfrm>
            <a:off x="743700" y="743700"/>
            <a:ext cx="4299000" cy="1792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7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9pPr>
          </a:lstStyle>
          <a:p/>
        </p:txBody>
      </p:sp>
      <p:sp>
        <p:nvSpPr>
          <p:cNvPr id="334" name="Google Shape;334;p19"/>
          <p:cNvSpPr txBox="1"/>
          <p:nvPr>
            <p:ph idx="2" type="title"/>
          </p:nvPr>
        </p:nvSpPr>
        <p:spPr>
          <a:xfrm>
            <a:off x="3872475" y="2694025"/>
            <a:ext cx="2962200" cy="17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9pPr>
          </a:lstStyle>
          <a:p/>
        </p:txBody>
      </p:sp>
      <p:pic>
        <p:nvPicPr>
          <p:cNvPr id="335" name="Google Shape;335;p19"/>
          <p:cNvPicPr preferRelativeResize="0"/>
          <p:nvPr/>
        </p:nvPicPr>
        <p:blipFill rotWithShape="1">
          <a:blip r:embed="rId2">
            <a:alphaModFix/>
          </a:blip>
          <a:srcRect b="47660" l="8382" r="59408" t="26262"/>
          <a:stretch/>
        </p:blipFill>
        <p:spPr>
          <a:xfrm>
            <a:off x="642782" y="4271023"/>
            <a:ext cx="201843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9"/>
          <p:cNvPicPr preferRelativeResize="0"/>
          <p:nvPr/>
        </p:nvPicPr>
        <p:blipFill rotWithShape="1">
          <a:blip r:embed="rId2">
            <a:alphaModFix/>
          </a:blip>
          <a:srcRect b="47660" l="8382" r="59408" t="26262"/>
          <a:stretch/>
        </p:blipFill>
        <p:spPr>
          <a:xfrm>
            <a:off x="7688117" y="4164648"/>
            <a:ext cx="201843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9"/>
          <p:cNvPicPr preferRelativeResize="0"/>
          <p:nvPr/>
        </p:nvPicPr>
        <p:blipFill rotWithShape="1">
          <a:blip r:embed="rId2">
            <a:alphaModFix/>
          </a:blip>
          <a:srcRect b="47660" l="8382" r="59408" t="26262"/>
          <a:stretch/>
        </p:blipFill>
        <p:spPr>
          <a:xfrm>
            <a:off x="7972601" y="3033048"/>
            <a:ext cx="201843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9"/>
          <p:cNvPicPr preferRelativeResize="0"/>
          <p:nvPr/>
        </p:nvPicPr>
        <p:blipFill rotWithShape="1">
          <a:blip r:embed="rId2">
            <a:alphaModFix/>
          </a:blip>
          <a:srcRect b="47660" l="8382" r="59408" t="26262"/>
          <a:stretch/>
        </p:blipFill>
        <p:spPr>
          <a:xfrm>
            <a:off x="4521457" y="445923"/>
            <a:ext cx="201843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9"/>
          <p:cNvPicPr preferRelativeResize="0"/>
          <p:nvPr/>
        </p:nvPicPr>
        <p:blipFill rotWithShape="1">
          <a:blip r:embed="rId3">
            <a:alphaModFix/>
          </a:blip>
          <a:srcRect b="0" l="6521" r="6520" t="0"/>
          <a:stretch/>
        </p:blipFill>
        <p:spPr>
          <a:xfrm>
            <a:off x="7284429" y="4399798"/>
            <a:ext cx="201844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19"/>
          <p:cNvPicPr preferRelativeResize="0"/>
          <p:nvPr/>
        </p:nvPicPr>
        <p:blipFill rotWithShape="1">
          <a:blip r:embed="rId3">
            <a:alphaModFix/>
          </a:blip>
          <a:srcRect b="0" l="6521" r="6520" t="0"/>
          <a:stretch/>
        </p:blipFill>
        <p:spPr>
          <a:xfrm>
            <a:off x="3555079" y="1833673"/>
            <a:ext cx="201844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9"/>
          <p:cNvPicPr preferRelativeResize="0"/>
          <p:nvPr/>
        </p:nvPicPr>
        <p:blipFill rotWithShape="1">
          <a:blip r:embed="rId4">
            <a:alphaModFix/>
          </a:blip>
          <a:srcRect b="0" l="6521" r="6520" t="0"/>
          <a:stretch/>
        </p:blipFill>
        <p:spPr>
          <a:xfrm>
            <a:off x="3171717" y="4206373"/>
            <a:ext cx="201844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19"/>
          <p:cNvPicPr preferRelativeResize="0"/>
          <p:nvPr/>
        </p:nvPicPr>
        <p:blipFill rotWithShape="1">
          <a:blip r:embed="rId4">
            <a:alphaModFix/>
          </a:blip>
          <a:srcRect b="0" l="6521" r="6520" t="0"/>
          <a:stretch/>
        </p:blipFill>
        <p:spPr>
          <a:xfrm>
            <a:off x="6834679" y="504998"/>
            <a:ext cx="201844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9"/>
          <p:cNvPicPr preferRelativeResize="0"/>
          <p:nvPr/>
        </p:nvPicPr>
        <p:blipFill rotWithShape="1">
          <a:blip r:embed="rId3">
            <a:alphaModFix/>
          </a:blip>
          <a:srcRect b="0" l="6521" r="6520" t="0"/>
          <a:stretch/>
        </p:blipFill>
        <p:spPr>
          <a:xfrm>
            <a:off x="1392254" y="3161673"/>
            <a:ext cx="201844" cy="1634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" name="Google Shape;344;p19"/>
          <p:cNvGrpSpPr/>
          <p:nvPr/>
        </p:nvGrpSpPr>
        <p:grpSpPr>
          <a:xfrm>
            <a:off x="7517552" y="1728897"/>
            <a:ext cx="139297" cy="110523"/>
            <a:chOff x="2601950" y="1974675"/>
            <a:chExt cx="2474200" cy="1963100"/>
          </a:xfrm>
        </p:grpSpPr>
        <p:sp>
          <p:nvSpPr>
            <p:cNvPr id="345" name="Google Shape;345;p19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pos="5601">
          <p15:clr>
            <a:srgbClr val="E46962"/>
          </p15:clr>
        </p15:guide>
        <p15:guide id="3" orient="horz" pos="468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orient="horz" pos="2772">
          <p15:clr>
            <a:srgbClr val="E46962"/>
          </p15:clr>
        </p15:guide>
        <p15:guide id="6" orient="horz" pos="159">
          <p15:clr>
            <a:srgbClr val="E46962"/>
          </p15:clr>
        </p15:guide>
        <p15:guide id="7" pos="5292">
          <p15:clr>
            <a:srgbClr val="E46962"/>
          </p15:clr>
        </p15:guide>
        <p15:guide id="8" pos="159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4" name="Google Shape;35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1">
  <p:cSld name="BLANK_1_1_1_1_1_1_1">
    <p:bg>
      <p:bgPr>
        <a:solidFill>
          <a:schemeClr val="dk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3"/>
          <p:cNvGrpSpPr/>
          <p:nvPr/>
        </p:nvGrpSpPr>
        <p:grpSpPr>
          <a:xfrm>
            <a:off x="0" y="0"/>
            <a:ext cx="9144000" cy="2859050"/>
            <a:chOff x="0" y="0"/>
            <a:chExt cx="9144000" cy="2859050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2700100" y="175"/>
              <a:ext cx="6443900" cy="2858875"/>
              <a:chOff x="2700100" y="175"/>
              <a:chExt cx="6443900" cy="2858875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2700100" y="1225675"/>
                <a:ext cx="783600" cy="90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3463000" y="1250450"/>
                <a:ext cx="1434000" cy="160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4636475" y="175"/>
                <a:ext cx="1659300" cy="1398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6295800" y="1399075"/>
                <a:ext cx="783600" cy="730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7745100" y="175"/>
                <a:ext cx="1398900" cy="1398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6961500" y="175"/>
                <a:ext cx="866100" cy="730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>
              <a:off x="0" y="0"/>
              <a:ext cx="4896900" cy="2797700"/>
              <a:chOff x="0" y="0"/>
              <a:chExt cx="4896900" cy="2797700"/>
            </a:xfrm>
          </p:grpSpPr>
          <p:sp>
            <p:nvSpPr>
              <p:cNvPr id="48" name="Google Shape;48;p3"/>
              <p:cNvSpPr/>
              <p:nvPr/>
            </p:nvSpPr>
            <p:spPr>
              <a:xfrm>
                <a:off x="0" y="1398800"/>
                <a:ext cx="1398900" cy="1398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1398900" y="0"/>
                <a:ext cx="3498000" cy="1398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</p:grpSp>
      </p:grp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1821150" y="252600"/>
            <a:ext cx="2653500" cy="90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51" name="Google Shape;51;p3"/>
          <p:cNvSpPr txBox="1"/>
          <p:nvPr>
            <p:ph type="title"/>
          </p:nvPr>
        </p:nvSpPr>
        <p:spPr>
          <a:xfrm>
            <a:off x="252600" y="4124825"/>
            <a:ext cx="8638800" cy="90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Font typeface="Space Grotesk"/>
              <a:buNone/>
              <a:defRPr sz="77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5292">
          <p15:clr>
            <a:srgbClr val="E46962"/>
          </p15:clr>
        </p15:guide>
        <p15:guide id="6" orient="horz" pos="2772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9" name="Google Shape;35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2" name="Google Shape;362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3" name="Google Shape;363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8" name="Google Shape;368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3" name="Google Shape;373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4" name="Google Shape;374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9" name="Google Shape;379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">
  <p:cSld name="BLANK_1_1_1_1_1_1_1_1_1_1_1_1_1_1_1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/>
          <p:nvPr/>
        </p:nvSpPr>
        <p:spPr>
          <a:xfrm>
            <a:off x="4728000" y="2032675"/>
            <a:ext cx="1408200" cy="14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54" name="Google Shape;54;p4"/>
          <p:cNvGrpSpPr/>
          <p:nvPr/>
        </p:nvGrpSpPr>
        <p:grpSpPr>
          <a:xfrm>
            <a:off x="4153925" y="0"/>
            <a:ext cx="4990175" cy="5143425"/>
            <a:chOff x="4153925" y="0"/>
            <a:chExt cx="4990175" cy="5143425"/>
          </a:xfrm>
        </p:grpSpPr>
        <p:sp>
          <p:nvSpPr>
            <p:cNvPr id="55" name="Google Shape;55;p4"/>
            <p:cNvSpPr/>
            <p:nvPr/>
          </p:nvSpPr>
          <p:spPr>
            <a:xfrm>
              <a:off x="6462300" y="1441775"/>
              <a:ext cx="2681700" cy="1147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6289300" y="2420925"/>
              <a:ext cx="2854800" cy="27225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153925" y="0"/>
              <a:ext cx="1570200" cy="676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4722625" y="0"/>
              <a:ext cx="4421400" cy="210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59" name="Google Shape;59;p4"/>
          <p:cNvSpPr txBox="1"/>
          <p:nvPr>
            <p:ph type="title"/>
          </p:nvPr>
        </p:nvSpPr>
        <p:spPr>
          <a:xfrm>
            <a:off x="252600" y="270725"/>
            <a:ext cx="42162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9pPr>
          </a:lstStyle>
          <a:p/>
        </p:txBody>
      </p:sp>
      <p:sp>
        <p:nvSpPr>
          <p:cNvPr id="60" name="Google Shape;60;p4"/>
          <p:cNvSpPr txBox="1"/>
          <p:nvPr>
            <p:ph idx="1" type="body"/>
          </p:nvPr>
        </p:nvSpPr>
        <p:spPr>
          <a:xfrm>
            <a:off x="252600" y="1973625"/>
            <a:ext cx="3128700" cy="291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61" name="Google Shape;61;p4"/>
          <p:cNvSpPr/>
          <p:nvPr>
            <p:ph idx="2" type="pic"/>
          </p:nvPr>
        </p:nvSpPr>
        <p:spPr>
          <a:xfrm>
            <a:off x="4468800" y="908675"/>
            <a:ext cx="3936300" cy="31161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4"/>
          <p:cNvSpPr/>
          <p:nvPr>
            <p:ph idx="3" type="pic"/>
          </p:nvPr>
        </p:nvSpPr>
        <p:spPr>
          <a:xfrm>
            <a:off x="4153925" y="1728449"/>
            <a:ext cx="3586800" cy="2672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468">
          <p15:clr>
            <a:srgbClr val="E46962"/>
          </p15:clr>
        </p15:guide>
        <p15:guide id="2" pos="468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2772">
          <p15:clr>
            <a:srgbClr val="E46962"/>
          </p15:clr>
        </p15:guide>
        <p15:guide id="8" pos="2617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3" name="Google Shape;383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4" name="Google Shape;384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5" name="Google Shape;385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6" name="Google Shape;386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7" name="Google Shape;387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8" name="Google Shape;388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1" name="Google Shape;391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2" name="Google Shape;392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5" name="Google Shape;395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6" name="Google Shape;396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7" name="Google Shape;397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8" name="Google Shape;398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1" name="Google Shape;401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2" name="Google Shape;402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3" name="Google Shape;403;p34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4" name="Google Shape;404;p34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5" name="Google Shape;405;p34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6" name="Google Shape;406;p34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9" name="Google Shape;409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0" name="Google Shape;410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1" name="Google Shape;411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2" name="Google Shape;412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3" name="Google Shape;413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4" name="Google Shape;414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5" name="Google Shape;415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6" name="Google Shape;416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9" name="Google Shape;419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2" name="Google Shape;422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23" name="Google Shape;423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24" name="Google Shape;424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5" name="Google Shape;42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6" name="Google Shape;426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7" name="Google Shape;427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0" name="Google Shape;430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3" name="Google Shape;433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34" name="Google Shape;434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5" name="Google Shape;43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6" name="Google Shape;436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7" name="Google Shape;437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8" name="Google Shape;438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3" name="Google Shape;443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Google Shape;444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5" name="Google Shape;445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Google Shape;446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7" name="Google Shape;447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9" name="Google Shape;449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1">
  <p:cSld name="BLANK_1_1_1_1_1_1_1_1_1_1_1_1_2">
    <p:bg>
      <p:bgPr>
        <a:solidFill>
          <a:schemeClr val="accen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/>
          <p:nvPr/>
        </p:nvSpPr>
        <p:spPr>
          <a:xfrm>
            <a:off x="6462300" y="2136900"/>
            <a:ext cx="2681700" cy="11472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6094200" y="0"/>
            <a:ext cx="3049800" cy="67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5759200" y="313425"/>
            <a:ext cx="3049800" cy="36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67" name="Google Shape;67;p5"/>
          <p:cNvSpPr/>
          <p:nvPr/>
        </p:nvSpPr>
        <p:spPr>
          <a:xfrm rot="-5400000">
            <a:off x="5529300" y="2510100"/>
            <a:ext cx="468000" cy="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8" name="Google Shape;68;p5"/>
          <p:cNvSpPr/>
          <p:nvPr/>
        </p:nvSpPr>
        <p:spPr>
          <a:xfrm>
            <a:off x="4728000" y="2032675"/>
            <a:ext cx="1408200" cy="147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69" name="Google Shape;69;p5"/>
          <p:cNvGrpSpPr/>
          <p:nvPr/>
        </p:nvGrpSpPr>
        <p:grpSpPr>
          <a:xfrm>
            <a:off x="3632100" y="0"/>
            <a:ext cx="5511900" cy="5143525"/>
            <a:chOff x="3632100" y="0"/>
            <a:chExt cx="5511900" cy="5143525"/>
          </a:xfrm>
        </p:grpSpPr>
        <p:sp>
          <p:nvSpPr>
            <p:cNvPr id="70" name="Google Shape;70;p5"/>
            <p:cNvSpPr/>
            <p:nvPr/>
          </p:nvSpPr>
          <p:spPr>
            <a:xfrm>
              <a:off x="6462300" y="1441775"/>
              <a:ext cx="2681700" cy="11472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462300" y="3103775"/>
              <a:ext cx="2681700" cy="20397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4153925" y="1416600"/>
              <a:ext cx="1570200" cy="67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4196325" y="4236925"/>
              <a:ext cx="2376000" cy="906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3632100" y="0"/>
              <a:ext cx="5511900" cy="147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75" name="Google Shape;75;p5"/>
          <p:cNvSpPr txBox="1"/>
          <p:nvPr>
            <p:ph idx="1" type="subTitle"/>
          </p:nvPr>
        </p:nvSpPr>
        <p:spPr>
          <a:xfrm>
            <a:off x="160431" y="168104"/>
            <a:ext cx="265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highlight>
                  <a:schemeClr val="lt2"/>
                </a:highlight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idx="2" type="body"/>
          </p:nvPr>
        </p:nvSpPr>
        <p:spPr>
          <a:xfrm>
            <a:off x="252600" y="3797350"/>
            <a:ext cx="3049800" cy="109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type="title"/>
          </p:nvPr>
        </p:nvSpPr>
        <p:spPr>
          <a:xfrm>
            <a:off x="252600" y="2841100"/>
            <a:ext cx="42882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 Medium"/>
              <a:buNone/>
              <a:defRPr sz="3500">
                <a:highlight>
                  <a:schemeClr val="lt2"/>
                </a:highlight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78" name="Google Shape;78;p5"/>
          <p:cNvSpPr/>
          <p:nvPr>
            <p:ph idx="3" type="pic"/>
          </p:nvPr>
        </p:nvSpPr>
        <p:spPr>
          <a:xfrm>
            <a:off x="4634854" y="627935"/>
            <a:ext cx="3444300" cy="3271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159">
          <p15:clr>
            <a:srgbClr val="E46962"/>
          </p15:clr>
        </p15:guide>
        <p15:guide id="6" pos="5292">
          <p15:clr>
            <a:srgbClr val="E4696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1">
  <p:cSld name="BLANK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"/>
          <p:cNvSpPr txBox="1"/>
          <p:nvPr>
            <p:ph type="title"/>
          </p:nvPr>
        </p:nvSpPr>
        <p:spPr>
          <a:xfrm>
            <a:off x="3236625" y="837723"/>
            <a:ext cx="5622600" cy="22752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457" name="Google Shape;457;p42"/>
          <p:cNvSpPr/>
          <p:nvPr/>
        </p:nvSpPr>
        <p:spPr>
          <a:xfrm flipH="1">
            <a:off x="1350050" y="2493850"/>
            <a:ext cx="2836800" cy="2649600"/>
          </a:xfrm>
          <a:prstGeom prst="pie">
            <a:avLst>
              <a:gd fmla="val 21585343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58" name="Google Shape;458;p42"/>
          <p:cNvSpPr/>
          <p:nvPr/>
        </p:nvSpPr>
        <p:spPr>
          <a:xfrm flipH="1" rot="5400000">
            <a:off x="5850" y="3807650"/>
            <a:ext cx="2688900" cy="2700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59" name="Google Shape;459;p42"/>
          <p:cNvSpPr/>
          <p:nvPr/>
        </p:nvSpPr>
        <p:spPr>
          <a:xfrm>
            <a:off x="0" y="0"/>
            <a:ext cx="2768400" cy="26991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60" name="Google Shape;460;p42"/>
          <p:cNvSpPr/>
          <p:nvPr/>
        </p:nvSpPr>
        <p:spPr>
          <a:xfrm>
            <a:off x="-100" y="2699025"/>
            <a:ext cx="1653900" cy="111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61" name="Google Shape;461;p42"/>
          <p:cNvSpPr/>
          <p:nvPr/>
        </p:nvSpPr>
        <p:spPr>
          <a:xfrm>
            <a:off x="1653900" y="2701600"/>
            <a:ext cx="1114500" cy="111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62" name="Google Shape;462;p42"/>
          <p:cNvSpPr txBox="1"/>
          <p:nvPr>
            <p:ph idx="1" type="subTitle"/>
          </p:nvPr>
        </p:nvSpPr>
        <p:spPr>
          <a:xfrm>
            <a:off x="3236625" y="3183150"/>
            <a:ext cx="5430300" cy="6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463" name="Google Shape;463;p42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Alt 1">
  <p:cSld name="BLANK_1_1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3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66" name="Google Shape;466;p43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67" name="Google Shape;467;p43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8" name="Google Shape;468;p43"/>
          <p:cNvSpPr/>
          <p:nvPr/>
        </p:nvSpPr>
        <p:spPr>
          <a:xfrm flipH="1">
            <a:off x="284701" y="533157"/>
            <a:ext cx="4074000" cy="40740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69" name="Google Shape;469;p43"/>
          <p:cNvSpPr/>
          <p:nvPr/>
        </p:nvSpPr>
        <p:spPr>
          <a:xfrm>
            <a:off x="927633" y="474750"/>
            <a:ext cx="1463400" cy="429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70" name="Google Shape;470;p43"/>
          <p:cNvSpPr/>
          <p:nvPr/>
        </p:nvSpPr>
        <p:spPr>
          <a:xfrm flipH="1">
            <a:off x="1322410" y="533157"/>
            <a:ext cx="4074000" cy="40740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71" name="Google Shape;471;p43"/>
          <p:cNvSpPr/>
          <p:nvPr/>
        </p:nvSpPr>
        <p:spPr>
          <a:xfrm>
            <a:off x="2309186" y="474990"/>
            <a:ext cx="1399200" cy="429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72" name="Google Shape;472;p43"/>
          <p:cNvSpPr/>
          <p:nvPr/>
        </p:nvSpPr>
        <p:spPr>
          <a:xfrm flipH="1">
            <a:off x="2685553" y="533157"/>
            <a:ext cx="4074000" cy="40740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73" name="Google Shape;473;p43"/>
          <p:cNvSpPr txBox="1"/>
          <p:nvPr>
            <p:ph type="title"/>
          </p:nvPr>
        </p:nvSpPr>
        <p:spPr>
          <a:xfrm>
            <a:off x="3708375" y="1585475"/>
            <a:ext cx="5190300" cy="20319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474" name="Google Shape;474;p43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only">
  <p:cSld name="BLANK_1_1_1_1_1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4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7" name="Google Shape;477;p44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78" name="Google Shape;478;p44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79" name="Google Shape;479;p44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0" name="Google Shape;480;p44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1_1_1_1_1_2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5"/>
          <p:cNvSpPr txBox="1"/>
          <p:nvPr>
            <p:ph idx="1" type="subTitle"/>
          </p:nvPr>
        </p:nvSpPr>
        <p:spPr>
          <a:xfrm>
            <a:off x="286975" y="1143000"/>
            <a:ext cx="4429800" cy="51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483" name="Google Shape;483;p45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4" name="Google Shape;484;p45"/>
          <p:cNvSpPr txBox="1"/>
          <p:nvPr>
            <p:ph idx="2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85" name="Google Shape;485;p45"/>
          <p:cNvSpPr txBox="1"/>
          <p:nvPr>
            <p:ph idx="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86" name="Google Shape;486;p45"/>
          <p:cNvSpPr txBox="1"/>
          <p:nvPr>
            <p:ph idx="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7" name="Google Shape;487;p45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oadmap">
  <p:cSld name="BLANK_1_1_1_1_1_2_1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6"/>
          <p:cNvSpPr txBox="1"/>
          <p:nvPr>
            <p:ph idx="1" type="subTitle"/>
          </p:nvPr>
        </p:nvSpPr>
        <p:spPr>
          <a:xfrm>
            <a:off x="271250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490" name="Google Shape;490;p46"/>
          <p:cNvSpPr txBox="1"/>
          <p:nvPr>
            <p:ph idx="2" type="subTitle"/>
          </p:nvPr>
        </p:nvSpPr>
        <p:spPr>
          <a:xfrm>
            <a:off x="2030598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491" name="Google Shape;491;p46"/>
          <p:cNvSpPr txBox="1"/>
          <p:nvPr>
            <p:ph idx="3" type="subTitle"/>
          </p:nvPr>
        </p:nvSpPr>
        <p:spPr>
          <a:xfrm>
            <a:off x="3795488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492" name="Google Shape;492;p46"/>
          <p:cNvSpPr txBox="1"/>
          <p:nvPr>
            <p:ph idx="4" type="subTitle"/>
          </p:nvPr>
        </p:nvSpPr>
        <p:spPr>
          <a:xfrm>
            <a:off x="5556416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493" name="Google Shape;493;p46"/>
          <p:cNvSpPr txBox="1"/>
          <p:nvPr>
            <p:ph idx="5" type="subTitle"/>
          </p:nvPr>
        </p:nvSpPr>
        <p:spPr>
          <a:xfrm>
            <a:off x="7318138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494" name="Google Shape;494;p46"/>
          <p:cNvSpPr txBox="1"/>
          <p:nvPr>
            <p:ph idx="6" type="body"/>
          </p:nvPr>
        </p:nvSpPr>
        <p:spPr>
          <a:xfrm>
            <a:off x="271250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95" name="Google Shape;495;p46"/>
          <p:cNvSpPr txBox="1"/>
          <p:nvPr>
            <p:ph idx="7" type="body"/>
          </p:nvPr>
        </p:nvSpPr>
        <p:spPr>
          <a:xfrm>
            <a:off x="2028213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96" name="Google Shape;496;p46"/>
          <p:cNvSpPr txBox="1"/>
          <p:nvPr>
            <p:ph idx="8" type="body"/>
          </p:nvPr>
        </p:nvSpPr>
        <p:spPr>
          <a:xfrm>
            <a:off x="3785175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97" name="Google Shape;497;p46"/>
          <p:cNvSpPr txBox="1"/>
          <p:nvPr>
            <p:ph idx="9" type="body"/>
          </p:nvPr>
        </p:nvSpPr>
        <p:spPr>
          <a:xfrm>
            <a:off x="5542138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98" name="Google Shape;498;p46"/>
          <p:cNvSpPr txBox="1"/>
          <p:nvPr>
            <p:ph idx="13" type="body"/>
          </p:nvPr>
        </p:nvSpPr>
        <p:spPr>
          <a:xfrm>
            <a:off x="7299100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99" name="Google Shape;499;p46"/>
          <p:cNvSpPr txBox="1"/>
          <p:nvPr>
            <p:ph idx="14" type="subTitle"/>
          </p:nvPr>
        </p:nvSpPr>
        <p:spPr>
          <a:xfrm>
            <a:off x="271250" y="2737064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00" name="Google Shape;500;p46"/>
          <p:cNvSpPr txBox="1"/>
          <p:nvPr>
            <p:ph idx="15" type="subTitle"/>
          </p:nvPr>
        </p:nvSpPr>
        <p:spPr>
          <a:xfrm>
            <a:off x="2030598" y="2737064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01" name="Google Shape;501;p46"/>
          <p:cNvSpPr txBox="1"/>
          <p:nvPr>
            <p:ph idx="16" type="subTitle"/>
          </p:nvPr>
        </p:nvSpPr>
        <p:spPr>
          <a:xfrm>
            <a:off x="3795488" y="2737075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02" name="Google Shape;502;p46"/>
          <p:cNvSpPr txBox="1"/>
          <p:nvPr>
            <p:ph idx="17" type="subTitle"/>
          </p:nvPr>
        </p:nvSpPr>
        <p:spPr>
          <a:xfrm>
            <a:off x="5556416" y="2737075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03" name="Google Shape;503;p46"/>
          <p:cNvSpPr txBox="1"/>
          <p:nvPr>
            <p:ph idx="18" type="subTitle"/>
          </p:nvPr>
        </p:nvSpPr>
        <p:spPr>
          <a:xfrm>
            <a:off x="7318138" y="2737075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04" name="Google Shape;504;p46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5" name="Google Shape;505;p46"/>
          <p:cNvSpPr txBox="1"/>
          <p:nvPr>
            <p:ph idx="19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506" name="Google Shape;506;p46"/>
          <p:cNvSpPr txBox="1"/>
          <p:nvPr>
            <p:ph idx="20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507" name="Google Shape;507;p46"/>
          <p:cNvSpPr txBox="1"/>
          <p:nvPr>
            <p:ph idx="21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8" name="Google Shape;508;p46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with Shape">
  <p:cSld name="BLANK_1_1_1_1_1_1_1_2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7"/>
          <p:cNvSpPr/>
          <p:nvPr/>
        </p:nvSpPr>
        <p:spPr>
          <a:xfrm>
            <a:off x="0" y="3859125"/>
            <a:ext cx="2004300" cy="128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11" name="Google Shape;511;p47"/>
          <p:cNvSpPr/>
          <p:nvPr/>
        </p:nvSpPr>
        <p:spPr>
          <a:xfrm flipH="1" rot="10800000">
            <a:off x="6571675" y="3851200"/>
            <a:ext cx="1270800" cy="12828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12" name="Google Shape;512;p47"/>
          <p:cNvSpPr/>
          <p:nvPr/>
        </p:nvSpPr>
        <p:spPr>
          <a:xfrm flipH="1" rot="10800000">
            <a:off x="7217867" y="3851200"/>
            <a:ext cx="1282500" cy="12828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13" name="Google Shape;513;p47"/>
          <p:cNvSpPr/>
          <p:nvPr/>
        </p:nvSpPr>
        <p:spPr>
          <a:xfrm rot="5400000">
            <a:off x="3193350" y="-1811400"/>
            <a:ext cx="2757600" cy="8574300"/>
          </a:xfrm>
          <a:prstGeom prst="round2DiagRect">
            <a:avLst>
              <a:gd fmla="val 50000" name="adj1"/>
              <a:gd fmla="val 0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4" name="Google Shape;514;p47"/>
          <p:cNvSpPr txBox="1"/>
          <p:nvPr>
            <p:ph type="title"/>
          </p:nvPr>
        </p:nvSpPr>
        <p:spPr>
          <a:xfrm>
            <a:off x="283475" y="1096954"/>
            <a:ext cx="8575800" cy="2757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15" name="Google Shape;515;p47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516" name="Google Shape;516;p47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517" name="Google Shape;517;p47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8" name="Google Shape;518;p47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1">
  <p:cSld name="BLANK_1_1_1_1_1_1_1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8"/>
          <p:cNvSpPr txBox="1"/>
          <p:nvPr>
            <p:ph idx="1" type="subTitle"/>
          </p:nvPr>
        </p:nvSpPr>
        <p:spPr>
          <a:xfrm>
            <a:off x="284700" y="2574275"/>
            <a:ext cx="4287300" cy="408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21" name="Google Shape;521;p48"/>
          <p:cNvSpPr/>
          <p:nvPr/>
        </p:nvSpPr>
        <p:spPr>
          <a:xfrm flipH="1" rot="5400000">
            <a:off x="6571675" y="2571675"/>
            <a:ext cx="5143500" cy="5143500"/>
          </a:xfrm>
          <a:prstGeom prst="pie">
            <a:avLst>
              <a:gd fmla="val 21589913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22" name="Google Shape;522;p48"/>
          <p:cNvSpPr/>
          <p:nvPr/>
        </p:nvSpPr>
        <p:spPr>
          <a:xfrm flipH="1" rot="5400000">
            <a:off x="6571675" y="-8"/>
            <a:ext cx="5143500" cy="51435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23" name="Google Shape;523;p48"/>
          <p:cNvSpPr txBox="1"/>
          <p:nvPr>
            <p:ph type="title"/>
          </p:nvPr>
        </p:nvSpPr>
        <p:spPr>
          <a:xfrm>
            <a:off x="284700" y="474750"/>
            <a:ext cx="5622600" cy="1794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524" name="Google Shape;524;p48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BLANK_1_1_1_1_1_1_1_1_2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9"/>
          <p:cNvSpPr txBox="1"/>
          <p:nvPr>
            <p:ph idx="1" type="body"/>
          </p:nvPr>
        </p:nvSpPr>
        <p:spPr>
          <a:xfrm>
            <a:off x="379650" y="3500000"/>
            <a:ext cx="13893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27" name="Google Shape;527;p49"/>
          <p:cNvSpPr txBox="1"/>
          <p:nvPr>
            <p:ph idx="2" type="body"/>
          </p:nvPr>
        </p:nvSpPr>
        <p:spPr>
          <a:xfrm>
            <a:off x="2255275" y="3500000"/>
            <a:ext cx="13893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28" name="Google Shape;528;p49"/>
          <p:cNvSpPr txBox="1"/>
          <p:nvPr>
            <p:ph idx="3" type="body"/>
          </p:nvPr>
        </p:nvSpPr>
        <p:spPr>
          <a:xfrm>
            <a:off x="4130900" y="3500000"/>
            <a:ext cx="13893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29" name="Google Shape;529;p49"/>
          <p:cNvSpPr txBox="1"/>
          <p:nvPr>
            <p:ph idx="4" type="body"/>
          </p:nvPr>
        </p:nvSpPr>
        <p:spPr>
          <a:xfrm>
            <a:off x="6006525" y="3500000"/>
            <a:ext cx="13893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30" name="Google Shape;530;p49"/>
          <p:cNvSpPr txBox="1"/>
          <p:nvPr>
            <p:ph type="title"/>
          </p:nvPr>
        </p:nvSpPr>
        <p:spPr>
          <a:xfrm>
            <a:off x="308784" y="1188147"/>
            <a:ext cx="7206000" cy="666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31" name="Google Shape;531;p49"/>
          <p:cNvSpPr txBox="1"/>
          <p:nvPr>
            <p:ph idx="5" type="subTitle"/>
          </p:nvPr>
        </p:nvSpPr>
        <p:spPr>
          <a:xfrm>
            <a:off x="308784" y="1922075"/>
            <a:ext cx="7206000" cy="51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2" name="Google Shape;532;p49"/>
          <p:cNvSpPr txBox="1"/>
          <p:nvPr>
            <p:ph idx="6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533" name="Google Shape;533;p49"/>
          <p:cNvSpPr txBox="1"/>
          <p:nvPr>
            <p:ph idx="7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534" name="Google Shape;534;p49"/>
          <p:cNvSpPr txBox="1"/>
          <p:nvPr>
            <p:ph idx="8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5" name="Google Shape;535;p49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1">
  <p:cSld name="BLANK_1_1_1_1_1_1_1_1_1_1_1_2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0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538" name="Google Shape;538;p50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539" name="Google Shape;539;p50"/>
          <p:cNvSpPr/>
          <p:nvPr/>
        </p:nvSpPr>
        <p:spPr>
          <a:xfrm flipH="1">
            <a:off x="7723050" y="2475750"/>
            <a:ext cx="2828100" cy="2657700"/>
          </a:xfrm>
          <a:prstGeom prst="pie">
            <a:avLst>
              <a:gd fmla="val 0" name="adj1"/>
              <a:gd fmla="val 5408708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40" name="Google Shape;540;p50"/>
          <p:cNvSpPr/>
          <p:nvPr/>
        </p:nvSpPr>
        <p:spPr>
          <a:xfrm flipH="1" rot="5400000">
            <a:off x="6370150" y="3807650"/>
            <a:ext cx="2688900" cy="2700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41" name="Google Shape;541;p50"/>
          <p:cNvSpPr txBox="1"/>
          <p:nvPr>
            <p:ph idx="3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2" name="Google Shape;542;p50"/>
          <p:cNvSpPr/>
          <p:nvPr>
            <p:ph idx="4" type="pic"/>
          </p:nvPr>
        </p:nvSpPr>
        <p:spPr>
          <a:xfrm>
            <a:off x="6364300" y="0"/>
            <a:ext cx="2779500" cy="3813600"/>
          </a:xfrm>
          <a:prstGeom prst="round2Diag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sp>
      <p:sp>
        <p:nvSpPr>
          <p:cNvPr id="543" name="Google Shape;543;p50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44" name="Google Shape;544;p50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45" name="Google Shape;545;p50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2">
  <p:cSld name="BLANK_1_1_1_1_1_1_1_1_1_1_1_2_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1"/>
          <p:cNvSpPr/>
          <p:nvPr/>
        </p:nvSpPr>
        <p:spPr>
          <a:xfrm>
            <a:off x="4902225" y="2293759"/>
            <a:ext cx="2868000" cy="28575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48" name="Google Shape;548;p51"/>
          <p:cNvSpPr/>
          <p:nvPr/>
        </p:nvSpPr>
        <p:spPr>
          <a:xfrm rot="5400000">
            <a:off x="7720466" y="2360662"/>
            <a:ext cx="2851800" cy="2718000"/>
          </a:xfrm>
          <a:prstGeom prst="pie">
            <a:avLst>
              <a:gd fmla="val 0" name="adj1"/>
              <a:gd fmla="val 5398959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49" name="Google Shape;549;p51"/>
          <p:cNvSpPr/>
          <p:nvPr/>
        </p:nvSpPr>
        <p:spPr>
          <a:xfrm>
            <a:off x="6345359" y="7875"/>
            <a:ext cx="2791200" cy="12330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50" name="Google Shape;550;p51"/>
          <p:cNvSpPr txBox="1"/>
          <p:nvPr>
            <p:ph idx="1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1" name="Google Shape;551;p51"/>
          <p:cNvSpPr/>
          <p:nvPr>
            <p:ph idx="2" type="pic"/>
          </p:nvPr>
        </p:nvSpPr>
        <p:spPr>
          <a:xfrm>
            <a:off x="6335600" y="1231675"/>
            <a:ext cx="2808600" cy="24987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552" name="Google Shape;552;p51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53" name="Google Shape;553;p51"/>
          <p:cNvSpPr txBox="1"/>
          <p:nvPr>
            <p:ph idx="3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54" name="Google Shape;554;p51"/>
          <p:cNvSpPr txBox="1"/>
          <p:nvPr>
            <p:ph idx="4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555" name="Google Shape;555;p51"/>
          <p:cNvSpPr txBox="1"/>
          <p:nvPr>
            <p:ph idx="5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556" name="Google Shape;556;p51"/>
          <p:cNvSpPr txBox="1"/>
          <p:nvPr>
            <p:ph idx="6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7" name="Google Shape;557;p51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">
  <p:cSld name="ONE_COLUMN_TEXT_1">
    <p:bg>
      <p:bgPr>
        <a:solidFill>
          <a:schemeClr val="accen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6"/>
          <p:cNvGrpSpPr/>
          <p:nvPr/>
        </p:nvGrpSpPr>
        <p:grpSpPr>
          <a:xfrm>
            <a:off x="2230528" y="1108408"/>
            <a:ext cx="4915231" cy="2940670"/>
            <a:chOff x="2230528" y="1108408"/>
            <a:chExt cx="4915231" cy="2940670"/>
          </a:xfrm>
        </p:grpSpPr>
        <p:sp>
          <p:nvSpPr>
            <p:cNvPr id="81" name="Google Shape;81;p6"/>
            <p:cNvSpPr/>
            <p:nvPr/>
          </p:nvSpPr>
          <p:spPr>
            <a:xfrm>
              <a:off x="3583559" y="2237378"/>
              <a:ext cx="3562200" cy="181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3169759" y="1865553"/>
              <a:ext cx="3562200" cy="181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2715512" y="1415749"/>
              <a:ext cx="3562200" cy="181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2230528" y="1108408"/>
              <a:ext cx="3562200" cy="181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85" name="Google Shape;85;p6"/>
          <p:cNvSpPr txBox="1"/>
          <p:nvPr>
            <p:ph type="title"/>
          </p:nvPr>
        </p:nvSpPr>
        <p:spPr>
          <a:xfrm>
            <a:off x="2420613" y="1299977"/>
            <a:ext cx="4262400" cy="9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 Medium"/>
              <a:buNone/>
              <a:defRPr sz="35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9pPr>
          </a:lstStyle>
          <a:p/>
        </p:txBody>
      </p: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4192376" y="2436625"/>
            <a:ext cx="13563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87" name="Google Shape;87;p6"/>
          <p:cNvSpPr txBox="1"/>
          <p:nvPr>
            <p:ph idx="2" type="body"/>
          </p:nvPr>
        </p:nvSpPr>
        <p:spPr>
          <a:xfrm>
            <a:off x="5712456" y="2436625"/>
            <a:ext cx="13563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88" name="Google Shape;88;p6"/>
          <p:cNvSpPr txBox="1"/>
          <p:nvPr>
            <p:ph idx="3" type="body"/>
          </p:nvPr>
        </p:nvSpPr>
        <p:spPr>
          <a:xfrm>
            <a:off x="2230525" y="2436625"/>
            <a:ext cx="1878300" cy="208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●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○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■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●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○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■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●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○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■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3">
  <p:cSld name="BLANK_1_1_1_1_1_1_1_1_1_1_1_2_1_1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2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560" name="Google Shape;560;p52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grpSp>
        <p:nvGrpSpPr>
          <p:cNvPr id="561" name="Google Shape;561;p52"/>
          <p:cNvGrpSpPr/>
          <p:nvPr/>
        </p:nvGrpSpPr>
        <p:grpSpPr>
          <a:xfrm>
            <a:off x="6324521" y="8900"/>
            <a:ext cx="2848500" cy="6539200"/>
            <a:chOff x="6324521" y="8900"/>
            <a:chExt cx="2848500" cy="6539200"/>
          </a:xfrm>
        </p:grpSpPr>
        <p:sp>
          <p:nvSpPr>
            <p:cNvPr id="562" name="Google Shape;562;p52"/>
            <p:cNvSpPr/>
            <p:nvPr/>
          </p:nvSpPr>
          <p:spPr>
            <a:xfrm rot="10800000">
              <a:off x="6362475" y="8900"/>
              <a:ext cx="2772600" cy="37005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sp>
          <p:nvSpPr>
            <p:cNvPr id="563" name="Google Shape;563;p52"/>
            <p:cNvSpPr/>
            <p:nvPr/>
          </p:nvSpPr>
          <p:spPr>
            <a:xfrm flipH="1" rot="5400000">
              <a:off x="6319275" y="3734100"/>
              <a:ext cx="2820300" cy="2807700"/>
            </a:xfrm>
            <a:prstGeom prst="pie">
              <a:avLst>
                <a:gd fmla="val 16192689" name="adj1"/>
                <a:gd fmla="val 4945" name="adj2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sp>
          <p:nvSpPr>
            <p:cNvPr id="564" name="Google Shape;564;p52"/>
            <p:cNvSpPr/>
            <p:nvPr/>
          </p:nvSpPr>
          <p:spPr>
            <a:xfrm flipH="1">
              <a:off x="6324521" y="2295469"/>
              <a:ext cx="2848500" cy="2847300"/>
            </a:xfrm>
            <a:prstGeom prst="pie">
              <a:avLst>
                <a:gd fmla="val 21590006" name="adj1"/>
                <a:gd fmla="val 5408708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</p:grpSp>
      <p:sp>
        <p:nvSpPr>
          <p:cNvPr id="565" name="Google Shape;565;p52"/>
          <p:cNvSpPr txBox="1"/>
          <p:nvPr>
            <p:ph idx="3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6" name="Google Shape;566;p52"/>
          <p:cNvSpPr/>
          <p:nvPr>
            <p:ph idx="4" type="pic"/>
          </p:nvPr>
        </p:nvSpPr>
        <p:spPr>
          <a:xfrm rot="10800000">
            <a:off x="6324525" y="0"/>
            <a:ext cx="2819400" cy="3715800"/>
          </a:xfrm>
          <a:prstGeom prst="round2Same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sp>
      <p:sp>
        <p:nvSpPr>
          <p:cNvPr id="567" name="Google Shape;567;p52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8" name="Google Shape;568;p52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9" name="Google Shape;569;p52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4">
  <p:cSld name="BLANK_1_1_1_1_1_1_1_1_1_1_1_2_1_1_1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3"/>
          <p:cNvSpPr/>
          <p:nvPr/>
        </p:nvSpPr>
        <p:spPr>
          <a:xfrm>
            <a:off x="7780000" y="10200"/>
            <a:ext cx="1353900" cy="1417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72" name="Google Shape;572;p53"/>
          <p:cNvSpPr/>
          <p:nvPr/>
        </p:nvSpPr>
        <p:spPr>
          <a:xfrm rot="-5400000">
            <a:off x="4934200" y="10025"/>
            <a:ext cx="2845800" cy="2835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73" name="Google Shape;573;p53"/>
          <p:cNvSpPr txBox="1"/>
          <p:nvPr>
            <p:ph idx="1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4" name="Google Shape;574;p53"/>
          <p:cNvSpPr/>
          <p:nvPr>
            <p:ph idx="2" type="pic"/>
          </p:nvPr>
        </p:nvSpPr>
        <p:spPr>
          <a:xfrm>
            <a:off x="6355775" y="1418625"/>
            <a:ext cx="2788200" cy="3725100"/>
          </a:xfrm>
          <a:prstGeom prst="round2Diag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sp>
      <p:sp>
        <p:nvSpPr>
          <p:cNvPr id="575" name="Google Shape;575;p53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76" name="Google Shape;576;p53"/>
          <p:cNvSpPr txBox="1"/>
          <p:nvPr>
            <p:ph idx="3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77" name="Google Shape;577;p53"/>
          <p:cNvSpPr txBox="1"/>
          <p:nvPr>
            <p:ph idx="4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578" name="Google Shape;578;p53"/>
          <p:cNvSpPr txBox="1"/>
          <p:nvPr>
            <p:ph idx="5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579" name="Google Shape;579;p53"/>
          <p:cNvSpPr txBox="1"/>
          <p:nvPr>
            <p:ph idx="6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0" name="Google Shape;580;p53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5">
  <p:cSld name="CUSTOM_7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4"/>
          <p:cNvSpPr txBox="1"/>
          <p:nvPr>
            <p:ph idx="1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3" name="Google Shape;583;p54"/>
          <p:cNvSpPr/>
          <p:nvPr/>
        </p:nvSpPr>
        <p:spPr>
          <a:xfrm flipH="1" rot="10800000">
            <a:off x="7069375" y="3760875"/>
            <a:ext cx="1359600" cy="13725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84" name="Google Shape;584;p54"/>
          <p:cNvSpPr/>
          <p:nvPr/>
        </p:nvSpPr>
        <p:spPr>
          <a:xfrm flipH="1" rot="10800000">
            <a:off x="7760700" y="3760875"/>
            <a:ext cx="1372200" cy="13725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85" name="Google Shape;585;p54"/>
          <p:cNvSpPr/>
          <p:nvPr/>
        </p:nvSpPr>
        <p:spPr>
          <a:xfrm>
            <a:off x="6364300" y="3759200"/>
            <a:ext cx="1396500" cy="138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86" name="Google Shape;586;p54"/>
          <p:cNvSpPr/>
          <p:nvPr>
            <p:ph idx="2" type="pic"/>
          </p:nvPr>
        </p:nvSpPr>
        <p:spPr>
          <a:xfrm rot="10800000">
            <a:off x="6364225" y="0"/>
            <a:ext cx="2784600" cy="37758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587" name="Google Shape;587;p54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88" name="Google Shape;588;p54"/>
          <p:cNvSpPr txBox="1"/>
          <p:nvPr>
            <p:ph idx="3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89" name="Google Shape;589;p54"/>
          <p:cNvSpPr txBox="1"/>
          <p:nvPr>
            <p:ph idx="4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590" name="Google Shape;590;p54"/>
          <p:cNvSpPr txBox="1"/>
          <p:nvPr>
            <p:ph idx="5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591" name="Google Shape;591;p54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6">
  <p:cSld name="CUSTOM_8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5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594" name="Google Shape;594;p55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595" name="Google Shape;595;p55"/>
          <p:cNvSpPr/>
          <p:nvPr/>
        </p:nvSpPr>
        <p:spPr>
          <a:xfrm flipH="1">
            <a:off x="7723050" y="2475750"/>
            <a:ext cx="2828100" cy="2657700"/>
          </a:xfrm>
          <a:prstGeom prst="pie">
            <a:avLst>
              <a:gd fmla="val 0" name="adj1"/>
              <a:gd fmla="val 5408708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96" name="Google Shape;596;p55"/>
          <p:cNvSpPr/>
          <p:nvPr/>
        </p:nvSpPr>
        <p:spPr>
          <a:xfrm flipH="1" rot="5400000">
            <a:off x="6370150" y="3807650"/>
            <a:ext cx="2688900" cy="2700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97" name="Google Shape;597;p55"/>
          <p:cNvSpPr txBox="1"/>
          <p:nvPr>
            <p:ph idx="3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8" name="Google Shape;598;p55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99" name="Google Shape;599;p55"/>
          <p:cNvSpPr txBox="1"/>
          <p:nvPr>
            <p:ph idx="4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00" name="Google Shape;600;p55"/>
          <p:cNvSpPr/>
          <p:nvPr/>
        </p:nvSpPr>
        <p:spPr>
          <a:xfrm>
            <a:off x="6375075" y="10125"/>
            <a:ext cx="2757600" cy="3794400"/>
          </a:xfrm>
          <a:prstGeom prst="round2DiagRect">
            <a:avLst>
              <a:gd fmla="val 50000" name="adj1"/>
              <a:gd fmla="val 0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01" name="Google Shape;601;p55"/>
          <p:cNvSpPr txBox="1"/>
          <p:nvPr>
            <p:ph idx="5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2" name="Google Shape;602;p55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7">
  <p:cSld name="CUSTOM_8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6"/>
          <p:cNvSpPr/>
          <p:nvPr/>
        </p:nvSpPr>
        <p:spPr>
          <a:xfrm>
            <a:off x="4902225" y="2293759"/>
            <a:ext cx="2868000" cy="28575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05" name="Google Shape;605;p56"/>
          <p:cNvSpPr/>
          <p:nvPr/>
        </p:nvSpPr>
        <p:spPr>
          <a:xfrm rot="5400000">
            <a:off x="7720466" y="2360662"/>
            <a:ext cx="2851800" cy="2718000"/>
          </a:xfrm>
          <a:prstGeom prst="pie">
            <a:avLst>
              <a:gd fmla="val 0" name="adj1"/>
              <a:gd fmla="val 5398959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06" name="Google Shape;606;p56"/>
          <p:cNvSpPr/>
          <p:nvPr/>
        </p:nvSpPr>
        <p:spPr>
          <a:xfrm>
            <a:off x="6345359" y="7875"/>
            <a:ext cx="2791200" cy="12330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07" name="Google Shape;607;p56"/>
          <p:cNvSpPr txBox="1"/>
          <p:nvPr>
            <p:ph idx="1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08" name="Google Shape;608;p56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09" name="Google Shape;609;p56"/>
          <p:cNvSpPr txBox="1"/>
          <p:nvPr>
            <p:ph idx="2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10" name="Google Shape;610;p56"/>
          <p:cNvSpPr txBox="1"/>
          <p:nvPr>
            <p:ph idx="3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11" name="Google Shape;611;p56"/>
          <p:cNvSpPr txBox="1"/>
          <p:nvPr>
            <p:ph idx="4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12" name="Google Shape;612;p56"/>
          <p:cNvSpPr txBox="1"/>
          <p:nvPr>
            <p:ph idx="5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3" name="Google Shape;613;p56"/>
          <p:cNvSpPr/>
          <p:nvPr/>
        </p:nvSpPr>
        <p:spPr>
          <a:xfrm>
            <a:off x="6345359" y="1240774"/>
            <a:ext cx="2801400" cy="2479800"/>
          </a:xfrm>
          <a:prstGeom prst="round1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14" name="Google Shape;614;p56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8">
  <p:cSld name="CUSTOM_8_1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7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17" name="Google Shape;617;p57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18" name="Google Shape;618;p57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619" name="Google Shape;619;p57"/>
          <p:cNvGrpSpPr/>
          <p:nvPr/>
        </p:nvGrpSpPr>
        <p:grpSpPr>
          <a:xfrm>
            <a:off x="6324521" y="8900"/>
            <a:ext cx="2848500" cy="6539200"/>
            <a:chOff x="6324521" y="8900"/>
            <a:chExt cx="2848500" cy="6539200"/>
          </a:xfrm>
        </p:grpSpPr>
        <p:sp>
          <p:nvSpPr>
            <p:cNvPr id="620" name="Google Shape;620;p57"/>
            <p:cNvSpPr/>
            <p:nvPr/>
          </p:nvSpPr>
          <p:spPr>
            <a:xfrm rot="10800000">
              <a:off x="6362475" y="8900"/>
              <a:ext cx="2772600" cy="37005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sp>
          <p:nvSpPr>
            <p:cNvPr id="621" name="Google Shape;621;p57"/>
            <p:cNvSpPr/>
            <p:nvPr/>
          </p:nvSpPr>
          <p:spPr>
            <a:xfrm flipH="1" rot="5400000">
              <a:off x="6319275" y="3734100"/>
              <a:ext cx="2820300" cy="2807700"/>
            </a:xfrm>
            <a:prstGeom prst="pie">
              <a:avLst>
                <a:gd fmla="val 16192689" name="adj1"/>
                <a:gd fmla="val 4945" name="adj2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sp>
          <p:nvSpPr>
            <p:cNvPr id="622" name="Google Shape;622;p57"/>
            <p:cNvSpPr/>
            <p:nvPr/>
          </p:nvSpPr>
          <p:spPr>
            <a:xfrm flipH="1">
              <a:off x="6324521" y="2295469"/>
              <a:ext cx="2848500" cy="2847300"/>
            </a:xfrm>
            <a:prstGeom prst="pie">
              <a:avLst>
                <a:gd fmla="val 21590006" name="adj1"/>
                <a:gd fmla="val 5408708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</p:grpSp>
      <p:sp>
        <p:nvSpPr>
          <p:cNvPr id="623" name="Google Shape;623;p57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4" name="Google Shape;624;p57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25" name="Google Shape;625;p57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26" name="Google Shape;626;p57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9">
  <p:cSld name="CUSTOM_8_1_1_1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8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29" name="Google Shape;629;p58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30" name="Google Shape;630;p58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1" name="Google Shape;631;p58"/>
          <p:cNvSpPr/>
          <p:nvPr/>
        </p:nvSpPr>
        <p:spPr>
          <a:xfrm>
            <a:off x="7780000" y="10200"/>
            <a:ext cx="1353900" cy="1417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32" name="Google Shape;632;p58"/>
          <p:cNvSpPr/>
          <p:nvPr/>
        </p:nvSpPr>
        <p:spPr>
          <a:xfrm rot="-5400000">
            <a:off x="4934200" y="10025"/>
            <a:ext cx="2845800" cy="2835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33" name="Google Shape;633;p58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4" name="Google Shape;634;p58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635" name="Google Shape;635;p58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36" name="Google Shape;636;p58"/>
          <p:cNvSpPr/>
          <p:nvPr/>
        </p:nvSpPr>
        <p:spPr>
          <a:xfrm>
            <a:off x="6366275" y="1427825"/>
            <a:ext cx="2768100" cy="3705300"/>
          </a:xfrm>
          <a:prstGeom prst="round2DiagRect">
            <a:avLst>
              <a:gd fmla="val 50000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37" name="Google Shape;637;p58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10">
  <p:cSld name="CUSTOM_8_1_1_1_1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9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40" name="Google Shape;640;p59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41" name="Google Shape;641;p59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2" name="Google Shape;642;p59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3" name="Google Shape;643;p59"/>
          <p:cNvSpPr/>
          <p:nvPr/>
        </p:nvSpPr>
        <p:spPr>
          <a:xfrm flipH="1" rot="10800000">
            <a:off x="7069375" y="3773775"/>
            <a:ext cx="1359600" cy="13596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44" name="Google Shape;644;p59"/>
          <p:cNvSpPr/>
          <p:nvPr/>
        </p:nvSpPr>
        <p:spPr>
          <a:xfrm flipH="1" rot="10800000">
            <a:off x="7760700" y="3773775"/>
            <a:ext cx="1372200" cy="13596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45" name="Google Shape;645;p59"/>
          <p:cNvSpPr/>
          <p:nvPr/>
        </p:nvSpPr>
        <p:spPr>
          <a:xfrm>
            <a:off x="6364300" y="3759200"/>
            <a:ext cx="1396500" cy="138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46" name="Google Shape;646;p59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647" name="Google Shape;647;p59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48" name="Google Shape;648;p59"/>
          <p:cNvSpPr/>
          <p:nvPr/>
        </p:nvSpPr>
        <p:spPr>
          <a:xfrm rot="10800000">
            <a:off x="6377600" y="8800"/>
            <a:ext cx="2758800" cy="3754200"/>
          </a:xfrm>
          <a:prstGeom prst="round1Rect">
            <a:avLst>
              <a:gd fmla="val 50000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49" name="Google Shape;649;p59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_1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0"/>
          <p:cNvSpPr txBox="1"/>
          <p:nvPr>
            <p:ph idx="1" type="subTitle"/>
          </p:nvPr>
        </p:nvSpPr>
        <p:spPr>
          <a:xfrm>
            <a:off x="3389025" y="119728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52" name="Google Shape;652;p60"/>
          <p:cNvSpPr/>
          <p:nvPr/>
        </p:nvSpPr>
        <p:spPr>
          <a:xfrm flipH="1">
            <a:off x="1350000" y="2442900"/>
            <a:ext cx="2849100" cy="2700600"/>
          </a:xfrm>
          <a:prstGeom prst="pie">
            <a:avLst>
              <a:gd fmla="val 21586474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53" name="Google Shape;653;p60"/>
          <p:cNvSpPr/>
          <p:nvPr/>
        </p:nvSpPr>
        <p:spPr>
          <a:xfrm flipH="1" rot="5400000">
            <a:off x="-6000" y="3795800"/>
            <a:ext cx="2712600" cy="2700600"/>
          </a:xfrm>
          <a:prstGeom prst="pie">
            <a:avLst>
              <a:gd fmla="val 2531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54" name="Google Shape;654;p60"/>
          <p:cNvSpPr/>
          <p:nvPr/>
        </p:nvSpPr>
        <p:spPr>
          <a:xfrm flipH="1" rot="5400000">
            <a:off x="-125" y="2402250"/>
            <a:ext cx="2775600" cy="27756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55" name="Google Shape;655;p60"/>
          <p:cNvSpPr txBox="1"/>
          <p:nvPr>
            <p:ph idx="2" type="subTitle"/>
          </p:nvPr>
        </p:nvSpPr>
        <p:spPr>
          <a:xfrm>
            <a:off x="3389025" y="234121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56" name="Google Shape;656;p60"/>
          <p:cNvSpPr txBox="1"/>
          <p:nvPr>
            <p:ph idx="3" type="subTitle"/>
          </p:nvPr>
        </p:nvSpPr>
        <p:spPr>
          <a:xfrm>
            <a:off x="3389025" y="348513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57" name="Google Shape;657;p60"/>
          <p:cNvSpPr txBox="1"/>
          <p:nvPr>
            <p:ph idx="4" type="subTitle"/>
          </p:nvPr>
        </p:nvSpPr>
        <p:spPr>
          <a:xfrm>
            <a:off x="6335550" y="119728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58" name="Google Shape;658;p60"/>
          <p:cNvSpPr txBox="1"/>
          <p:nvPr>
            <p:ph idx="5" type="subTitle"/>
          </p:nvPr>
        </p:nvSpPr>
        <p:spPr>
          <a:xfrm>
            <a:off x="6335550" y="234121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59" name="Google Shape;659;p60"/>
          <p:cNvSpPr txBox="1"/>
          <p:nvPr>
            <p:ph idx="6" type="subTitle"/>
          </p:nvPr>
        </p:nvSpPr>
        <p:spPr>
          <a:xfrm>
            <a:off x="6335550" y="348513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60" name="Google Shape;660;p60"/>
          <p:cNvSpPr txBox="1"/>
          <p:nvPr>
            <p:ph type="title"/>
          </p:nvPr>
        </p:nvSpPr>
        <p:spPr>
          <a:xfrm>
            <a:off x="284700" y="286200"/>
            <a:ext cx="2860800" cy="1732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661" name="Google Shape;661;p60"/>
          <p:cNvSpPr txBox="1"/>
          <p:nvPr>
            <p:ph idx="7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62" name="Google Shape;662;p60"/>
          <p:cNvSpPr txBox="1"/>
          <p:nvPr>
            <p:ph idx="8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63" name="Google Shape;663;p60"/>
          <p:cNvSpPr txBox="1"/>
          <p:nvPr>
            <p:ph idx="9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4" name="Google Shape;664;p60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BLANK_1_1_1_1_1_1_1_1_1_1_1_1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1"/>
          <p:cNvSpPr/>
          <p:nvPr/>
        </p:nvSpPr>
        <p:spPr>
          <a:xfrm rot="-5400000">
            <a:off x="-2575150" y="-150"/>
            <a:ext cx="5143800" cy="5143500"/>
          </a:xfrm>
          <a:prstGeom prst="pie">
            <a:avLst>
              <a:gd fmla="val 3746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67" name="Google Shape;667;p61"/>
          <p:cNvSpPr/>
          <p:nvPr/>
        </p:nvSpPr>
        <p:spPr>
          <a:xfrm rot="5400000">
            <a:off x="-3261" y="1"/>
            <a:ext cx="5143500" cy="51435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68" name="Google Shape;668;p61"/>
          <p:cNvSpPr txBox="1"/>
          <p:nvPr>
            <p:ph idx="1" type="subTitle"/>
          </p:nvPr>
        </p:nvSpPr>
        <p:spPr>
          <a:xfrm>
            <a:off x="3236625" y="1936752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69" name="Google Shape;669;p61"/>
          <p:cNvSpPr txBox="1"/>
          <p:nvPr>
            <p:ph idx="2" type="subTitle"/>
          </p:nvPr>
        </p:nvSpPr>
        <p:spPr>
          <a:xfrm>
            <a:off x="3236625" y="292065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70" name="Google Shape;670;p61"/>
          <p:cNvSpPr txBox="1"/>
          <p:nvPr>
            <p:ph idx="3" type="subTitle"/>
          </p:nvPr>
        </p:nvSpPr>
        <p:spPr>
          <a:xfrm>
            <a:off x="3236625" y="3912436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71" name="Google Shape;671;p61"/>
          <p:cNvSpPr txBox="1"/>
          <p:nvPr>
            <p:ph idx="4" type="subTitle"/>
          </p:nvPr>
        </p:nvSpPr>
        <p:spPr>
          <a:xfrm>
            <a:off x="6183150" y="1936752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72" name="Google Shape;672;p61"/>
          <p:cNvSpPr txBox="1"/>
          <p:nvPr>
            <p:ph idx="5" type="subTitle"/>
          </p:nvPr>
        </p:nvSpPr>
        <p:spPr>
          <a:xfrm>
            <a:off x="6183150" y="292065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73" name="Google Shape;673;p61"/>
          <p:cNvSpPr txBox="1"/>
          <p:nvPr>
            <p:ph idx="6" type="subTitle"/>
          </p:nvPr>
        </p:nvSpPr>
        <p:spPr>
          <a:xfrm>
            <a:off x="6183150" y="3912436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74" name="Google Shape;674;p61"/>
          <p:cNvSpPr txBox="1"/>
          <p:nvPr>
            <p:ph type="title"/>
          </p:nvPr>
        </p:nvSpPr>
        <p:spPr>
          <a:xfrm>
            <a:off x="3235425" y="474750"/>
            <a:ext cx="2860800" cy="1315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675" name="Google Shape;675;p61"/>
          <p:cNvSpPr txBox="1"/>
          <p:nvPr>
            <p:ph idx="7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76" name="Google Shape;676;p61"/>
          <p:cNvSpPr txBox="1"/>
          <p:nvPr>
            <p:ph idx="8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7" name="Google Shape;677;p61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">
    <p:bg>
      <p:bgPr>
        <a:solidFill>
          <a:schemeClr val="accen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/>
          <p:nvPr>
            <p:ph idx="2" type="pic"/>
          </p:nvPr>
        </p:nvSpPr>
        <p:spPr>
          <a:xfrm>
            <a:off x="743700" y="1693750"/>
            <a:ext cx="3974100" cy="2702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1" name="Google Shape;91;p7"/>
          <p:cNvGrpSpPr/>
          <p:nvPr/>
        </p:nvGrpSpPr>
        <p:grpSpPr>
          <a:xfrm>
            <a:off x="743700" y="742300"/>
            <a:ext cx="7047725" cy="3657400"/>
            <a:chOff x="743700" y="742300"/>
            <a:chExt cx="7047725" cy="3657400"/>
          </a:xfrm>
        </p:grpSpPr>
        <p:sp>
          <p:nvSpPr>
            <p:cNvPr id="92" name="Google Shape;92;p7"/>
            <p:cNvSpPr/>
            <p:nvPr/>
          </p:nvSpPr>
          <p:spPr>
            <a:xfrm>
              <a:off x="4626725" y="1693750"/>
              <a:ext cx="3164700" cy="172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4718150" y="3341000"/>
              <a:ext cx="1465200" cy="105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743700" y="742300"/>
              <a:ext cx="4529700" cy="183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1359836" y="2451775"/>
              <a:ext cx="416400" cy="39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744050" y="3236575"/>
              <a:ext cx="741900" cy="39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1495975" y="2368625"/>
              <a:ext cx="765000" cy="867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3976375" y="2351575"/>
              <a:ext cx="741900" cy="49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99" name="Google Shape;99;p7"/>
          <p:cNvSpPr/>
          <p:nvPr/>
        </p:nvSpPr>
        <p:spPr>
          <a:xfrm>
            <a:off x="4718150" y="2839125"/>
            <a:ext cx="1465200" cy="5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00" name="Google Shape;100;p7"/>
          <p:cNvSpPr/>
          <p:nvPr/>
        </p:nvSpPr>
        <p:spPr>
          <a:xfrm>
            <a:off x="6183250" y="3341000"/>
            <a:ext cx="1245300" cy="105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1" name="Google Shape;101;p7"/>
          <p:cNvSpPr txBox="1"/>
          <p:nvPr>
            <p:ph type="title"/>
          </p:nvPr>
        </p:nvSpPr>
        <p:spPr>
          <a:xfrm>
            <a:off x="1032350" y="737025"/>
            <a:ext cx="3651300" cy="155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02" name="Google Shape;102;p7"/>
          <p:cNvSpPr txBox="1"/>
          <p:nvPr>
            <p:ph idx="3" type="title"/>
          </p:nvPr>
        </p:nvSpPr>
        <p:spPr>
          <a:xfrm>
            <a:off x="6183250" y="3136100"/>
            <a:ext cx="2217000" cy="20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103" name="Google Shape;103;p7"/>
          <p:cNvSpPr txBox="1"/>
          <p:nvPr>
            <p:ph idx="4" type="title"/>
          </p:nvPr>
        </p:nvSpPr>
        <p:spPr>
          <a:xfrm>
            <a:off x="4713425" y="1725175"/>
            <a:ext cx="2991300" cy="12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104" name="Google Shape;104;p7"/>
          <p:cNvSpPr txBox="1"/>
          <p:nvPr>
            <p:ph idx="5" type="title"/>
          </p:nvPr>
        </p:nvSpPr>
        <p:spPr>
          <a:xfrm>
            <a:off x="5340025" y="733275"/>
            <a:ext cx="3287400" cy="91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  <p:sp>
        <p:nvSpPr>
          <p:cNvPr id="105" name="Google Shape;105;p7"/>
          <p:cNvSpPr/>
          <p:nvPr>
            <p:ph idx="6" type="pic"/>
          </p:nvPr>
        </p:nvSpPr>
        <p:spPr>
          <a:xfrm>
            <a:off x="6183250" y="3344750"/>
            <a:ext cx="2217000" cy="10512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7"/>
          <p:cNvSpPr txBox="1"/>
          <p:nvPr>
            <p:ph idx="7" type="title"/>
          </p:nvPr>
        </p:nvSpPr>
        <p:spPr>
          <a:xfrm>
            <a:off x="4804625" y="2962500"/>
            <a:ext cx="1317600" cy="169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59">
          <p15:clr>
            <a:srgbClr val="E46962"/>
          </p15:clr>
        </p15:guide>
        <p15:guide id="2" pos="159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468">
          <p15:clr>
            <a:srgbClr val="E46962"/>
          </p15:clr>
        </p15:guide>
        <p15:guide id="6" pos="5292">
          <p15:clr>
            <a:srgbClr val="E46962"/>
          </p15:clr>
        </p15:guide>
        <p15:guide id="7" orient="horz" pos="468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BLANK_1_1_1_1_1_1_1_1_1_1_1_1_2_1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2"/>
          <p:cNvSpPr txBox="1"/>
          <p:nvPr>
            <p:ph idx="1" type="subTitle"/>
          </p:nvPr>
        </p:nvSpPr>
        <p:spPr>
          <a:xfrm>
            <a:off x="5537976" y="1421821"/>
            <a:ext cx="3453600" cy="311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80" name="Google Shape;680;p62"/>
          <p:cNvSpPr txBox="1"/>
          <p:nvPr>
            <p:ph idx="2" type="subTitle"/>
          </p:nvPr>
        </p:nvSpPr>
        <p:spPr>
          <a:xfrm>
            <a:off x="5537976" y="1658233"/>
            <a:ext cx="3453600" cy="3111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681" name="Google Shape;681;p62"/>
          <p:cNvSpPr txBox="1"/>
          <p:nvPr>
            <p:ph idx="3" type="subTitle"/>
          </p:nvPr>
        </p:nvSpPr>
        <p:spPr>
          <a:xfrm>
            <a:off x="5537976" y="2185603"/>
            <a:ext cx="3453600" cy="311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82" name="Google Shape;682;p62"/>
          <p:cNvSpPr txBox="1"/>
          <p:nvPr>
            <p:ph idx="4" type="subTitle"/>
          </p:nvPr>
        </p:nvSpPr>
        <p:spPr>
          <a:xfrm>
            <a:off x="5537976" y="2421696"/>
            <a:ext cx="3453600" cy="3111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683" name="Google Shape;683;p62"/>
          <p:cNvSpPr txBox="1"/>
          <p:nvPr>
            <p:ph idx="5" type="subTitle"/>
          </p:nvPr>
        </p:nvSpPr>
        <p:spPr>
          <a:xfrm>
            <a:off x="5537976" y="2954416"/>
            <a:ext cx="3453600" cy="311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84" name="Google Shape;684;p62"/>
          <p:cNvSpPr txBox="1"/>
          <p:nvPr>
            <p:ph idx="6" type="subTitle"/>
          </p:nvPr>
        </p:nvSpPr>
        <p:spPr>
          <a:xfrm>
            <a:off x="5537976" y="3190509"/>
            <a:ext cx="3453600" cy="3111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685" name="Google Shape;685;p62"/>
          <p:cNvSpPr txBox="1"/>
          <p:nvPr>
            <p:ph idx="7" type="subTitle"/>
          </p:nvPr>
        </p:nvSpPr>
        <p:spPr>
          <a:xfrm>
            <a:off x="5537976" y="3717879"/>
            <a:ext cx="3453600" cy="311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86" name="Google Shape;686;p62"/>
          <p:cNvSpPr txBox="1"/>
          <p:nvPr>
            <p:ph idx="8" type="subTitle"/>
          </p:nvPr>
        </p:nvSpPr>
        <p:spPr>
          <a:xfrm>
            <a:off x="5537976" y="3953971"/>
            <a:ext cx="3453600" cy="3111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687" name="Google Shape;687;p62"/>
          <p:cNvSpPr/>
          <p:nvPr/>
        </p:nvSpPr>
        <p:spPr>
          <a:xfrm rot="-5400000">
            <a:off x="-1276000" y="1266039"/>
            <a:ext cx="2537400" cy="25374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88" name="Google Shape;688;p62"/>
          <p:cNvSpPr/>
          <p:nvPr/>
        </p:nvSpPr>
        <p:spPr>
          <a:xfrm rot="-5400000">
            <a:off x="-5951" y="2536242"/>
            <a:ext cx="1267200" cy="126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89" name="Google Shape;689;p62"/>
          <p:cNvSpPr/>
          <p:nvPr/>
        </p:nvSpPr>
        <p:spPr>
          <a:xfrm>
            <a:off x="3244" y="3803442"/>
            <a:ext cx="1340100" cy="1340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90" name="Google Shape;690;p62"/>
          <p:cNvSpPr txBox="1"/>
          <p:nvPr>
            <p:ph type="title"/>
          </p:nvPr>
        </p:nvSpPr>
        <p:spPr>
          <a:xfrm>
            <a:off x="1582800" y="1485525"/>
            <a:ext cx="29892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1" name="Google Shape;691;p62"/>
          <p:cNvSpPr txBox="1"/>
          <p:nvPr>
            <p:ph idx="9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92" name="Google Shape;692;p62"/>
          <p:cNvSpPr txBox="1"/>
          <p:nvPr>
            <p:ph idx="1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93" name="Google Shape;693;p62"/>
          <p:cNvSpPr txBox="1"/>
          <p:nvPr>
            <p:ph idx="1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4" name="Google Shape;694;p62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CUSTOM_4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3"/>
          <p:cNvSpPr/>
          <p:nvPr>
            <p:ph idx="2" type="pic"/>
          </p:nvPr>
        </p:nvSpPr>
        <p:spPr>
          <a:xfrm>
            <a:off x="4162550" y="816050"/>
            <a:ext cx="1444500" cy="1444500"/>
          </a:xfrm>
          <a:prstGeom prst="round2DiagRect">
            <a:avLst>
              <a:gd fmla="val 0" name="adj1"/>
              <a:gd fmla="val 0" name="adj2"/>
            </a:avLst>
          </a:prstGeom>
          <a:noFill/>
          <a:ln>
            <a:noFill/>
          </a:ln>
        </p:spPr>
      </p:sp>
      <p:sp>
        <p:nvSpPr>
          <p:cNvPr id="697" name="Google Shape;697;p63"/>
          <p:cNvSpPr/>
          <p:nvPr>
            <p:ph idx="3" type="pic"/>
          </p:nvPr>
        </p:nvSpPr>
        <p:spPr>
          <a:xfrm>
            <a:off x="5788675" y="816050"/>
            <a:ext cx="1444500" cy="1444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98" name="Google Shape;698;p63"/>
          <p:cNvSpPr/>
          <p:nvPr>
            <p:ph idx="4" type="pic"/>
          </p:nvPr>
        </p:nvSpPr>
        <p:spPr>
          <a:xfrm>
            <a:off x="7414800" y="816050"/>
            <a:ext cx="1444500" cy="1444500"/>
          </a:xfrm>
          <a:prstGeom prst="round1Rect">
            <a:avLst>
              <a:gd fmla="val 30895" name="adj"/>
            </a:avLst>
          </a:prstGeom>
          <a:noFill/>
          <a:ln>
            <a:noFill/>
          </a:ln>
        </p:spPr>
      </p:sp>
      <p:sp>
        <p:nvSpPr>
          <p:cNvPr id="699" name="Google Shape;699;p63"/>
          <p:cNvSpPr/>
          <p:nvPr>
            <p:ph idx="5" type="pic"/>
          </p:nvPr>
        </p:nvSpPr>
        <p:spPr>
          <a:xfrm>
            <a:off x="2536475" y="2897400"/>
            <a:ext cx="1444500" cy="1444500"/>
          </a:xfrm>
          <a:prstGeom prst="round2DiagRect">
            <a:avLst>
              <a:gd fmla="val 0" name="adj1"/>
              <a:gd fmla="val 0" name="adj2"/>
            </a:avLst>
          </a:prstGeom>
          <a:noFill/>
          <a:ln>
            <a:noFill/>
          </a:ln>
        </p:spPr>
      </p:sp>
      <p:sp>
        <p:nvSpPr>
          <p:cNvPr id="700" name="Google Shape;700;p63"/>
          <p:cNvSpPr/>
          <p:nvPr>
            <p:ph idx="6" type="pic"/>
          </p:nvPr>
        </p:nvSpPr>
        <p:spPr>
          <a:xfrm>
            <a:off x="4162600" y="2897400"/>
            <a:ext cx="1444500" cy="1444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01" name="Google Shape;701;p63"/>
          <p:cNvSpPr/>
          <p:nvPr>
            <p:ph idx="7" type="pic"/>
          </p:nvPr>
        </p:nvSpPr>
        <p:spPr>
          <a:xfrm>
            <a:off x="5788725" y="2897400"/>
            <a:ext cx="1444500" cy="1444500"/>
          </a:xfrm>
          <a:prstGeom prst="round1Rect">
            <a:avLst>
              <a:gd fmla="val 30895" name="adj"/>
            </a:avLst>
          </a:prstGeom>
          <a:noFill/>
          <a:ln>
            <a:noFill/>
          </a:ln>
        </p:spPr>
      </p:sp>
      <p:sp>
        <p:nvSpPr>
          <p:cNvPr id="702" name="Google Shape;702;p63"/>
          <p:cNvSpPr txBox="1"/>
          <p:nvPr>
            <p:ph idx="1" type="subTitle"/>
          </p:nvPr>
        </p:nvSpPr>
        <p:spPr>
          <a:xfrm>
            <a:off x="4162750" y="2178820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03" name="Google Shape;703;p63"/>
          <p:cNvSpPr txBox="1"/>
          <p:nvPr>
            <p:ph idx="8" type="subTitle"/>
          </p:nvPr>
        </p:nvSpPr>
        <p:spPr>
          <a:xfrm>
            <a:off x="4162750" y="2509808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04" name="Google Shape;704;p63"/>
          <p:cNvSpPr txBox="1"/>
          <p:nvPr>
            <p:ph idx="9" type="subTitle"/>
          </p:nvPr>
        </p:nvSpPr>
        <p:spPr>
          <a:xfrm>
            <a:off x="2536625" y="4249429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05" name="Google Shape;705;p63"/>
          <p:cNvSpPr txBox="1"/>
          <p:nvPr>
            <p:ph idx="13" type="subTitle"/>
          </p:nvPr>
        </p:nvSpPr>
        <p:spPr>
          <a:xfrm>
            <a:off x="2536625" y="4581011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06" name="Google Shape;706;p63"/>
          <p:cNvSpPr txBox="1"/>
          <p:nvPr>
            <p:ph idx="14" type="subTitle"/>
          </p:nvPr>
        </p:nvSpPr>
        <p:spPr>
          <a:xfrm>
            <a:off x="5788775" y="2178820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07" name="Google Shape;707;p63"/>
          <p:cNvSpPr txBox="1"/>
          <p:nvPr>
            <p:ph idx="15" type="subTitle"/>
          </p:nvPr>
        </p:nvSpPr>
        <p:spPr>
          <a:xfrm>
            <a:off x="5788775" y="2509808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08" name="Google Shape;708;p63"/>
          <p:cNvSpPr txBox="1"/>
          <p:nvPr>
            <p:ph idx="16" type="subTitle"/>
          </p:nvPr>
        </p:nvSpPr>
        <p:spPr>
          <a:xfrm>
            <a:off x="7414800" y="2178820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09" name="Google Shape;709;p63"/>
          <p:cNvSpPr txBox="1"/>
          <p:nvPr>
            <p:ph idx="17" type="subTitle"/>
          </p:nvPr>
        </p:nvSpPr>
        <p:spPr>
          <a:xfrm>
            <a:off x="7414800" y="2509808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10" name="Google Shape;710;p63"/>
          <p:cNvSpPr txBox="1"/>
          <p:nvPr>
            <p:ph idx="18" type="subTitle"/>
          </p:nvPr>
        </p:nvSpPr>
        <p:spPr>
          <a:xfrm>
            <a:off x="4162675" y="4249429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11" name="Google Shape;711;p63"/>
          <p:cNvSpPr txBox="1"/>
          <p:nvPr>
            <p:ph idx="19" type="subTitle"/>
          </p:nvPr>
        </p:nvSpPr>
        <p:spPr>
          <a:xfrm>
            <a:off x="4162675" y="4581011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12" name="Google Shape;712;p63"/>
          <p:cNvSpPr txBox="1"/>
          <p:nvPr>
            <p:ph idx="20" type="subTitle"/>
          </p:nvPr>
        </p:nvSpPr>
        <p:spPr>
          <a:xfrm>
            <a:off x="5788725" y="4249429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13" name="Google Shape;713;p63"/>
          <p:cNvSpPr txBox="1"/>
          <p:nvPr>
            <p:ph idx="21" type="subTitle"/>
          </p:nvPr>
        </p:nvSpPr>
        <p:spPr>
          <a:xfrm>
            <a:off x="5788725" y="4581011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14" name="Google Shape;714;p63"/>
          <p:cNvSpPr txBox="1"/>
          <p:nvPr>
            <p:ph type="title"/>
          </p:nvPr>
        </p:nvSpPr>
        <p:spPr>
          <a:xfrm>
            <a:off x="284700" y="573428"/>
            <a:ext cx="3877800" cy="190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9pPr>
          </a:lstStyle>
          <a:p/>
        </p:txBody>
      </p:sp>
      <p:sp>
        <p:nvSpPr>
          <p:cNvPr id="715" name="Google Shape;715;p63"/>
          <p:cNvSpPr txBox="1"/>
          <p:nvPr>
            <p:ph idx="22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16" name="Google Shape;716;p63"/>
          <p:cNvSpPr txBox="1"/>
          <p:nvPr>
            <p:ph idx="2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17" name="Google Shape;717;p63"/>
          <p:cNvSpPr txBox="1"/>
          <p:nvPr>
            <p:ph idx="2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8" name="Google Shape;718;p63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 - Alt 1">
  <p:cSld name="CUSTOM_4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4"/>
          <p:cNvSpPr/>
          <p:nvPr>
            <p:ph idx="2" type="pic"/>
          </p:nvPr>
        </p:nvSpPr>
        <p:spPr>
          <a:xfrm>
            <a:off x="284700" y="1523850"/>
            <a:ext cx="1514700" cy="1312800"/>
          </a:xfrm>
          <a:prstGeom prst="round1Rect">
            <a:avLst>
              <a:gd fmla="val 39781" name="adj"/>
            </a:avLst>
          </a:prstGeom>
          <a:noFill/>
          <a:ln>
            <a:noFill/>
          </a:ln>
        </p:spPr>
      </p:sp>
      <p:sp>
        <p:nvSpPr>
          <p:cNvPr id="721" name="Google Shape;721;p64"/>
          <p:cNvSpPr/>
          <p:nvPr>
            <p:ph idx="3" type="pic"/>
          </p:nvPr>
        </p:nvSpPr>
        <p:spPr>
          <a:xfrm>
            <a:off x="2163625" y="1523850"/>
            <a:ext cx="1514700" cy="1312800"/>
          </a:xfrm>
          <a:prstGeom prst="round1Rect">
            <a:avLst>
              <a:gd fmla="val 39781" name="adj"/>
            </a:avLst>
          </a:prstGeom>
          <a:noFill/>
          <a:ln>
            <a:noFill/>
          </a:ln>
        </p:spPr>
      </p:sp>
      <p:sp>
        <p:nvSpPr>
          <p:cNvPr id="722" name="Google Shape;722;p64"/>
          <p:cNvSpPr/>
          <p:nvPr>
            <p:ph idx="4" type="pic"/>
          </p:nvPr>
        </p:nvSpPr>
        <p:spPr>
          <a:xfrm>
            <a:off x="4087000" y="1523850"/>
            <a:ext cx="1514700" cy="1312800"/>
          </a:xfrm>
          <a:prstGeom prst="round1Rect">
            <a:avLst>
              <a:gd fmla="val 39781" name="adj"/>
            </a:avLst>
          </a:prstGeom>
          <a:noFill/>
          <a:ln>
            <a:noFill/>
          </a:ln>
        </p:spPr>
      </p:sp>
      <p:sp>
        <p:nvSpPr>
          <p:cNvPr id="723" name="Google Shape;723;p64"/>
          <p:cNvSpPr/>
          <p:nvPr>
            <p:ph idx="5" type="pic"/>
          </p:nvPr>
        </p:nvSpPr>
        <p:spPr>
          <a:xfrm>
            <a:off x="5960425" y="1523850"/>
            <a:ext cx="1514700" cy="1312800"/>
          </a:xfrm>
          <a:prstGeom prst="round1Rect">
            <a:avLst>
              <a:gd fmla="val 39781" name="adj"/>
            </a:avLst>
          </a:prstGeom>
          <a:noFill/>
          <a:ln>
            <a:noFill/>
          </a:ln>
        </p:spPr>
      </p:sp>
      <p:sp>
        <p:nvSpPr>
          <p:cNvPr id="724" name="Google Shape;724;p64"/>
          <p:cNvSpPr txBox="1"/>
          <p:nvPr>
            <p:ph idx="1" type="subTitle"/>
          </p:nvPr>
        </p:nvSpPr>
        <p:spPr>
          <a:xfrm>
            <a:off x="283475" y="3165225"/>
            <a:ext cx="1514700" cy="190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25" name="Google Shape;725;p64"/>
          <p:cNvSpPr txBox="1"/>
          <p:nvPr>
            <p:ph idx="6" type="subTitle"/>
          </p:nvPr>
        </p:nvSpPr>
        <p:spPr>
          <a:xfrm>
            <a:off x="2162975" y="3165225"/>
            <a:ext cx="1514700" cy="190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26" name="Google Shape;726;p64"/>
          <p:cNvSpPr txBox="1"/>
          <p:nvPr>
            <p:ph idx="7" type="subTitle"/>
          </p:nvPr>
        </p:nvSpPr>
        <p:spPr>
          <a:xfrm>
            <a:off x="4086325" y="3165225"/>
            <a:ext cx="1514700" cy="190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27" name="Google Shape;727;p64"/>
          <p:cNvSpPr txBox="1"/>
          <p:nvPr>
            <p:ph idx="8" type="subTitle"/>
          </p:nvPr>
        </p:nvSpPr>
        <p:spPr>
          <a:xfrm>
            <a:off x="5960425" y="3165225"/>
            <a:ext cx="1514700" cy="190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28" name="Google Shape;728;p64"/>
          <p:cNvSpPr txBox="1"/>
          <p:nvPr>
            <p:ph idx="9" type="body"/>
          </p:nvPr>
        </p:nvSpPr>
        <p:spPr>
          <a:xfrm>
            <a:off x="285350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29" name="Google Shape;729;p64"/>
          <p:cNvSpPr txBox="1"/>
          <p:nvPr>
            <p:ph idx="13" type="body"/>
          </p:nvPr>
        </p:nvSpPr>
        <p:spPr>
          <a:xfrm>
            <a:off x="2162975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30" name="Google Shape;730;p64"/>
          <p:cNvSpPr txBox="1"/>
          <p:nvPr>
            <p:ph idx="14" type="body"/>
          </p:nvPr>
        </p:nvSpPr>
        <p:spPr>
          <a:xfrm>
            <a:off x="4087000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31" name="Google Shape;731;p64"/>
          <p:cNvSpPr txBox="1"/>
          <p:nvPr>
            <p:ph idx="15" type="body"/>
          </p:nvPr>
        </p:nvSpPr>
        <p:spPr>
          <a:xfrm>
            <a:off x="5960425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32" name="Google Shape;732;p64"/>
          <p:cNvSpPr txBox="1"/>
          <p:nvPr>
            <p:ph idx="16" type="subTitle"/>
          </p:nvPr>
        </p:nvSpPr>
        <p:spPr>
          <a:xfrm>
            <a:off x="283475" y="29508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33" name="Google Shape;733;p64"/>
          <p:cNvSpPr txBox="1"/>
          <p:nvPr>
            <p:ph idx="17" type="subTitle"/>
          </p:nvPr>
        </p:nvSpPr>
        <p:spPr>
          <a:xfrm>
            <a:off x="2162975" y="29508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34" name="Google Shape;734;p64"/>
          <p:cNvSpPr txBox="1"/>
          <p:nvPr>
            <p:ph idx="18" type="subTitle"/>
          </p:nvPr>
        </p:nvSpPr>
        <p:spPr>
          <a:xfrm>
            <a:off x="4086325" y="29508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35" name="Google Shape;735;p64"/>
          <p:cNvSpPr txBox="1"/>
          <p:nvPr>
            <p:ph idx="19" type="subTitle"/>
          </p:nvPr>
        </p:nvSpPr>
        <p:spPr>
          <a:xfrm>
            <a:off x="5960425" y="29508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36" name="Google Shape;736;p64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737" name="Google Shape;737;p64"/>
          <p:cNvSpPr txBox="1"/>
          <p:nvPr>
            <p:ph idx="20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38" name="Google Shape;738;p64"/>
          <p:cNvSpPr txBox="1"/>
          <p:nvPr>
            <p:ph idx="21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39" name="Google Shape;739;p64"/>
          <p:cNvSpPr txBox="1"/>
          <p:nvPr>
            <p:ph idx="22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0" name="Google Shape;740;p64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cards">
  <p:cSld name="CUSTOM_5"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5"/>
          <p:cNvSpPr/>
          <p:nvPr>
            <p:ph idx="2" type="pic"/>
          </p:nvPr>
        </p:nvSpPr>
        <p:spPr>
          <a:xfrm>
            <a:off x="469875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43" name="Google Shape;743;p65"/>
          <p:cNvSpPr/>
          <p:nvPr>
            <p:ph idx="3" type="pic"/>
          </p:nvPr>
        </p:nvSpPr>
        <p:spPr>
          <a:xfrm>
            <a:off x="888450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44" name="Google Shape;744;p65"/>
          <p:cNvSpPr/>
          <p:nvPr>
            <p:ph idx="4" type="pic"/>
          </p:nvPr>
        </p:nvSpPr>
        <p:spPr>
          <a:xfrm>
            <a:off x="1307025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45" name="Google Shape;745;p65"/>
          <p:cNvSpPr/>
          <p:nvPr>
            <p:ph idx="5" type="pic"/>
          </p:nvPr>
        </p:nvSpPr>
        <p:spPr>
          <a:xfrm>
            <a:off x="469875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46" name="Google Shape;746;p65"/>
          <p:cNvSpPr/>
          <p:nvPr>
            <p:ph idx="6" type="pic"/>
          </p:nvPr>
        </p:nvSpPr>
        <p:spPr>
          <a:xfrm>
            <a:off x="888450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47" name="Google Shape;747;p65"/>
          <p:cNvSpPr/>
          <p:nvPr>
            <p:ph idx="7" type="pic"/>
          </p:nvPr>
        </p:nvSpPr>
        <p:spPr>
          <a:xfrm>
            <a:off x="1307025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48" name="Google Shape;748;p65"/>
          <p:cNvSpPr/>
          <p:nvPr>
            <p:ph idx="8" type="pic"/>
          </p:nvPr>
        </p:nvSpPr>
        <p:spPr>
          <a:xfrm>
            <a:off x="3330700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49" name="Google Shape;749;p65"/>
          <p:cNvSpPr/>
          <p:nvPr>
            <p:ph idx="9" type="pic"/>
          </p:nvPr>
        </p:nvSpPr>
        <p:spPr>
          <a:xfrm>
            <a:off x="3749275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50" name="Google Shape;750;p65"/>
          <p:cNvSpPr/>
          <p:nvPr>
            <p:ph idx="13" type="pic"/>
          </p:nvPr>
        </p:nvSpPr>
        <p:spPr>
          <a:xfrm>
            <a:off x="4167850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51" name="Google Shape;751;p65"/>
          <p:cNvSpPr/>
          <p:nvPr>
            <p:ph idx="14" type="pic"/>
          </p:nvPr>
        </p:nvSpPr>
        <p:spPr>
          <a:xfrm>
            <a:off x="3330700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52" name="Google Shape;752;p65"/>
          <p:cNvSpPr/>
          <p:nvPr>
            <p:ph idx="15" type="pic"/>
          </p:nvPr>
        </p:nvSpPr>
        <p:spPr>
          <a:xfrm>
            <a:off x="3749275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53" name="Google Shape;753;p65"/>
          <p:cNvSpPr/>
          <p:nvPr>
            <p:ph idx="16" type="pic"/>
          </p:nvPr>
        </p:nvSpPr>
        <p:spPr>
          <a:xfrm>
            <a:off x="4167850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54" name="Google Shape;754;p65"/>
          <p:cNvSpPr/>
          <p:nvPr>
            <p:ph idx="17" type="pic"/>
          </p:nvPr>
        </p:nvSpPr>
        <p:spPr>
          <a:xfrm>
            <a:off x="469875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55" name="Google Shape;755;p65"/>
          <p:cNvSpPr/>
          <p:nvPr>
            <p:ph idx="18" type="pic"/>
          </p:nvPr>
        </p:nvSpPr>
        <p:spPr>
          <a:xfrm>
            <a:off x="888450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56" name="Google Shape;756;p65"/>
          <p:cNvSpPr/>
          <p:nvPr>
            <p:ph idx="19" type="pic"/>
          </p:nvPr>
        </p:nvSpPr>
        <p:spPr>
          <a:xfrm>
            <a:off x="1307025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57" name="Google Shape;757;p65"/>
          <p:cNvSpPr/>
          <p:nvPr>
            <p:ph idx="20" type="pic"/>
          </p:nvPr>
        </p:nvSpPr>
        <p:spPr>
          <a:xfrm>
            <a:off x="469875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58" name="Google Shape;758;p65"/>
          <p:cNvSpPr/>
          <p:nvPr>
            <p:ph idx="21" type="pic"/>
          </p:nvPr>
        </p:nvSpPr>
        <p:spPr>
          <a:xfrm>
            <a:off x="888450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59" name="Google Shape;759;p65"/>
          <p:cNvSpPr/>
          <p:nvPr>
            <p:ph idx="22" type="pic"/>
          </p:nvPr>
        </p:nvSpPr>
        <p:spPr>
          <a:xfrm>
            <a:off x="1307025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60" name="Google Shape;760;p65"/>
          <p:cNvSpPr/>
          <p:nvPr>
            <p:ph idx="23" type="pic"/>
          </p:nvPr>
        </p:nvSpPr>
        <p:spPr>
          <a:xfrm>
            <a:off x="3330700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61" name="Google Shape;761;p65"/>
          <p:cNvSpPr/>
          <p:nvPr>
            <p:ph idx="24" type="pic"/>
          </p:nvPr>
        </p:nvSpPr>
        <p:spPr>
          <a:xfrm>
            <a:off x="3749275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62" name="Google Shape;762;p65"/>
          <p:cNvSpPr/>
          <p:nvPr>
            <p:ph idx="25" type="pic"/>
          </p:nvPr>
        </p:nvSpPr>
        <p:spPr>
          <a:xfrm>
            <a:off x="4167850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63" name="Google Shape;763;p65"/>
          <p:cNvSpPr/>
          <p:nvPr>
            <p:ph idx="26" type="pic"/>
          </p:nvPr>
        </p:nvSpPr>
        <p:spPr>
          <a:xfrm>
            <a:off x="3330700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64" name="Google Shape;764;p65"/>
          <p:cNvSpPr/>
          <p:nvPr>
            <p:ph idx="27" type="pic"/>
          </p:nvPr>
        </p:nvSpPr>
        <p:spPr>
          <a:xfrm>
            <a:off x="3749275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65" name="Google Shape;765;p65"/>
          <p:cNvSpPr/>
          <p:nvPr>
            <p:ph idx="28" type="pic"/>
          </p:nvPr>
        </p:nvSpPr>
        <p:spPr>
          <a:xfrm>
            <a:off x="4167850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66" name="Google Shape;766;p65"/>
          <p:cNvSpPr txBox="1"/>
          <p:nvPr>
            <p:ph type="title"/>
          </p:nvPr>
        </p:nvSpPr>
        <p:spPr>
          <a:xfrm>
            <a:off x="469875" y="1570725"/>
            <a:ext cx="2229000" cy="293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67" name="Google Shape;767;p65"/>
          <p:cNvSpPr txBox="1"/>
          <p:nvPr>
            <p:ph idx="29" type="title"/>
          </p:nvPr>
        </p:nvSpPr>
        <p:spPr>
          <a:xfrm>
            <a:off x="469875" y="3406431"/>
            <a:ext cx="2229000" cy="293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68" name="Google Shape;768;p65"/>
          <p:cNvSpPr txBox="1"/>
          <p:nvPr>
            <p:ph idx="30" type="title"/>
          </p:nvPr>
        </p:nvSpPr>
        <p:spPr>
          <a:xfrm>
            <a:off x="3330700" y="3406431"/>
            <a:ext cx="2229000" cy="293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69" name="Google Shape;769;p65"/>
          <p:cNvSpPr txBox="1"/>
          <p:nvPr>
            <p:ph idx="31" type="title"/>
          </p:nvPr>
        </p:nvSpPr>
        <p:spPr>
          <a:xfrm>
            <a:off x="3330700" y="1570725"/>
            <a:ext cx="2229000" cy="293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70" name="Google Shape;770;p65"/>
          <p:cNvSpPr txBox="1"/>
          <p:nvPr>
            <p:ph idx="32"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771" name="Google Shape;771;p65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72" name="Google Shape;772;p65"/>
          <p:cNvSpPr txBox="1"/>
          <p:nvPr>
            <p:ph idx="3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73" name="Google Shape;773;p65"/>
          <p:cNvSpPr txBox="1"/>
          <p:nvPr>
            <p:ph idx="3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4" name="Google Shape;774;p65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cards - Alt 1">
  <p:cSld name="CUSTOM_6"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6" name="Google Shape;776;p6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1701300" y="16414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77" name="Google Shape;777;p66"/>
          <p:cNvSpPr/>
          <p:nvPr>
            <p:ph idx="2" type="pic"/>
          </p:nvPr>
        </p:nvSpPr>
        <p:spPr>
          <a:xfrm>
            <a:off x="1701300" y="16415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8" name="Google Shape;778;p66"/>
          <p:cNvSpPr txBox="1"/>
          <p:nvPr>
            <p:ph idx="1" type="subTitle"/>
          </p:nvPr>
        </p:nvSpPr>
        <p:spPr>
          <a:xfrm>
            <a:off x="425050" y="17138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79" name="Google Shape;779;p66"/>
          <p:cNvSpPr txBox="1"/>
          <p:nvPr>
            <p:ph idx="3" type="subTitle"/>
          </p:nvPr>
        </p:nvSpPr>
        <p:spPr>
          <a:xfrm>
            <a:off x="425050" y="20281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780" name="Google Shape;780;p6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4206300" y="16414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81" name="Google Shape;781;p66"/>
          <p:cNvSpPr/>
          <p:nvPr>
            <p:ph idx="4" type="pic"/>
          </p:nvPr>
        </p:nvSpPr>
        <p:spPr>
          <a:xfrm>
            <a:off x="4206300" y="16415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82" name="Google Shape;782;p66"/>
          <p:cNvSpPr txBox="1"/>
          <p:nvPr>
            <p:ph idx="5" type="subTitle"/>
          </p:nvPr>
        </p:nvSpPr>
        <p:spPr>
          <a:xfrm>
            <a:off x="2930050" y="17138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83" name="Google Shape;783;p66"/>
          <p:cNvSpPr txBox="1"/>
          <p:nvPr>
            <p:ph idx="6" type="subTitle"/>
          </p:nvPr>
        </p:nvSpPr>
        <p:spPr>
          <a:xfrm>
            <a:off x="2930050" y="20281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784" name="Google Shape;784;p6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6711300" y="16414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85" name="Google Shape;785;p66"/>
          <p:cNvSpPr/>
          <p:nvPr>
            <p:ph idx="7" type="pic"/>
          </p:nvPr>
        </p:nvSpPr>
        <p:spPr>
          <a:xfrm>
            <a:off x="6711300" y="16415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86" name="Google Shape;786;p66"/>
          <p:cNvSpPr txBox="1"/>
          <p:nvPr>
            <p:ph idx="8" type="subTitle"/>
          </p:nvPr>
        </p:nvSpPr>
        <p:spPr>
          <a:xfrm>
            <a:off x="5435050" y="17138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87" name="Google Shape;787;p66"/>
          <p:cNvSpPr txBox="1"/>
          <p:nvPr>
            <p:ph idx="9" type="subTitle"/>
          </p:nvPr>
        </p:nvSpPr>
        <p:spPr>
          <a:xfrm>
            <a:off x="5435050" y="20281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788" name="Google Shape;788;p6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1701300" y="27493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89" name="Google Shape;789;p66"/>
          <p:cNvSpPr/>
          <p:nvPr>
            <p:ph idx="13" type="pic"/>
          </p:nvPr>
        </p:nvSpPr>
        <p:spPr>
          <a:xfrm>
            <a:off x="1701300" y="27494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90" name="Google Shape;790;p66"/>
          <p:cNvSpPr txBox="1"/>
          <p:nvPr>
            <p:ph idx="14" type="subTitle"/>
          </p:nvPr>
        </p:nvSpPr>
        <p:spPr>
          <a:xfrm>
            <a:off x="425050" y="28217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91" name="Google Shape;791;p66"/>
          <p:cNvSpPr txBox="1"/>
          <p:nvPr>
            <p:ph idx="15" type="subTitle"/>
          </p:nvPr>
        </p:nvSpPr>
        <p:spPr>
          <a:xfrm>
            <a:off x="425050" y="31360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792" name="Google Shape;792;p6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4206300" y="27493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3" name="Google Shape;793;p66"/>
          <p:cNvSpPr/>
          <p:nvPr>
            <p:ph idx="16" type="pic"/>
          </p:nvPr>
        </p:nvSpPr>
        <p:spPr>
          <a:xfrm>
            <a:off x="4206300" y="27494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94" name="Google Shape;794;p66"/>
          <p:cNvSpPr txBox="1"/>
          <p:nvPr>
            <p:ph idx="17" type="subTitle"/>
          </p:nvPr>
        </p:nvSpPr>
        <p:spPr>
          <a:xfrm>
            <a:off x="2930050" y="28217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95" name="Google Shape;795;p66"/>
          <p:cNvSpPr txBox="1"/>
          <p:nvPr>
            <p:ph idx="18" type="subTitle"/>
          </p:nvPr>
        </p:nvSpPr>
        <p:spPr>
          <a:xfrm>
            <a:off x="2930050" y="31360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796" name="Google Shape;796;p6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6711300" y="27493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97" name="Google Shape;797;p66"/>
          <p:cNvSpPr/>
          <p:nvPr>
            <p:ph idx="19" type="pic"/>
          </p:nvPr>
        </p:nvSpPr>
        <p:spPr>
          <a:xfrm>
            <a:off x="6711300" y="27494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98" name="Google Shape;798;p66"/>
          <p:cNvSpPr txBox="1"/>
          <p:nvPr>
            <p:ph idx="20" type="subTitle"/>
          </p:nvPr>
        </p:nvSpPr>
        <p:spPr>
          <a:xfrm>
            <a:off x="5435050" y="28217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99" name="Google Shape;799;p66"/>
          <p:cNvSpPr txBox="1"/>
          <p:nvPr>
            <p:ph idx="21" type="subTitle"/>
          </p:nvPr>
        </p:nvSpPr>
        <p:spPr>
          <a:xfrm>
            <a:off x="5435050" y="31360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800" name="Google Shape;800;p6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1701300" y="38572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01" name="Google Shape;801;p66"/>
          <p:cNvSpPr/>
          <p:nvPr>
            <p:ph idx="22" type="pic"/>
          </p:nvPr>
        </p:nvSpPr>
        <p:spPr>
          <a:xfrm>
            <a:off x="1701300" y="38573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02" name="Google Shape;802;p66"/>
          <p:cNvSpPr txBox="1"/>
          <p:nvPr>
            <p:ph idx="23" type="subTitle"/>
          </p:nvPr>
        </p:nvSpPr>
        <p:spPr>
          <a:xfrm>
            <a:off x="425050" y="39296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03" name="Google Shape;803;p66"/>
          <p:cNvSpPr txBox="1"/>
          <p:nvPr>
            <p:ph idx="24" type="subTitle"/>
          </p:nvPr>
        </p:nvSpPr>
        <p:spPr>
          <a:xfrm>
            <a:off x="425050" y="42439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804" name="Google Shape;804;p6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4214044" y="38572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05" name="Google Shape;805;p66"/>
          <p:cNvSpPr/>
          <p:nvPr>
            <p:ph idx="25" type="pic"/>
          </p:nvPr>
        </p:nvSpPr>
        <p:spPr>
          <a:xfrm>
            <a:off x="4214044" y="38573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06" name="Google Shape;806;p66"/>
          <p:cNvSpPr txBox="1"/>
          <p:nvPr>
            <p:ph idx="26" type="subTitle"/>
          </p:nvPr>
        </p:nvSpPr>
        <p:spPr>
          <a:xfrm>
            <a:off x="2937794" y="39296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07" name="Google Shape;807;p66"/>
          <p:cNvSpPr txBox="1"/>
          <p:nvPr>
            <p:ph idx="27" type="subTitle"/>
          </p:nvPr>
        </p:nvSpPr>
        <p:spPr>
          <a:xfrm>
            <a:off x="2937794" y="42439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808" name="Google Shape;808;p66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6719044" y="38572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09" name="Google Shape;809;p66"/>
          <p:cNvSpPr/>
          <p:nvPr>
            <p:ph idx="28" type="pic"/>
          </p:nvPr>
        </p:nvSpPr>
        <p:spPr>
          <a:xfrm>
            <a:off x="6719044" y="38573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10" name="Google Shape;810;p66"/>
          <p:cNvSpPr txBox="1"/>
          <p:nvPr>
            <p:ph idx="29" type="subTitle"/>
          </p:nvPr>
        </p:nvSpPr>
        <p:spPr>
          <a:xfrm>
            <a:off x="5442794" y="39296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11" name="Google Shape;811;p66"/>
          <p:cNvSpPr txBox="1"/>
          <p:nvPr>
            <p:ph idx="30" type="subTitle"/>
          </p:nvPr>
        </p:nvSpPr>
        <p:spPr>
          <a:xfrm>
            <a:off x="5442794" y="42439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12" name="Google Shape;812;p66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3" name="Google Shape;813;p66"/>
          <p:cNvSpPr txBox="1"/>
          <p:nvPr>
            <p:ph idx="3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814" name="Google Shape;814;p66"/>
          <p:cNvSpPr txBox="1"/>
          <p:nvPr>
            <p:ph idx="3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815" name="Google Shape;815;p66"/>
          <p:cNvSpPr txBox="1"/>
          <p:nvPr>
            <p:ph idx="3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16" name="Google Shape;816;p66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cards - Alt 2">
  <p:cSld name="CUSTOM_6_1"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7"/>
          <p:cNvSpPr txBox="1"/>
          <p:nvPr>
            <p:ph idx="1" type="subTitle"/>
          </p:nvPr>
        </p:nvSpPr>
        <p:spPr>
          <a:xfrm>
            <a:off x="284700" y="1013951"/>
            <a:ext cx="2508900" cy="288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19" name="Google Shape;819;p67"/>
          <p:cNvSpPr txBox="1"/>
          <p:nvPr>
            <p:ph idx="2" type="subTitle"/>
          </p:nvPr>
        </p:nvSpPr>
        <p:spPr>
          <a:xfrm>
            <a:off x="3375375" y="1013951"/>
            <a:ext cx="2508900" cy="288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20" name="Google Shape;820;p67"/>
          <p:cNvSpPr txBox="1"/>
          <p:nvPr>
            <p:ph idx="3" type="subTitle"/>
          </p:nvPr>
        </p:nvSpPr>
        <p:spPr>
          <a:xfrm>
            <a:off x="6350375" y="1013951"/>
            <a:ext cx="2508900" cy="288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21" name="Google Shape;821;p67"/>
          <p:cNvSpPr/>
          <p:nvPr>
            <p:ph idx="4" type="pic"/>
          </p:nvPr>
        </p:nvSpPr>
        <p:spPr>
          <a:xfrm>
            <a:off x="1811447" y="16874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22" name="Google Shape;822;p67"/>
          <p:cNvSpPr txBox="1"/>
          <p:nvPr>
            <p:ph idx="5" type="subTitle"/>
          </p:nvPr>
        </p:nvSpPr>
        <p:spPr>
          <a:xfrm>
            <a:off x="535197" y="17598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23" name="Google Shape;823;p67"/>
          <p:cNvSpPr txBox="1"/>
          <p:nvPr>
            <p:ph idx="6" type="subTitle"/>
          </p:nvPr>
        </p:nvSpPr>
        <p:spPr>
          <a:xfrm>
            <a:off x="535197" y="20740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24" name="Google Shape;824;p67"/>
          <p:cNvSpPr/>
          <p:nvPr>
            <p:ph idx="7" type="pic"/>
          </p:nvPr>
        </p:nvSpPr>
        <p:spPr>
          <a:xfrm>
            <a:off x="1811447" y="27096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25" name="Google Shape;825;p67"/>
          <p:cNvSpPr txBox="1"/>
          <p:nvPr>
            <p:ph idx="8" type="subTitle"/>
          </p:nvPr>
        </p:nvSpPr>
        <p:spPr>
          <a:xfrm>
            <a:off x="535197" y="27820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26" name="Google Shape;826;p67"/>
          <p:cNvSpPr txBox="1"/>
          <p:nvPr>
            <p:ph idx="9" type="subTitle"/>
          </p:nvPr>
        </p:nvSpPr>
        <p:spPr>
          <a:xfrm>
            <a:off x="535197" y="30962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27" name="Google Shape;827;p67"/>
          <p:cNvSpPr/>
          <p:nvPr>
            <p:ph idx="13" type="pic"/>
          </p:nvPr>
        </p:nvSpPr>
        <p:spPr>
          <a:xfrm>
            <a:off x="1811447" y="37318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28" name="Google Shape;828;p67"/>
          <p:cNvSpPr txBox="1"/>
          <p:nvPr>
            <p:ph idx="14" type="subTitle"/>
          </p:nvPr>
        </p:nvSpPr>
        <p:spPr>
          <a:xfrm>
            <a:off x="535197" y="38042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29" name="Google Shape;829;p67"/>
          <p:cNvSpPr txBox="1"/>
          <p:nvPr>
            <p:ph idx="15" type="subTitle"/>
          </p:nvPr>
        </p:nvSpPr>
        <p:spPr>
          <a:xfrm>
            <a:off x="535197" y="41184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30" name="Google Shape;830;p67"/>
          <p:cNvSpPr/>
          <p:nvPr>
            <p:ph idx="16" type="pic"/>
          </p:nvPr>
        </p:nvSpPr>
        <p:spPr>
          <a:xfrm>
            <a:off x="4913135" y="16874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31" name="Google Shape;831;p67"/>
          <p:cNvSpPr txBox="1"/>
          <p:nvPr>
            <p:ph idx="17" type="subTitle"/>
          </p:nvPr>
        </p:nvSpPr>
        <p:spPr>
          <a:xfrm>
            <a:off x="3636885" y="17598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32" name="Google Shape;832;p67"/>
          <p:cNvSpPr txBox="1"/>
          <p:nvPr>
            <p:ph idx="18" type="subTitle"/>
          </p:nvPr>
        </p:nvSpPr>
        <p:spPr>
          <a:xfrm>
            <a:off x="3636885" y="20740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33" name="Google Shape;833;p67"/>
          <p:cNvSpPr/>
          <p:nvPr>
            <p:ph idx="19" type="pic"/>
          </p:nvPr>
        </p:nvSpPr>
        <p:spPr>
          <a:xfrm>
            <a:off x="4913135" y="27096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34" name="Google Shape;834;p67"/>
          <p:cNvSpPr txBox="1"/>
          <p:nvPr>
            <p:ph idx="20" type="subTitle"/>
          </p:nvPr>
        </p:nvSpPr>
        <p:spPr>
          <a:xfrm>
            <a:off x="3636885" y="27820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35" name="Google Shape;835;p67"/>
          <p:cNvSpPr txBox="1"/>
          <p:nvPr>
            <p:ph idx="21" type="subTitle"/>
          </p:nvPr>
        </p:nvSpPr>
        <p:spPr>
          <a:xfrm>
            <a:off x="3636885" y="30962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36" name="Google Shape;836;p67"/>
          <p:cNvSpPr/>
          <p:nvPr>
            <p:ph idx="22" type="pic"/>
          </p:nvPr>
        </p:nvSpPr>
        <p:spPr>
          <a:xfrm>
            <a:off x="4913135" y="37318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37" name="Google Shape;837;p67"/>
          <p:cNvSpPr txBox="1"/>
          <p:nvPr>
            <p:ph idx="23" type="subTitle"/>
          </p:nvPr>
        </p:nvSpPr>
        <p:spPr>
          <a:xfrm>
            <a:off x="3636885" y="38042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38" name="Google Shape;838;p67"/>
          <p:cNvSpPr txBox="1"/>
          <p:nvPr>
            <p:ph idx="24" type="subTitle"/>
          </p:nvPr>
        </p:nvSpPr>
        <p:spPr>
          <a:xfrm>
            <a:off x="3636885" y="41184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39" name="Google Shape;839;p67"/>
          <p:cNvSpPr/>
          <p:nvPr>
            <p:ph idx="25" type="pic"/>
          </p:nvPr>
        </p:nvSpPr>
        <p:spPr>
          <a:xfrm>
            <a:off x="7877122" y="16874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40" name="Google Shape;840;p67"/>
          <p:cNvSpPr txBox="1"/>
          <p:nvPr>
            <p:ph idx="26" type="subTitle"/>
          </p:nvPr>
        </p:nvSpPr>
        <p:spPr>
          <a:xfrm>
            <a:off x="6600872" y="17598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41" name="Google Shape;841;p67"/>
          <p:cNvSpPr txBox="1"/>
          <p:nvPr>
            <p:ph idx="27" type="subTitle"/>
          </p:nvPr>
        </p:nvSpPr>
        <p:spPr>
          <a:xfrm>
            <a:off x="6600872" y="20740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42" name="Google Shape;842;p67"/>
          <p:cNvSpPr/>
          <p:nvPr>
            <p:ph idx="28" type="pic"/>
          </p:nvPr>
        </p:nvSpPr>
        <p:spPr>
          <a:xfrm>
            <a:off x="7877122" y="27096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43" name="Google Shape;843;p67"/>
          <p:cNvSpPr txBox="1"/>
          <p:nvPr>
            <p:ph idx="29" type="subTitle"/>
          </p:nvPr>
        </p:nvSpPr>
        <p:spPr>
          <a:xfrm>
            <a:off x="6600872" y="27820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44" name="Google Shape;844;p67"/>
          <p:cNvSpPr txBox="1"/>
          <p:nvPr>
            <p:ph idx="30" type="subTitle"/>
          </p:nvPr>
        </p:nvSpPr>
        <p:spPr>
          <a:xfrm>
            <a:off x="6600872" y="30962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45" name="Google Shape;845;p67"/>
          <p:cNvSpPr/>
          <p:nvPr>
            <p:ph idx="31" type="pic"/>
          </p:nvPr>
        </p:nvSpPr>
        <p:spPr>
          <a:xfrm>
            <a:off x="7877122" y="37318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46" name="Google Shape;846;p67"/>
          <p:cNvSpPr txBox="1"/>
          <p:nvPr>
            <p:ph idx="32" type="subTitle"/>
          </p:nvPr>
        </p:nvSpPr>
        <p:spPr>
          <a:xfrm>
            <a:off x="6600872" y="38042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47" name="Google Shape;847;p67"/>
          <p:cNvSpPr txBox="1"/>
          <p:nvPr>
            <p:ph idx="33" type="subTitle"/>
          </p:nvPr>
        </p:nvSpPr>
        <p:spPr>
          <a:xfrm>
            <a:off x="6600872" y="41184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48" name="Google Shape;848;p67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9" name="Google Shape;849;p67"/>
          <p:cNvSpPr txBox="1"/>
          <p:nvPr>
            <p:ph idx="34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850" name="Google Shape;850;p67"/>
          <p:cNvSpPr txBox="1"/>
          <p:nvPr>
            <p:ph idx="35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851" name="Google Shape;851;p67"/>
          <p:cNvSpPr txBox="1"/>
          <p:nvPr>
            <p:ph idx="36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2" name="Google Shape;852;p67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title only">
  <p:cSld name="TITLE_1_1_4_2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68"/>
          <p:cNvSpPr txBox="1"/>
          <p:nvPr>
            <p:ph type="title"/>
          </p:nvPr>
        </p:nvSpPr>
        <p:spPr>
          <a:xfrm>
            <a:off x="283475" y="300013"/>
            <a:ext cx="4382400" cy="4338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5" name="Google Shape;855;p68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856" name="Google Shape;856;p68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857" name="Google Shape;857;p68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8" name="Google Shape;858;p68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objectives">
  <p:cSld name="TITLE_1_1_4_1"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69"/>
          <p:cNvSpPr txBox="1"/>
          <p:nvPr>
            <p:ph idx="1" type="subTitle"/>
          </p:nvPr>
        </p:nvSpPr>
        <p:spPr>
          <a:xfrm>
            <a:off x="284700" y="3016803"/>
            <a:ext cx="1970400" cy="46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61" name="Google Shape;861;p69"/>
          <p:cNvSpPr txBox="1"/>
          <p:nvPr>
            <p:ph idx="2" type="subTitle"/>
          </p:nvPr>
        </p:nvSpPr>
        <p:spPr>
          <a:xfrm>
            <a:off x="284700" y="3432410"/>
            <a:ext cx="1970400" cy="121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62" name="Google Shape;862;p69"/>
          <p:cNvSpPr txBox="1"/>
          <p:nvPr>
            <p:ph idx="3" type="subTitle"/>
          </p:nvPr>
        </p:nvSpPr>
        <p:spPr>
          <a:xfrm>
            <a:off x="2709924" y="3016803"/>
            <a:ext cx="1970400" cy="46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63" name="Google Shape;863;p69"/>
          <p:cNvSpPr txBox="1"/>
          <p:nvPr>
            <p:ph idx="4" type="subTitle"/>
          </p:nvPr>
        </p:nvSpPr>
        <p:spPr>
          <a:xfrm>
            <a:off x="2709924" y="3432410"/>
            <a:ext cx="1970400" cy="121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64" name="Google Shape;864;p69"/>
          <p:cNvSpPr txBox="1"/>
          <p:nvPr>
            <p:ph idx="5" type="subTitle"/>
          </p:nvPr>
        </p:nvSpPr>
        <p:spPr>
          <a:xfrm>
            <a:off x="5135149" y="3016803"/>
            <a:ext cx="1970400" cy="46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65" name="Google Shape;865;p69"/>
          <p:cNvSpPr txBox="1"/>
          <p:nvPr>
            <p:ph idx="6" type="subTitle"/>
          </p:nvPr>
        </p:nvSpPr>
        <p:spPr>
          <a:xfrm>
            <a:off x="5135149" y="3432410"/>
            <a:ext cx="1970400" cy="121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66" name="Google Shape;866;p69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7" name="Google Shape;867;p69"/>
          <p:cNvSpPr txBox="1"/>
          <p:nvPr>
            <p:ph idx="7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868" name="Google Shape;868;p69"/>
          <p:cNvSpPr txBox="1"/>
          <p:nvPr>
            <p:ph idx="8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869" name="Google Shape;869;p69"/>
          <p:cNvSpPr txBox="1"/>
          <p:nvPr>
            <p:ph idx="9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0" name="Google Shape;870;p69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learnings">
  <p:cSld name="CUSTOM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70"/>
          <p:cNvSpPr/>
          <p:nvPr/>
        </p:nvSpPr>
        <p:spPr>
          <a:xfrm flipH="1" rot="5400000">
            <a:off x="5052850" y="1254650"/>
            <a:ext cx="291900" cy="2919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873" name="Google Shape;873;p70"/>
          <p:cNvSpPr/>
          <p:nvPr/>
        </p:nvSpPr>
        <p:spPr>
          <a:xfrm flipH="1">
            <a:off x="25" y="2692075"/>
            <a:ext cx="1709400" cy="16257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874" name="Google Shape;874;p70"/>
          <p:cNvSpPr/>
          <p:nvPr/>
        </p:nvSpPr>
        <p:spPr>
          <a:xfrm flipH="1" rot="5400000">
            <a:off x="851875" y="3504787"/>
            <a:ext cx="1625700" cy="16203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875" name="Google Shape;875;p70"/>
          <p:cNvSpPr/>
          <p:nvPr/>
        </p:nvSpPr>
        <p:spPr>
          <a:xfrm flipH="1" rot="-5400000">
            <a:off x="-125" y="3483026"/>
            <a:ext cx="1665300" cy="16653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876" name="Google Shape;876;p70"/>
          <p:cNvSpPr/>
          <p:nvPr/>
        </p:nvSpPr>
        <p:spPr>
          <a:xfrm flipH="1" rot="5400000">
            <a:off x="5052850" y="2554039"/>
            <a:ext cx="291900" cy="2919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877" name="Google Shape;877;p70"/>
          <p:cNvSpPr/>
          <p:nvPr/>
        </p:nvSpPr>
        <p:spPr>
          <a:xfrm flipH="1" rot="5400000">
            <a:off x="5052850" y="3858733"/>
            <a:ext cx="291900" cy="2919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878" name="Google Shape;878;p70"/>
          <p:cNvSpPr txBox="1"/>
          <p:nvPr>
            <p:ph type="title"/>
          </p:nvPr>
        </p:nvSpPr>
        <p:spPr>
          <a:xfrm>
            <a:off x="283475" y="1790498"/>
            <a:ext cx="3162600" cy="9051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9" name="Google Shape;879;p70"/>
          <p:cNvSpPr txBox="1"/>
          <p:nvPr>
            <p:ph idx="1" type="subTitle"/>
          </p:nvPr>
        </p:nvSpPr>
        <p:spPr>
          <a:xfrm>
            <a:off x="5052850" y="703626"/>
            <a:ext cx="1970400" cy="466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80" name="Google Shape;880;p70"/>
          <p:cNvSpPr txBox="1"/>
          <p:nvPr>
            <p:ph idx="2" type="subTitle"/>
          </p:nvPr>
        </p:nvSpPr>
        <p:spPr>
          <a:xfrm>
            <a:off x="5052850" y="1447600"/>
            <a:ext cx="2403600" cy="547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81" name="Google Shape;881;p70"/>
          <p:cNvSpPr txBox="1"/>
          <p:nvPr>
            <p:ph idx="3" type="subTitle"/>
          </p:nvPr>
        </p:nvSpPr>
        <p:spPr>
          <a:xfrm>
            <a:off x="5052850" y="2006687"/>
            <a:ext cx="1970400" cy="466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82" name="Google Shape;882;p70"/>
          <p:cNvSpPr txBox="1"/>
          <p:nvPr>
            <p:ph idx="4" type="subTitle"/>
          </p:nvPr>
        </p:nvSpPr>
        <p:spPr>
          <a:xfrm>
            <a:off x="5052850" y="2750664"/>
            <a:ext cx="2403600" cy="547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83" name="Google Shape;883;p70"/>
          <p:cNvSpPr txBox="1"/>
          <p:nvPr>
            <p:ph idx="5" type="subTitle"/>
          </p:nvPr>
        </p:nvSpPr>
        <p:spPr>
          <a:xfrm>
            <a:off x="5052850" y="3310695"/>
            <a:ext cx="1970400" cy="466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84" name="Google Shape;884;p70"/>
          <p:cNvSpPr txBox="1"/>
          <p:nvPr>
            <p:ph idx="6" type="subTitle"/>
          </p:nvPr>
        </p:nvSpPr>
        <p:spPr>
          <a:xfrm>
            <a:off x="5052850" y="4054675"/>
            <a:ext cx="2403600" cy="547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85" name="Google Shape;885;p70"/>
          <p:cNvSpPr txBox="1"/>
          <p:nvPr>
            <p:ph idx="7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886" name="Google Shape;886;p70"/>
          <p:cNvSpPr txBox="1"/>
          <p:nvPr>
            <p:ph idx="8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887" name="Google Shape;887;p70"/>
          <p:cNvSpPr txBox="1"/>
          <p:nvPr>
            <p:ph idx="9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8" name="Google Shape;888;p70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2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71"/>
          <p:cNvSpPr txBox="1"/>
          <p:nvPr>
            <p:ph type="title"/>
          </p:nvPr>
        </p:nvSpPr>
        <p:spPr>
          <a:xfrm>
            <a:off x="4665825" y="1253625"/>
            <a:ext cx="4193400" cy="3069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91" name="Google Shape;891;p71"/>
          <p:cNvSpPr txBox="1"/>
          <p:nvPr>
            <p:ph idx="1" type="body"/>
          </p:nvPr>
        </p:nvSpPr>
        <p:spPr>
          <a:xfrm>
            <a:off x="2534564" y="3561603"/>
            <a:ext cx="18234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indent="-419100" lvl="1" marL="914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indent="-419100" lvl="2" marL="1371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indent="-419100" lvl="3" marL="18288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indent="-419100" lvl="4" marL="22860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indent="-419100" lvl="5" marL="27432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indent="-419100" lvl="6" marL="3200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indent="-419100" lvl="7" marL="3657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indent="-419100" lvl="8" marL="4114800">
              <a:spcBef>
                <a:spcPts val="1000"/>
              </a:spcBef>
              <a:spcAft>
                <a:spcPts val="100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92" name="Google Shape;892;p71"/>
          <p:cNvSpPr txBox="1"/>
          <p:nvPr>
            <p:ph idx="2" type="body"/>
          </p:nvPr>
        </p:nvSpPr>
        <p:spPr>
          <a:xfrm>
            <a:off x="283925" y="3561603"/>
            <a:ext cx="18234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indent="-419100" lvl="1" marL="914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indent="-419100" lvl="2" marL="1371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indent="-419100" lvl="3" marL="18288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indent="-419100" lvl="4" marL="22860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indent="-419100" lvl="5" marL="27432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indent="-419100" lvl="6" marL="3200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indent="-419100" lvl="7" marL="3657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indent="-419100" lvl="8" marL="4114800">
              <a:spcBef>
                <a:spcPts val="1000"/>
              </a:spcBef>
              <a:spcAft>
                <a:spcPts val="100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93" name="Google Shape;893;p71"/>
          <p:cNvSpPr txBox="1"/>
          <p:nvPr>
            <p:ph idx="3" type="body"/>
          </p:nvPr>
        </p:nvSpPr>
        <p:spPr>
          <a:xfrm>
            <a:off x="4785202" y="3561603"/>
            <a:ext cx="18234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indent="-419100" lvl="1" marL="914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indent="-419100" lvl="2" marL="1371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indent="-419100" lvl="3" marL="18288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indent="-419100" lvl="4" marL="22860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indent="-419100" lvl="5" marL="27432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indent="-419100" lvl="6" marL="3200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indent="-419100" lvl="7" marL="3657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indent="-419100" lvl="8" marL="4114800">
              <a:spcBef>
                <a:spcPts val="1000"/>
              </a:spcBef>
              <a:spcAft>
                <a:spcPts val="100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94" name="Google Shape;894;p71"/>
          <p:cNvSpPr txBox="1"/>
          <p:nvPr>
            <p:ph idx="4" type="body"/>
          </p:nvPr>
        </p:nvSpPr>
        <p:spPr>
          <a:xfrm>
            <a:off x="7035841" y="3561603"/>
            <a:ext cx="18234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indent="-419100" lvl="1" marL="914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indent="-419100" lvl="2" marL="1371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indent="-419100" lvl="3" marL="18288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indent="-419100" lvl="4" marL="22860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indent="-419100" lvl="5" marL="27432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indent="-419100" lvl="6" marL="3200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indent="-419100" lvl="7" marL="3657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indent="-419100" lvl="8" marL="4114800">
              <a:spcBef>
                <a:spcPts val="1000"/>
              </a:spcBef>
              <a:spcAft>
                <a:spcPts val="100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95" name="Google Shape;895;p71"/>
          <p:cNvSpPr txBox="1"/>
          <p:nvPr>
            <p:ph idx="5" type="body"/>
          </p:nvPr>
        </p:nvSpPr>
        <p:spPr>
          <a:xfrm>
            <a:off x="283925" y="4183328"/>
            <a:ext cx="1823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896" name="Google Shape;896;p71"/>
          <p:cNvSpPr txBox="1"/>
          <p:nvPr>
            <p:ph idx="6" type="body"/>
          </p:nvPr>
        </p:nvSpPr>
        <p:spPr>
          <a:xfrm>
            <a:off x="2534564" y="4183328"/>
            <a:ext cx="1823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897" name="Google Shape;897;p71"/>
          <p:cNvSpPr txBox="1"/>
          <p:nvPr>
            <p:ph idx="7" type="body"/>
          </p:nvPr>
        </p:nvSpPr>
        <p:spPr>
          <a:xfrm>
            <a:off x="4785202" y="4183328"/>
            <a:ext cx="1823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898" name="Google Shape;898;p71"/>
          <p:cNvSpPr txBox="1"/>
          <p:nvPr>
            <p:ph idx="8" type="body"/>
          </p:nvPr>
        </p:nvSpPr>
        <p:spPr>
          <a:xfrm>
            <a:off x="7035841" y="4183328"/>
            <a:ext cx="1823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899" name="Google Shape;899;p71"/>
          <p:cNvSpPr/>
          <p:nvPr/>
        </p:nvSpPr>
        <p:spPr>
          <a:xfrm flipH="1" rot="10800000">
            <a:off x="-1073900" y="773300"/>
            <a:ext cx="2146200" cy="21462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00" name="Google Shape;900;p71"/>
          <p:cNvSpPr/>
          <p:nvPr/>
        </p:nvSpPr>
        <p:spPr>
          <a:xfrm flipH="1" rot="10800000">
            <a:off x="-3400" y="773300"/>
            <a:ext cx="2146200" cy="21462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01" name="Google Shape;901;p71"/>
          <p:cNvSpPr/>
          <p:nvPr/>
        </p:nvSpPr>
        <p:spPr>
          <a:xfrm flipH="1" rot="10800000">
            <a:off x="1072300" y="773300"/>
            <a:ext cx="2146200" cy="21462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02" name="Google Shape;902;p71"/>
          <p:cNvSpPr/>
          <p:nvPr/>
        </p:nvSpPr>
        <p:spPr>
          <a:xfrm flipH="1" rot="10800000">
            <a:off x="2149393" y="773300"/>
            <a:ext cx="2146200" cy="21462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03" name="Google Shape;903;p71"/>
          <p:cNvSpPr txBox="1"/>
          <p:nvPr>
            <p:ph idx="9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904" name="Google Shape;904;p71"/>
          <p:cNvSpPr txBox="1"/>
          <p:nvPr>
            <p:ph idx="1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905" name="Google Shape;905;p71"/>
          <p:cNvSpPr txBox="1"/>
          <p:nvPr>
            <p:ph idx="1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6" name="Google Shape;906;p71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 - Alt 1">
  <p:cSld name="CUSTOM_1">
    <p:bg>
      <p:bgPr>
        <a:solidFill>
          <a:schemeClr val="accen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/>
          <p:nvPr/>
        </p:nvSpPr>
        <p:spPr>
          <a:xfrm>
            <a:off x="743700" y="2071975"/>
            <a:ext cx="357300" cy="51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09" name="Google Shape;109;p8"/>
          <p:cNvSpPr/>
          <p:nvPr>
            <p:ph idx="2" type="pic"/>
          </p:nvPr>
        </p:nvSpPr>
        <p:spPr>
          <a:xfrm>
            <a:off x="978875" y="2071975"/>
            <a:ext cx="3761700" cy="26802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8"/>
          <p:cNvSpPr/>
          <p:nvPr/>
        </p:nvSpPr>
        <p:spPr>
          <a:xfrm>
            <a:off x="743700" y="743700"/>
            <a:ext cx="4529700" cy="135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11" name="Google Shape;111;p8"/>
          <p:cNvSpPr/>
          <p:nvPr/>
        </p:nvSpPr>
        <p:spPr>
          <a:xfrm>
            <a:off x="1285575" y="2039600"/>
            <a:ext cx="385200" cy="8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12" name="Google Shape;112;p8"/>
          <p:cNvSpPr/>
          <p:nvPr/>
        </p:nvSpPr>
        <p:spPr>
          <a:xfrm>
            <a:off x="742950" y="3098550"/>
            <a:ext cx="1359900" cy="4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13" name="Google Shape;113;p8"/>
          <p:cNvSpPr/>
          <p:nvPr/>
        </p:nvSpPr>
        <p:spPr>
          <a:xfrm>
            <a:off x="4718150" y="3884200"/>
            <a:ext cx="765000" cy="86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3800525" y="2039600"/>
            <a:ext cx="1004100" cy="70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4718150" y="378500"/>
            <a:ext cx="3552000" cy="40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6" name="Google Shape;116;p8"/>
          <p:cNvSpPr txBox="1"/>
          <p:nvPr>
            <p:ph type="title"/>
          </p:nvPr>
        </p:nvSpPr>
        <p:spPr>
          <a:xfrm>
            <a:off x="4946700" y="623600"/>
            <a:ext cx="3093300" cy="166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17" name="Google Shape;117;p8"/>
          <p:cNvSpPr/>
          <p:nvPr>
            <p:ph idx="3" type="pic"/>
          </p:nvPr>
        </p:nvSpPr>
        <p:spPr>
          <a:xfrm>
            <a:off x="742950" y="3591150"/>
            <a:ext cx="1359900" cy="9708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8"/>
          <p:cNvSpPr txBox="1"/>
          <p:nvPr>
            <p:ph idx="4" type="title"/>
          </p:nvPr>
        </p:nvSpPr>
        <p:spPr>
          <a:xfrm>
            <a:off x="883025" y="797467"/>
            <a:ext cx="3921600" cy="91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956075" y="1848025"/>
            <a:ext cx="357300" cy="59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20" name="Google Shape;120;p8"/>
          <p:cNvSpPr txBox="1"/>
          <p:nvPr>
            <p:ph idx="5" type="title"/>
          </p:nvPr>
        </p:nvSpPr>
        <p:spPr>
          <a:xfrm>
            <a:off x="883025" y="1805225"/>
            <a:ext cx="3093300" cy="26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21" name="Google Shape;121;p8"/>
          <p:cNvSpPr txBox="1"/>
          <p:nvPr>
            <p:ph idx="6" type="title"/>
          </p:nvPr>
        </p:nvSpPr>
        <p:spPr>
          <a:xfrm>
            <a:off x="812500" y="3259700"/>
            <a:ext cx="14637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59">
          <p15:clr>
            <a:srgbClr val="E46962"/>
          </p15:clr>
        </p15:guide>
        <p15:guide id="2" pos="159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468">
          <p15:clr>
            <a:srgbClr val="E46962"/>
          </p15:clr>
        </p15:guide>
        <p15:guide id="6" pos="5292">
          <p15:clr>
            <a:srgbClr val="E46962"/>
          </p15:clr>
        </p15:guide>
        <p15:guide id="7" orient="horz" pos="468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e &amp; QA">
  <p:cSld name="CUSTOM_3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72"/>
          <p:cNvSpPr/>
          <p:nvPr/>
        </p:nvSpPr>
        <p:spPr>
          <a:xfrm rot="-5400000">
            <a:off x="3889697" y="1638900"/>
            <a:ext cx="3510600" cy="3498600"/>
          </a:xfrm>
          <a:prstGeom prst="pie">
            <a:avLst>
              <a:gd fmla="val 0" name="adj1"/>
              <a:gd fmla="val 1080318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09" name="Google Shape;909;p72"/>
          <p:cNvSpPr txBox="1"/>
          <p:nvPr>
            <p:ph idx="1" type="subTitle"/>
          </p:nvPr>
        </p:nvSpPr>
        <p:spPr>
          <a:xfrm>
            <a:off x="284700" y="3566350"/>
            <a:ext cx="4557300" cy="1227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910" name="Google Shape;910;p72"/>
          <p:cNvSpPr/>
          <p:nvPr/>
        </p:nvSpPr>
        <p:spPr>
          <a:xfrm>
            <a:off x="3890550" y="-1634700"/>
            <a:ext cx="3509100" cy="3267600"/>
          </a:xfrm>
          <a:prstGeom prst="pie">
            <a:avLst>
              <a:gd fmla="val 0" name="adj1"/>
              <a:gd fmla="val 5401683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11" name="Google Shape;911;p72"/>
          <p:cNvSpPr/>
          <p:nvPr/>
        </p:nvSpPr>
        <p:spPr>
          <a:xfrm rot="-5400000">
            <a:off x="3889697" y="1638900"/>
            <a:ext cx="3510600" cy="3498600"/>
          </a:xfrm>
          <a:prstGeom prst="pie">
            <a:avLst>
              <a:gd fmla="val 5409954" name="adj1"/>
              <a:gd fmla="val 1080318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12" name="Google Shape;912;p72"/>
          <p:cNvSpPr/>
          <p:nvPr/>
        </p:nvSpPr>
        <p:spPr>
          <a:xfrm rot="-5400000">
            <a:off x="5639256" y="1638900"/>
            <a:ext cx="3510600" cy="3498600"/>
          </a:xfrm>
          <a:prstGeom prst="pie">
            <a:avLst>
              <a:gd fmla="val 0" name="adj1"/>
              <a:gd fmla="val 1080318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13" name="Google Shape;913;p72"/>
          <p:cNvSpPr/>
          <p:nvPr/>
        </p:nvSpPr>
        <p:spPr>
          <a:xfrm>
            <a:off x="5640000" y="-1634700"/>
            <a:ext cx="3509100" cy="3267600"/>
          </a:xfrm>
          <a:prstGeom prst="pie">
            <a:avLst>
              <a:gd fmla="val 0" name="adj1"/>
              <a:gd fmla="val 540036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14" name="Google Shape;914;p72"/>
          <p:cNvSpPr txBox="1"/>
          <p:nvPr>
            <p:ph type="title"/>
          </p:nvPr>
        </p:nvSpPr>
        <p:spPr>
          <a:xfrm>
            <a:off x="284700" y="229302"/>
            <a:ext cx="4287300" cy="3069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915" name="Google Shape;915;p72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7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18" name="Google Shape;918;p7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7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23" name="Google Shape;923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26" name="Google Shape;926;p7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7" name="Google Shape;927;p7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2" name="Google Shape;932;p7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7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8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7" name="Google Shape;937;p8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8" name="Google Shape;938;p8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8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+ image">
  <p:cSld name="BLANK_1_1_1_1_1_1_1_1_1_1_1_1_1_1_2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idx="1" type="body"/>
          </p:nvPr>
        </p:nvSpPr>
        <p:spPr>
          <a:xfrm>
            <a:off x="3721600" y="3126450"/>
            <a:ext cx="13848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  <p:sp>
        <p:nvSpPr>
          <p:cNvPr id="124" name="Google Shape;124;p9"/>
          <p:cNvSpPr/>
          <p:nvPr>
            <p:ph idx="2" type="pic"/>
          </p:nvPr>
        </p:nvSpPr>
        <p:spPr>
          <a:xfrm>
            <a:off x="0" y="0"/>
            <a:ext cx="2546700" cy="35832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9"/>
          <p:cNvSpPr/>
          <p:nvPr>
            <p:ph idx="3" type="pic"/>
          </p:nvPr>
        </p:nvSpPr>
        <p:spPr>
          <a:xfrm>
            <a:off x="280475" y="474638"/>
            <a:ext cx="2940900" cy="46689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9"/>
          <p:cNvSpPr/>
          <p:nvPr/>
        </p:nvSpPr>
        <p:spPr>
          <a:xfrm>
            <a:off x="3596536" y="253823"/>
            <a:ext cx="10821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7" name="Google Shape;127;p9"/>
          <p:cNvSpPr txBox="1"/>
          <p:nvPr>
            <p:ph idx="4" type="body"/>
          </p:nvPr>
        </p:nvSpPr>
        <p:spPr>
          <a:xfrm>
            <a:off x="5511500" y="3126450"/>
            <a:ext cx="13848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  <p:sp>
        <p:nvSpPr>
          <p:cNvPr id="128" name="Google Shape;128;p9"/>
          <p:cNvSpPr txBox="1"/>
          <p:nvPr>
            <p:ph idx="5" type="body"/>
          </p:nvPr>
        </p:nvSpPr>
        <p:spPr>
          <a:xfrm>
            <a:off x="7293076" y="3126450"/>
            <a:ext cx="14610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  <p:sp>
        <p:nvSpPr>
          <p:cNvPr id="129" name="Google Shape;129;p9"/>
          <p:cNvSpPr txBox="1"/>
          <p:nvPr>
            <p:ph type="title"/>
          </p:nvPr>
        </p:nvSpPr>
        <p:spPr>
          <a:xfrm>
            <a:off x="3598725" y="1485838"/>
            <a:ext cx="4801500" cy="75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30" name="Google Shape;130;p9"/>
          <p:cNvSpPr txBox="1"/>
          <p:nvPr>
            <p:ph idx="6" type="subTitle"/>
          </p:nvPr>
        </p:nvSpPr>
        <p:spPr>
          <a:xfrm>
            <a:off x="3721600" y="2709275"/>
            <a:ext cx="15747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1" name="Google Shape;131;p9"/>
          <p:cNvSpPr txBox="1"/>
          <p:nvPr>
            <p:ph idx="7" type="subTitle"/>
          </p:nvPr>
        </p:nvSpPr>
        <p:spPr>
          <a:xfrm>
            <a:off x="5511500" y="2709275"/>
            <a:ext cx="15747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2" name="Google Shape;132;p9"/>
          <p:cNvSpPr txBox="1"/>
          <p:nvPr>
            <p:ph idx="8" type="subTitle"/>
          </p:nvPr>
        </p:nvSpPr>
        <p:spPr>
          <a:xfrm>
            <a:off x="7293076" y="2713624"/>
            <a:ext cx="15984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idx="9" type="title"/>
          </p:nvPr>
        </p:nvSpPr>
        <p:spPr>
          <a:xfrm>
            <a:off x="3596525" y="522925"/>
            <a:ext cx="5295000" cy="8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highlight>
                  <a:schemeClr val="accent5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9pPr>
          </a:lstStyle>
          <a:p/>
        </p:txBody>
      </p:sp>
      <p:grpSp>
        <p:nvGrpSpPr>
          <p:cNvPr id="134" name="Google Shape;134;p9"/>
          <p:cNvGrpSpPr/>
          <p:nvPr/>
        </p:nvGrpSpPr>
        <p:grpSpPr>
          <a:xfrm>
            <a:off x="4430888" y="323039"/>
            <a:ext cx="149937" cy="118964"/>
            <a:chOff x="2601950" y="1974675"/>
            <a:chExt cx="2474200" cy="1963100"/>
          </a:xfrm>
        </p:grpSpPr>
        <p:sp>
          <p:nvSpPr>
            <p:cNvPr id="135" name="Google Shape;135;p9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42" name="Google Shape;142;p9"/>
          <p:cNvGrpSpPr/>
          <p:nvPr/>
        </p:nvGrpSpPr>
        <p:grpSpPr>
          <a:xfrm>
            <a:off x="3680513" y="323039"/>
            <a:ext cx="149937" cy="118964"/>
            <a:chOff x="2601950" y="1974675"/>
            <a:chExt cx="2474200" cy="1963100"/>
          </a:xfrm>
        </p:grpSpPr>
        <p:sp>
          <p:nvSpPr>
            <p:cNvPr id="143" name="Google Shape;143;p9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50" name="Google Shape;150;p9"/>
          <p:cNvGrpSpPr/>
          <p:nvPr/>
        </p:nvGrpSpPr>
        <p:grpSpPr>
          <a:xfrm>
            <a:off x="4062602" y="323039"/>
            <a:ext cx="149940" cy="118971"/>
            <a:chOff x="4062602" y="323039"/>
            <a:chExt cx="149940" cy="118971"/>
          </a:xfrm>
        </p:grpSpPr>
        <p:sp>
          <p:nvSpPr>
            <p:cNvPr id="151" name="Google Shape;151;p9"/>
            <p:cNvSpPr/>
            <p:nvPr/>
          </p:nvSpPr>
          <p:spPr>
            <a:xfrm>
              <a:off x="4062602" y="323039"/>
              <a:ext cx="37661" cy="37661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4174877" y="323039"/>
              <a:ext cx="37661" cy="37661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4062605" y="404350"/>
              <a:ext cx="149937" cy="3766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orient="horz" pos="3081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orient="horz" pos="159">
          <p15:clr>
            <a:srgbClr val="E46962"/>
          </p15:clr>
        </p15:guide>
        <p15:guide id="7" orient="horz" pos="2772">
          <p15:clr>
            <a:srgbClr val="E46962"/>
          </p15:clr>
        </p15:guide>
        <p15:guide id="8" pos="159">
          <p15:clr>
            <a:srgbClr val="E46962"/>
          </p15:clr>
        </p15:guide>
        <p15:guide id="9" pos="2268">
          <p15:clr>
            <a:srgbClr val="E46962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8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3" name="Google Shape;943;p8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84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47" name="Google Shape;947;p84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48" name="Google Shape;948;p84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49" name="Google Shape;949;p84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0" name="Google Shape;950;p84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1" name="Google Shape;951;p84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2" name="Google Shape;952;p84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55" name="Google Shape;955;p85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56" name="Google Shape;956;p85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8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9" name="Google Shape;959;p86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0" name="Google Shape;960;p86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1" name="Google Shape;961;p86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62" name="Google Shape;962;p86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87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5" name="Google Shape;965;p87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6" name="Google Shape;966;p8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67" name="Google Shape;967;p87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68" name="Google Shape;968;p87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69" name="Google Shape;969;p87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0" name="Google Shape;970;p87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88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3" name="Google Shape;973;p88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4" name="Google Shape;974;p88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5" name="Google Shape;975;p88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6" name="Google Shape;976;p88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77" name="Google Shape;977;p88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8" name="Google Shape;978;p88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9" name="Google Shape;979;p88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0" name="Google Shape;980;p88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83" name="Google Shape;983;p89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90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6" name="Google Shape;986;p90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7" name="Google Shape;987;p90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8" name="Google Shape;988;p90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9" name="Google Shape;989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90" name="Google Shape;990;p90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1" name="Google Shape;991;p90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91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4" name="Google Shape;994;p91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995" name="Google Shape;995;p91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996" name="Google Shape;996;p91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7" name="Google Shape;997;p91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998" name="Google Shape;998;p91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9" name="Google Shape;999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000" name="Google Shape;1000;p91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1" name="Google Shape;1001;p91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2" name="Google Shape;1002;p91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2">
  <p:cSld name="BLANK_1_1_1_1_1_1_1_1_1_1_1_1_1_1_2_2">
    <p:bg>
      <p:bgPr>
        <a:solidFill>
          <a:schemeClr val="accent4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245425" y="1563575"/>
            <a:ext cx="3155400" cy="9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56" name="Google Shape;156;p10"/>
          <p:cNvSpPr txBox="1"/>
          <p:nvPr>
            <p:ph idx="1" type="subTitle"/>
          </p:nvPr>
        </p:nvSpPr>
        <p:spPr>
          <a:xfrm>
            <a:off x="364813" y="2715814"/>
            <a:ext cx="15279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57" name="Google Shape;157;p10"/>
          <p:cNvSpPr txBox="1"/>
          <p:nvPr>
            <p:ph idx="2" type="subTitle"/>
          </p:nvPr>
        </p:nvSpPr>
        <p:spPr>
          <a:xfrm>
            <a:off x="3320475" y="2715814"/>
            <a:ext cx="15279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58" name="Google Shape;158;p10"/>
          <p:cNvSpPr txBox="1"/>
          <p:nvPr>
            <p:ph idx="3" type="subTitle"/>
          </p:nvPr>
        </p:nvSpPr>
        <p:spPr>
          <a:xfrm>
            <a:off x="6273125" y="2715820"/>
            <a:ext cx="15483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59" name="Google Shape;159;p10"/>
          <p:cNvSpPr/>
          <p:nvPr/>
        </p:nvSpPr>
        <p:spPr>
          <a:xfrm>
            <a:off x="252611" y="253823"/>
            <a:ext cx="10821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60" name="Google Shape;160;p10"/>
          <p:cNvSpPr txBox="1"/>
          <p:nvPr>
            <p:ph idx="4" type="title"/>
          </p:nvPr>
        </p:nvSpPr>
        <p:spPr>
          <a:xfrm>
            <a:off x="252600" y="522925"/>
            <a:ext cx="5295000" cy="8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highlight>
                  <a:schemeClr val="accent5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9pPr>
          </a:lstStyle>
          <a:p/>
        </p:txBody>
      </p:sp>
      <p:grpSp>
        <p:nvGrpSpPr>
          <p:cNvPr id="161" name="Google Shape;161;p10"/>
          <p:cNvGrpSpPr/>
          <p:nvPr/>
        </p:nvGrpSpPr>
        <p:grpSpPr>
          <a:xfrm>
            <a:off x="1093863" y="323039"/>
            <a:ext cx="149937" cy="118964"/>
            <a:chOff x="2601950" y="1974675"/>
            <a:chExt cx="2474200" cy="1963100"/>
          </a:xfrm>
        </p:grpSpPr>
        <p:sp>
          <p:nvSpPr>
            <p:cNvPr id="162" name="Google Shape;162;p10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69" name="Google Shape;169;p10"/>
          <p:cNvGrpSpPr/>
          <p:nvPr/>
        </p:nvGrpSpPr>
        <p:grpSpPr>
          <a:xfrm>
            <a:off x="343488" y="323039"/>
            <a:ext cx="149937" cy="118964"/>
            <a:chOff x="2601950" y="1974675"/>
            <a:chExt cx="2474200" cy="1963100"/>
          </a:xfrm>
        </p:grpSpPr>
        <p:sp>
          <p:nvSpPr>
            <p:cNvPr id="170" name="Google Shape;170;p10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77" name="Google Shape;177;p10"/>
          <p:cNvGrpSpPr/>
          <p:nvPr/>
        </p:nvGrpSpPr>
        <p:grpSpPr>
          <a:xfrm>
            <a:off x="725577" y="323039"/>
            <a:ext cx="149940" cy="118971"/>
            <a:chOff x="4062602" y="323039"/>
            <a:chExt cx="149940" cy="118971"/>
          </a:xfrm>
        </p:grpSpPr>
        <p:sp>
          <p:nvSpPr>
            <p:cNvPr id="178" name="Google Shape;178;p10"/>
            <p:cNvSpPr/>
            <p:nvPr/>
          </p:nvSpPr>
          <p:spPr>
            <a:xfrm>
              <a:off x="4062602" y="323039"/>
              <a:ext cx="37661" cy="37661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4174877" y="323039"/>
              <a:ext cx="37661" cy="37661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4062605" y="404350"/>
              <a:ext cx="149937" cy="3766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181" name="Google Shape;181;p10"/>
          <p:cNvSpPr txBox="1"/>
          <p:nvPr>
            <p:ph idx="5" type="body"/>
          </p:nvPr>
        </p:nvSpPr>
        <p:spPr>
          <a:xfrm>
            <a:off x="364813" y="3126450"/>
            <a:ext cx="24717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  <p:sp>
        <p:nvSpPr>
          <p:cNvPr id="182" name="Google Shape;182;p10"/>
          <p:cNvSpPr txBox="1"/>
          <p:nvPr>
            <p:ph idx="6" type="body"/>
          </p:nvPr>
        </p:nvSpPr>
        <p:spPr>
          <a:xfrm>
            <a:off x="3320475" y="3126450"/>
            <a:ext cx="24717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  <p:sp>
        <p:nvSpPr>
          <p:cNvPr id="183" name="Google Shape;183;p10"/>
          <p:cNvSpPr txBox="1"/>
          <p:nvPr>
            <p:ph idx="7" type="body"/>
          </p:nvPr>
        </p:nvSpPr>
        <p:spPr>
          <a:xfrm>
            <a:off x="6273125" y="3126453"/>
            <a:ext cx="24435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orient="horz" pos="3081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orient="horz" pos="159">
          <p15:clr>
            <a:srgbClr val="E46962"/>
          </p15:clr>
        </p15:guide>
        <p15:guide id="7" orient="horz" pos="2772">
          <p15:clr>
            <a:srgbClr val="E46962"/>
          </p15:clr>
        </p15:guide>
        <p15:guide id="8" pos="159">
          <p15:clr>
            <a:srgbClr val="E46962"/>
          </p15:clr>
        </p15:guide>
        <p15:guide id="9" pos="2268">
          <p15:clr>
            <a:srgbClr val="E46962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92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93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07" name="Google Shape;1007;p93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08" name="Google Shape;1008;p93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09" name="Google Shape;1009;p93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10" name="Google Shape;1010;p93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11" name="Google Shape;1011;p93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12" name="Google Shape;1012;p93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013" name="Google Shape;1013;p93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14" name="Google Shape;1014;p93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15" name="Google Shape;1015;p93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79.xml"/><Relationship Id="rId42" Type="http://schemas.openxmlformats.org/officeDocument/2006/relationships/slideLayout" Target="../slideLayouts/slideLayout81.xml"/><Relationship Id="rId41" Type="http://schemas.openxmlformats.org/officeDocument/2006/relationships/slideLayout" Target="../slideLayouts/slideLayout80.xml"/><Relationship Id="rId44" Type="http://schemas.openxmlformats.org/officeDocument/2006/relationships/slideLayout" Target="../slideLayouts/slideLayout83.xml"/><Relationship Id="rId43" Type="http://schemas.openxmlformats.org/officeDocument/2006/relationships/slideLayout" Target="../slideLayouts/slideLayout82.xml"/><Relationship Id="rId46" Type="http://schemas.openxmlformats.org/officeDocument/2006/relationships/slideLayout" Target="../slideLayouts/slideLayout85.xml"/><Relationship Id="rId45" Type="http://schemas.openxmlformats.org/officeDocument/2006/relationships/slideLayout" Target="../slideLayouts/slideLayout84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48" Type="http://schemas.openxmlformats.org/officeDocument/2006/relationships/slideLayout" Target="../slideLayouts/slideLayout87.xml"/><Relationship Id="rId47" Type="http://schemas.openxmlformats.org/officeDocument/2006/relationships/slideLayout" Target="../slideLayouts/slideLayout86.xml"/><Relationship Id="rId49" Type="http://schemas.openxmlformats.org/officeDocument/2006/relationships/slideLayout" Target="../slideLayouts/slideLayout88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31" Type="http://schemas.openxmlformats.org/officeDocument/2006/relationships/slideLayout" Target="../slideLayouts/slideLayout70.xml"/><Relationship Id="rId30" Type="http://schemas.openxmlformats.org/officeDocument/2006/relationships/slideLayout" Target="../slideLayouts/slideLayout69.xml"/><Relationship Id="rId33" Type="http://schemas.openxmlformats.org/officeDocument/2006/relationships/slideLayout" Target="../slideLayouts/slideLayout72.xml"/><Relationship Id="rId32" Type="http://schemas.openxmlformats.org/officeDocument/2006/relationships/slideLayout" Target="../slideLayouts/slideLayout71.xml"/><Relationship Id="rId35" Type="http://schemas.openxmlformats.org/officeDocument/2006/relationships/slideLayout" Target="../slideLayouts/slideLayout74.xml"/><Relationship Id="rId34" Type="http://schemas.openxmlformats.org/officeDocument/2006/relationships/slideLayout" Target="../slideLayouts/slideLayout73.xml"/><Relationship Id="rId37" Type="http://schemas.openxmlformats.org/officeDocument/2006/relationships/slideLayout" Target="../slideLayouts/slideLayout76.xml"/><Relationship Id="rId36" Type="http://schemas.openxmlformats.org/officeDocument/2006/relationships/slideLayout" Target="../slideLayouts/slideLayout75.xml"/><Relationship Id="rId39" Type="http://schemas.openxmlformats.org/officeDocument/2006/relationships/slideLayout" Target="../slideLayouts/slideLayout78.xml"/><Relationship Id="rId38" Type="http://schemas.openxmlformats.org/officeDocument/2006/relationships/slideLayout" Target="../slideLayouts/slideLayout77.xml"/><Relationship Id="rId20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62.xml"/><Relationship Id="rId26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68.xml"/><Relationship Id="rId51" Type="http://schemas.openxmlformats.org/officeDocument/2006/relationships/slideLayout" Target="../slideLayouts/slideLayout90.xml"/><Relationship Id="rId50" Type="http://schemas.openxmlformats.org/officeDocument/2006/relationships/slideLayout" Target="../slideLayouts/slideLayout89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●"/>
              <a:defRPr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59">
          <p15:clr>
            <a:srgbClr val="E46962"/>
          </p15:clr>
        </p15:guide>
        <p15:guide id="2" orient="horz" pos="171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 txBox="1"/>
          <p:nvPr>
            <p:ph idx="1" type="body"/>
          </p:nvPr>
        </p:nvSpPr>
        <p:spPr>
          <a:xfrm>
            <a:off x="284700" y="1782325"/>
            <a:ext cx="61539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298450" lvl="1" marL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○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298450" lvl="2" marL="1371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■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298450" lvl="3" marL="1828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298450" lvl="4" marL="2286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○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298450" lvl="5" marL="2743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■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298450" lvl="6" marL="3200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298450" lvl="7" marL="3657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○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298450" lvl="8" marL="41148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Urbanist"/>
              <a:buChar char="■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454" name="Google Shape;454;p41"/>
          <p:cNvSpPr txBox="1"/>
          <p:nvPr>
            <p:ph type="title"/>
          </p:nvPr>
        </p:nvSpPr>
        <p:spPr>
          <a:xfrm>
            <a:off x="283475" y="459250"/>
            <a:ext cx="85758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  <p:sldLayoutId id="2147483714" r:id="rId28"/>
    <p:sldLayoutId id="2147483715" r:id="rId29"/>
    <p:sldLayoutId id="2147483716" r:id="rId30"/>
    <p:sldLayoutId id="2147483717" r:id="rId31"/>
    <p:sldLayoutId id="2147483718" r:id="rId32"/>
    <p:sldLayoutId id="2147483719" r:id="rId33"/>
    <p:sldLayoutId id="2147483720" r:id="rId34"/>
    <p:sldLayoutId id="2147483721" r:id="rId35"/>
    <p:sldLayoutId id="2147483722" r:id="rId36"/>
    <p:sldLayoutId id="2147483723" r:id="rId37"/>
    <p:sldLayoutId id="2147483724" r:id="rId38"/>
    <p:sldLayoutId id="2147483725" r:id="rId39"/>
    <p:sldLayoutId id="2147483726" r:id="rId40"/>
    <p:sldLayoutId id="2147483727" r:id="rId41"/>
    <p:sldLayoutId id="2147483728" r:id="rId42"/>
    <p:sldLayoutId id="2147483729" r:id="rId43"/>
    <p:sldLayoutId id="2147483730" r:id="rId44"/>
    <p:sldLayoutId id="2147483731" r:id="rId45"/>
    <p:sldLayoutId id="2147483732" r:id="rId46"/>
    <p:sldLayoutId id="2147483733" r:id="rId47"/>
    <p:sldLayoutId id="2147483734" r:id="rId48"/>
    <p:sldLayoutId id="2147483735" r:id="rId49"/>
    <p:sldLayoutId id="2147483736" r:id="rId50"/>
    <p:sldLayoutId id="2147483737" r:id="rId51"/>
    <p:sldLayoutId id="2147483738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9">
          <p15:clr>
            <a:schemeClr val="accent1"/>
          </p15:clr>
        </p15:guide>
        <p15:guide id="2" orient="horz" pos="899">
          <p15:clr>
            <a:schemeClr val="accent1"/>
          </p15:clr>
        </p15:guide>
        <p15:guide id="3" orient="horz" pos="960">
          <p15:clr>
            <a:schemeClr val="accent1"/>
          </p15:clr>
        </p15:guide>
        <p15:guide id="4" orient="horz" pos="1560">
          <p15:clr>
            <a:schemeClr val="accent1"/>
          </p15:clr>
        </p15:guide>
        <p15:guide id="5" orient="horz" pos="1620">
          <p15:clr>
            <a:schemeClr val="accent1"/>
          </p15:clr>
        </p15:guide>
        <p15:guide id="6" orient="horz" pos="2280">
          <p15:clr>
            <a:schemeClr val="accent1"/>
          </p15:clr>
        </p15:guide>
        <p15:guide id="7" orient="horz" pos="2341">
          <p15:clr>
            <a:schemeClr val="accent1"/>
          </p15:clr>
        </p15:guide>
        <p15:guide id="8" pos="299">
          <p15:clr>
            <a:schemeClr val="accent1"/>
          </p15:clr>
        </p15:guide>
        <p15:guide id="9" pos="1559">
          <p15:clr>
            <a:schemeClr val="accent1"/>
          </p15:clr>
        </p15:guide>
        <p15:guide id="10" pos="1618">
          <p15:clr>
            <a:schemeClr val="accent1"/>
          </p15:clr>
        </p15:guide>
        <p15:guide id="11" pos="1981">
          <p15:clr>
            <a:schemeClr val="accent2"/>
          </p15:clr>
        </p15:guide>
        <p15:guide id="12" pos="2039">
          <p15:clr>
            <a:schemeClr val="accent2"/>
          </p15:clr>
        </p15:guide>
        <p15:guide id="13" pos="2880">
          <p15:clr>
            <a:schemeClr val="accent1"/>
          </p15:clr>
        </p15:guide>
        <p15:guide id="14" pos="2939">
          <p15:clr>
            <a:schemeClr val="accent1"/>
          </p15:clr>
        </p15:guide>
        <p15:guide id="15" pos="3719">
          <p15:clr>
            <a:schemeClr val="accent2"/>
          </p15:clr>
        </p15:guide>
        <p15:guide id="16" pos="3779">
          <p15:clr>
            <a:schemeClr val="accent2"/>
          </p15:clr>
        </p15:guide>
        <p15:guide id="17" pos="4140">
          <p15:clr>
            <a:schemeClr val="accent1"/>
          </p15:clr>
        </p15:guide>
        <p15:guide id="18" pos="4199">
          <p15:clr>
            <a:schemeClr val="accent1"/>
          </p15:clr>
        </p15:guide>
        <p15:guide id="19" pos="5459">
          <p15:clr>
            <a:schemeClr val="accent1"/>
          </p15:clr>
        </p15:guide>
        <p15:guide id="20" orient="horz" pos="2941">
          <p15:clr>
            <a:schemeClr val="accent1"/>
          </p15:clr>
        </p15:guide>
        <p15:guide id="21" pos="179">
          <p15:clr>
            <a:srgbClr val="EA4335"/>
          </p15:clr>
        </p15:guide>
        <p15:guide id="22" orient="horz" pos="180">
          <p15:clr>
            <a:srgbClr val="EA4335"/>
          </p15:clr>
        </p15:guide>
        <p15:guide id="23" pos="5581">
          <p15:clr>
            <a:srgbClr val="EA4335"/>
          </p15:clr>
        </p15:guide>
        <p15:guide id="24" orient="horz" pos="30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94"/>
          <p:cNvSpPr txBox="1"/>
          <p:nvPr>
            <p:ph type="title"/>
          </p:nvPr>
        </p:nvSpPr>
        <p:spPr>
          <a:xfrm>
            <a:off x="3236625" y="837723"/>
            <a:ext cx="5622600" cy="22752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IIOT Portfollio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Jeran Kilpack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95"/>
          <p:cNvSpPr txBox="1"/>
          <p:nvPr>
            <p:ph type="title"/>
          </p:nvPr>
        </p:nvSpPr>
        <p:spPr>
          <a:xfrm>
            <a:off x="4990975" y="556050"/>
            <a:ext cx="5190300" cy="967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95"/>
          <p:cNvSpPr txBox="1"/>
          <p:nvPr/>
        </p:nvSpPr>
        <p:spPr>
          <a:xfrm>
            <a:off x="4990975" y="1262250"/>
            <a:ext cx="3887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Everything in this repo and this presentation are about the practical lab assignments. Learn more about the conceptual and documentation in the repo. </a:t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https://github.com/JeranKilpack/IIOTportfollio/tree/main</a:t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96"/>
          <p:cNvSpPr txBox="1"/>
          <p:nvPr>
            <p:ph idx="1" type="subTitle"/>
          </p:nvPr>
        </p:nvSpPr>
        <p:spPr>
          <a:xfrm>
            <a:off x="3389025" y="119728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Using tensorflow and visualizing with matplotlib we trained and showed the sample images</a:t>
            </a:r>
            <a:endParaRPr/>
          </a:p>
        </p:txBody>
      </p:sp>
      <p:sp>
        <p:nvSpPr>
          <p:cNvPr id="1032" name="Google Shape;1032;p96"/>
          <p:cNvSpPr txBox="1"/>
          <p:nvPr>
            <p:ph idx="3" type="subTitle"/>
          </p:nvPr>
        </p:nvSpPr>
        <p:spPr>
          <a:xfrm>
            <a:off x="3389025" y="2771279"/>
            <a:ext cx="2331300" cy="16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remodeling we converted and </a:t>
            </a:r>
            <a:r>
              <a:rPr lang="en"/>
              <a:t>inference</a:t>
            </a:r>
            <a:r>
              <a:rPr lang="en"/>
              <a:t> the image and </a:t>
            </a:r>
            <a:r>
              <a:rPr lang="en"/>
              <a:t>properly</a:t>
            </a:r>
            <a:r>
              <a:rPr lang="en"/>
              <a:t> </a:t>
            </a:r>
            <a:r>
              <a:rPr lang="en"/>
              <a:t>predicted</a:t>
            </a:r>
            <a:r>
              <a:rPr lang="en"/>
              <a:t> the right labeled image. </a:t>
            </a:r>
            <a:endParaRPr/>
          </a:p>
        </p:txBody>
      </p:sp>
      <p:cxnSp>
        <p:nvCxnSpPr>
          <p:cNvPr id="1033" name="Google Shape;1033;p96"/>
          <p:cNvCxnSpPr/>
          <p:nvPr/>
        </p:nvCxnSpPr>
        <p:spPr>
          <a:xfrm rot="10800000">
            <a:off x="5896563" y="1427825"/>
            <a:ext cx="0" cy="2964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4" name="Google Shape;1034;p96"/>
          <p:cNvSpPr txBox="1"/>
          <p:nvPr>
            <p:ph type="title"/>
          </p:nvPr>
        </p:nvSpPr>
        <p:spPr>
          <a:xfrm>
            <a:off x="284700" y="286200"/>
            <a:ext cx="8302500" cy="660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Converting and Deploying AI models using Tensorflow lite</a:t>
            </a:r>
            <a:endParaRPr sz="3000"/>
          </a:p>
        </p:txBody>
      </p:sp>
      <p:pic>
        <p:nvPicPr>
          <p:cNvPr id="1035" name="Google Shape;1035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477" y="629775"/>
            <a:ext cx="1633675" cy="285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8575" y="3392050"/>
            <a:ext cx="1745774" cy="16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97"/>
          <p:cNvSpPr txBox="1"/>
          <p:nvPr>
            <p:ph idx="1" type="subTitle"/>
          </p:nvPr>
        </p:nvSpPr>
        <p:spPr>
          <a:xfrm>
            <a:off x="284700" y="2574275"/>
            <a:ext cx="4287300" cy="744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mqtt sensor I worked with vscode to host a server running 3 scripts along with their visualization to predict humidity and temperature. </a:t>
            </a:r>
            <a:endParaRPr/>
          </a:p>
        </p:txBody>
      </p:sp>
      <p:sp>
        <p:nvSpPr>
          <p:cNvPr id="1042" name="Google Shape;1042;p97"/>
          <p:cNvSpPr txBox="1"/>
          <p:nvPr>
            <p:ph type="title"/>
          </p:nvPr>
        </p:nvSpPr>
        <p:spPr>
          <a:xfrm>
            <a:off x="284700" y="474750"/>
            <a:ext cx="5622600" cy="1794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Conceptual Design of an IIoT Sensor Network &amp; Protocol Experimentation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3" name="Google Shape;1043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100" y="687275"/>
            <a:ext cx="3786274" cy="3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Google Shape;1044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1684" y="1200325"/>
            <a:ext cx="2467215" cy="127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1045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8501" y="1665875"/>
            <a:ext cx="2262874" cy="195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6" name="Google Shape;1046;p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470675"/>
            <a:ext cx="2528249" cy="152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98"/>
          <p:cNvSpPr txBox="1"/>
          <p:nvPr>
            <p:ph type="title"/>
          </p:nvPr>
        </p:nvSpPr>
        <p:spPr>
          <a:xfrm>
            <a:off x="284700" y="229301"/>
            <a:ext cx="4287300" cy="1500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latin typeface="Arial"/>
                <a:ea typeface="Arial"/>
                <a:cs typeface="Arial"/>
                <a:sym typeface="Arial"/>
              </a:rPr>
              <a:t>AI-Driven Data Analytics for IIoT 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98"/>
          <p:cNvSpPr txBox="1"/>
          <p:nvPr>
            <p:ph idx="1" type="subTitle"/>
          </p:nvPr>
        </p:nvSpPr>
        <p:spPr>
          <a:xfrm>
            <a:off x="289850" y="1427825"/>
            <a:ext cx="4557300" cy="1227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trickiest part here was making sure the dataset was properly cleaned and tuned for us to test out different scoring metrics.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used nixtla for </a:t>
            </a:r>
            <a:r>
              <a:rPr lang="en"/>
              <a:t>training</a:t>
            </a:r>
            <a:r>
              <a:rPr lang="en"/>
              <a:t> the </a:t>
            </a:r>
            <a:r>
              <a:rPr lang="en"/>
              <a:t>actual</a:t>
            </a:r>
            <a:r>
              <a:rPr lang="en"/>
              <a:t> vs predicted temperatures. This model was very expensive and timely to run all the epochs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model also needed tuning to achieve a better MAE, RMSE, and rsquard score</a:t>
            </a:r>
            <a:endParaRPr/>
          </a:p>
        </p:txBody>
      </p:sp>
      <p:pic>
        <p:nvPicPr>
          <p:cNvPr id="1053" name="Google Shape;1053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475" y="155200"/>
            <a:ext cx="3641474" cy="13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1125" y="1673947"/>
            <a:ext cx="3492875" cy="2055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1125" y="4144875"/>
            <a:ext cx="22479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99"/>
          <p:cNvSpPr txBox="1"/>
          <p:nvPr/>
        </p:nvSpPr>
        <p:spPr>
          <a:xfrm>
            <a:off x="4410150" y="243850"/>
            <a:ext cx="4256700" cy="10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IIoT Network Analysis: Age of Information and Reliability Trade-offs</a:t>
            </a:r>
            <a:endParaRPr b="1"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061" name="Google Shape;1061;p99"/>
          <p:cNvSpPr txBox="1"/>
          <p:nvPr/>
        </p:nvSpPr>
        <p:spPr>
          <a:xfrm>
            <a:off x="4515350" y="1123300"/>
            <a:ext cx="371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This was a half conceptual, half practical assignment comparing deadline oriented versus AoI oriented </a:t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pic>
        <p:nvPicPr>
          <p:cNvPr id="1062" name="Google Shape;1062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9525"/>
            <a:ext cx="4462470" cy="31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3" name="Google Shape;1063;p99"/>
          <p:cNvSpPr txBox="1"/>
          <p:nvPr/>
        </p:nvSpPr>
        <p:spPr>
          <a:xfrm>
            <a:off x="4602600" y="1869675"/>
            <a:ext cx="4256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From what I learned and gathered. Deadline oriented means you need to achieve something asap, where AoI is constant with tons of information. </a:t>
            </a:r>
            <a:b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</a:br>
            <a:b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</a:b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AoI example: cloud based environmental monitoring.</a:t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Deadline example: robotic manufacturing. </a:t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00"/>
          <p:cNvSpPr txBox="1"/>
          <p:nvPr/>
        </p:nvSpPr>
        <p:spPr>
          <a:xfrm>
            <a:off x="4759200" y="657725"/>
            <a:ext cx="345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Thanks for reading!!!</a:t>
            </a:r>
            <a:endParaRPr sz="24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[INT] Project timeline/workflow presentation [Style 1] ">
  <a:themeElements>
    <a:clrScheme name="Google Colours">
      <a:dk1>
        <a:srgbClr val="292D3E"/>
      </a:dk1>
      <a:lt1>
        <a:srgbClr val="FFFFFF"/>
      </a:lt1>
      <a:dk2>
        <a:srgbClr val="F1F2DF"/>
      </a:dk2>
      <a:lt2>
        <a:srgbClr val="666666"/>
      </a:lt2>
      <a:accent1>
        <a:srgbClr val="6D31FD"/>
      </a:accent1>
      <a:accent2>
        <a:srgbClr val="066B6B"/>
      </a:accent2>
      <a:accent3>
        <a:srgbClr val="FFDF5F"/>
      </a:accent3>
      <a:accent4>
        <a:srgbClr val="8289FF"/>
      </a:accent4>
      <a:accent5>
        <a:srgbClr val="FF8127"/>
      </a:accent5>
      <a:accent6>
        <a:srgbClr val="CAF38D"/>
      </a:accent6>
      <a:hlink>
        <a:srgbClr val="8289FF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434343"/>
      </a:lt1>
      <a:dk2>
        <a:srgbClr val="B7B7B7"/>
      </a:dk2>
      <a:lt2>
        <a:srgbClr val="E7E7E7"/>
      </a:lt2>
      <a:accent1>
        <a:srgbClr val="007E6C"/>
      </a:accent1>
      <a:accent2>
        <a:srgbClr val="00E58E"/>
      </a:accent2>
      <a:accent3>
        <a:srgbClr val="CF94B4"/>
      </a:accent3>
      <a:accent4>
        <a:srgbClr val="F6B5D3"/>
      </a:accent4>
      <a:accent5>
        <a:srgbClr val="FFF269"/>
      </a:accent5>
      <a:accent6>
        <a:srgbClr val="F8ED8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