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04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15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34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4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65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22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5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9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33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82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293D-D8C3-478E-B6A0-CF3AB4CE584F}" type="datetimeFigureOut">
              <a:rPr lang="fr-FR" smtClean="0"/>
              <a:t>12/08/2020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1C56-57E4-4AE6-B125-1E04947066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0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how-to-create-a-modal-dialog-component-in-angular-8-88028d909be0" TargetMode="External"/><Relationship Id="rId2" Type="http://schemas.openxmlformats.org/officeDocument/2006/relationships/hyperlink" Target="https://www.w3schools.com/angular/tryit.asp?filename=try_ng_ng-sho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309" y="286327"/>
            <a:ext cx="1183178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Navbar</a:t>
            </a:r>
            <a:endParaRPr lang="fr-FR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  <a:p>
            <a:pPr algn="ctr"/>
            <a:r>
              <a:rPr lang="fr-F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rPr>
              <a:t>Accueil cours en ligne login</a:t>
            </a:r>
            <a:endParaRPr lang="fr-FR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3964" y="877455"/>
            <a:ext cx="1176712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Photo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35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 en ligne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Divers cours dans divers domaines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3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Etudiant</a:t>
            </a:r>
          </a:p>
          <a:p>
            <a:r>
              <a:rPr lang="fr-FR" smtClean="0"/>
              <a:t>Prof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68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Faire des </a:t>
            </a:r>
            <a:r>
              <a:rPr lang="fr-FR" dirty="0" err="1" smtClean="0"/>
              <a:t>epreuves</a:t>
            </a:r>
            <a:endParaRPr lang="fr-FR" dirty="0" smtClean="0"/>
          </a:p>
          <a:p>
            <a:r>
              <a:rPr lang="fr-FR" dirty="0" smtClean="0"/>
              <a:t>Partager des documents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publics ou privés</a:t>
            </a:r>
          </a:p>
          <a:p>
            <a:r>
              <a:rPr lang="fr-FR" dirty="0" smtClean="0"/>
              <a:t>Partager un devoir</a:t>
            </a:r>
          </a:p>
          <a:p>
            <a:r>
              <a:rPr lang="fr-FR" dirty="0" smtClean="0"/>
              <a:t>Faire un </a:t>
            </a:r>
            <a:r>
              <a:rPr lang="fr-FR" dirty="0" err="1" smtClean="0"/>
              <a:t>meet</a:t>
            </a:r>
            <a:r>
              <a:rPr lang="fr-FR" dirty="0" smtClean="0"/>
              <a:t> </a:t>
            </a:r>
          </a:p>
          <a:p>
            <a:r>
              <a:rPr lang="fr-FR" dirty="0" smtClean="0"/>
              <a:t>Faire un </a:t>
            </a:r>
            <a:r>
              <a:rPr lang="fr-FR" dirty="0" smtClean="0"/>
              <a:t>groupe d’</a:t>
            </a:r>
            <a:r>
              <a:rPr lang="fr-FR" dirty="0" err="1" smtClean="0"/>
              <a:t>etudiant</a:t>
            </a:r>
            <a:endParaRPr lang="fr-FR" dirty="0" smtClean="0"/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www.w3schools.com/angular/tryit.asp?filename=try_ng_ng-show</a:t>
            </a:r>
            <a:endParaRPr lang="fr-FR" dirty="0" smtClean="0"/>
          </a:p>
          <a:p>
            <a:r>
              <a:rPr lang="fr-FR">
                <a:hlinkClick r:id="rId3"/>
              </a:rPr>
              <a:t>https://medium.com/swlh/how-to-create-a-modal-dialog-component-in-angular-8-88028d909be0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9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Etudiant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Acces</a:t>
            </a:r>
            <a:r>
              <a:rPr lang="fr-FR" dirty="0" smtClean="0"/>
              <a:t> aux documents et </a:t>
            </a:r>
            <a:r>
              <a:rPr lang="fr-FR" dirty="0" err="1" smtClean="0"/>
              <a:t>possiblite</a:t>
            </a:r>
            <a:r>
              <a:rPr lang="fr-FR" dirty="0" smtClean="0"/>
              <a:t> de </a:t>
            </a:r>
            <a:r>
              <a:rPr lang="fr-FR" dirty="0" err="1" smtClean="0"/>
              <a:t>telechargement</a:t>
            </a:r>
            <a:endParaRPr lang="fr-FR" dirty="0" smtClean="0"/>
          </a:p>
          <a:p>
            <a:r>
              <a:rPr lang="fr-FR" dirty="0" smtClean="0"/>
              <a:t>Faire les </a:t>
            </a:r>
            <a:r>
              <a:rPr lang="fr-FR" dirty="0" err="1" smtClean="0"/>
              <a:t>epreuves</a:t>
            </a:r>
            <a:endParaRPr lang="fr-FR" dirty="0" smtClean="0"/>
          </a:p>
          <a:p>
            <a:r>
              <a:rPr lang="fr-FR" dirty="0" smtClean="0"/>
              <a:t>Envoyer des messages publics et prives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6600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63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Cours en ligne</vt:lpstr>
      <vt:lpstr>Login</vt:lpstr>
      <vt:lpstr>Prof :</vt:lpstr>
      <vt:lpstr>Etudiant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5</cp:revision>
  <dcterms:created xsi:type="dcterms:W3CDTF">2020-08-06T18:37:54Z</dcterms:created>
  <dcterms:modified xsi:type="dcterms:W3CDTF">2020-08-12T01:30:26Z</dcterms:modified>
</cp:coreProperties>
</file>