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858000" cy="9144000"/>
  <p:embeddedFontLst>
    <p:embeddedFont>
      <p:font typeface="Sitka Small Semibold" pitchFamily="2" charset="0"/>
      <p:bold r:id="rId4"/>
      <p:boldItalic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984">
          <p15:clr>
            <a:srgbClr val="A4A3A4"/>
          </p15:clr>
        </p15:guide>
        <p15:guide id="2" pos="159">
          <p15:clr>
            <a:srgbClr val="9AA0A6"/>
          </p15:clr>
        </p15:guide>
        <p15:guide id="3" pos="1837">
          <p15:clr>
            <a:srgbClr val="9AA0A6"/>
          </p15:clr>
        </p15:guide>
        <p15:guide id="4" pos="2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DA9C3-C715-4834-A37F-B79093C84FB7}" v="6" dt="2025-01-08T15:50:49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658" y="-374"/>
      </p:cViewPr>
      <p:guideLst>
        <p:guide pos="1984"/>
        <p:guide pos="159"/>
        <p:guide pos="1837"/>
        <p:guide pos="296"/>
        <p:guide orient="horz"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font" Target="fonts/font2.fntdata"/><Relationship Id="rId10" Type="http://schemas.microsoft.com/office/2016/11/relationships/changesInfo" Target="changesInfos/changesInfo1.xml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BI ?" userId="b71d604a5b44e349" providerId="LiveId" clId="{E2EDA9C3-C715-4834-A37F-B79093C84FB7}"/>
    <pc:docChg chg="undo custSel modSld">
      <pc:chgData name="JERBI ?" userId="b71d604a5b44e349" providerId="LiveId" clId="{E2EDA9C3-C715-4834-A37F-B79093C84FB7}" dt="2025-01-08T15:55:16.618" v="1103" actId="14100"/>
      <pc:docMkLst>
        <pc:docMk/>
      </pc:docMkLst>
      <pc:sldChg chg="addSp delSp modSp mod">
        <pc:chgData name="JERBI ?" userId="b71d604a5b44e349" providerId="LiveId" clId="{E2EDA9C3-C715-4834-A37F-B79093C84FB7}" dt="2025-01-08T15:55:16.618" v="1103" actId="14100"/>
        <pc:sldMkLst>
          <pc:docMk/>
          <pc:sldMk cId="0" sldId="256"/>
        </pc:sldMkLst>
        <pc:spChg chg="add mod">
          <ac:chgData name="JERBI ?" userId="b71d604a5b44e349" providerId="LiveId" clId="{E2EDA9C3-C715-4834-A37F-B79093C84FB7}" dt="2025-01-08T15:46:19.579" v="1042" actId="1076"/>
          <ac:spMkLst>
            <pc:docMk/>
            <pc:sldMk cId="0" sldId="256"/>
            <ac:spMk id="2" creationId="{5B773D89-B657-B41F-4630-A789A880CEE1}"/>
          </ac:spMkLst>
        </pc:spChg>
        <pc:spChg chg="add del mod">
          <ac:chgData name="JERBI ?" userId="b71d604a5b44e349" providerId="LiveId" clId="{E2EDA9C3-C715-4834-A37F-B79093C84FB7}" dt="2025-01-08T15:46:41.747" v="1045"/>
          <ac:spMkLst>
            <pc:docMk/>
            <pc:sldMk cId="0" sldId="256"/>
            <ac:spMk id="3" creationId="{F651CE6A-A843-165D-104E-497E9B4A5784}"/>
          </ac:spMkLst>
        </pc:spChg>
        <pc:spChg chg="add mod">
          <ac:chgData name="JERBI ?" userId="b71d604a5b44e349" providerId="LiveId" clId="{E2EDA9C3-C715-4834-A37F-B79093C84FB7}" dt="2025-01-08T15:47:23.839" v="1067" actId="1076"/>
          <ac:spMkLst>
            <pc:docMk/>
            <pc:sldMk cId="0" sldId="256"/>
            <ac:spMk id="4" creationId="{25836272-7845-AEB9-E29F-0C37E4DF640B}"/>
          </ac:spMkLst>
        </pc:spChg>
        <pc:spChg chg="mod">
          <ac:chgData name="JERBI ?" userId="b71d604a5b44e349" providerId="LiveId" clId="{E2EDA9C3-C715-4834-A37F-B79093C84FB7}" dt="2025-01-08T15:21:30.660" v="452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JERBI ?" userId="b71d604a5b44e349" providerId="LiveId" clId="{E2EDA9C3-C715-4834-A37F-B79093C84FB7}" dt="2025-01-08T15:31:35.473" v="819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JERBI ?" userId="b71d604a5b44e349" providerId="LiveId" clId="{E2EDA9C3-C715-4834-A37F-B79093C84FB7}" dt="2025-01-08T15:31:31.671" v="818" actId="1076"/>
          <ac:spMkLst>
            <pc:docMk/>
            <pc:sldMk cId="0" sldId="256"/>
            <ac:spMk id="57" creationId="{00000000-0000-0000-0000-000000000000}"/>
          </ac:spMkLst>
        </pc:spChg>
        <pc:spChg chg="mod">
          <ac:chgData name="JERBI ?" userId="b71d604a5b44e349" providerId="LiveId" clId="{E2EDA9C3-C715-4834-A37F-B79093C84FB7}" dt="2025-01-08T15:31:24.714" v="817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JERBI ?" userId="b71d604a5b44e349" providerId="LiveId" clId="{E2EDA9C3-C715-4834-A37F-B79093C84FB7}" dt="2025-01-08T15:31:17.898" v="816" actId="1076"/>
          <ac:spMkLst>
            <pc:docMk/>
            <pc:sldMk cId="0" sldId="256"/>
            <ac:spMk id="59" creationId="{00000000-0000-0000-0000-000000000000}"/>
          </ac:spMkLst>
        </pc:spChg>
        <pc:spChg chg="del mod">
          <ac:chgData name="JERBI ?" userId="b71d604a5b44e349" providerId="LiveId" clId="{E2EDA9C3-C715-4834-A37F-B79093C84FB7}" dt="2025-01-08T15:28:00.456" v="650"/>
          <ac:spMkLst>
            <pc:docMk/>
            <pc:sldMk cId="0" sldId="256"/>
            <ac:spMk id="60" creationId="{00000000-0000-0000-0000-000000000000}"/>
          </ac:spMkLst>
        </pc:spChg>
        <pc:spChg chg="del mod">
          <ac:chgData name="JERBI ?" userId="b71d604a5b44e349" providerId="LiveId" clId="{E2EDA9C3-C715-4834-A37F-B79093C84FB7}" dt="2025-01-08T15:28:00.457" v="652"/>
          <ac:spMkLst>
            <pc:docMk/>
            <pc:sldMk cId="0" sldId="256"/>
            <ac:spMk id="61" creationId="{00000000-0000-0000-0000-000000000000}"/>
          </ac:spMkLst>
        </pc:spChg>
        <pc:spChg chg="mod">
          <ac:chgData name="JERBI ?" userId="b71d604a5b44e349" providerId="LiveId" clId="{E2EDA9C3-C715-4834-A37F-B79093C84FB7}" dt="2025-01-08T15:06:30.308" v="24" actId="20577"/>
          <ac:spMkLst>
            <pc:docMk/>
            <pc:sldMk cId="0" sldId="256"/>
            <ac:spMk id="65" creationId="{00000000-0000-0000-0000-000000000000}"/>
          </ac:spMkLst>
        </pc:spChg>
        <pc:spChg chg="del mod">
          <ac:chgData name="JERBI ?" userId="b71d604a5b44e349" providerId="LiveId" clId="{E2EDA9C3-C715-4834-A37F-B79093C84FB7}" dt="2025-01-08T15:08:33.022" v="79"/>
          <ac:spMkLst>
            <pc:docMk/>
            <pc:sldMk cId="0" sldId="256"/>
            <ac:spMk id="66" creationId="{00000000-0000-0000-0000-000000000000}"/>
          </ac:spMkLst>
        </pc:spChg>
        <pc:spChg chg="mod">
          <ac:chgData name="JERBI ?" userId="b71d604a5b44e349" providerId="LiveId" clId="{E2EDA9C3-C715-4834-A37F-B79093C84FB7}" dt="2025-01-08T15:33:35.330" v="845" actId="107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JERBI ?" userId="b71d604a5b44e349" providerId="LiveId" clId="{E2EDA9C3-C715-4834-A37F-B79093C84FB7}" dt="2025-01-08T15:33:47.944" v="848" actId="1076"/>
          <ac:spMkLst>
            <pc:docMk/>
            <pc:sldMk cId="0" sldId="256"/>
            <ac:spMk id="68" creationId="{00000000-0000-0000-0000-000000000000}"/>
          </ac:spMkLst>
        </pc:spChg>
        <pc:spChg chg="mod">
          <ac:chgData name="JERBI ?" userId="b71d604a5b44e349" providerId="LiveId" clId="{E2EDA9C3-C715-4834-A37F-B79093C84FB7}" dt="2025-01-08T15:33:53.324" v="849" actId="1076"/>
          <ac:spMkLst>
            <pc:docMk/>
            <pc:sldMk cId="0" sldId="256"/>
            <ac:spMk id="69" creationId="{00000000-0000-0000-0000-000000000000}"/>
          </ac:spMkLst>
        </pc:spChg>
        <pc:spChg chg="mod">
          <ac:chgData name="JERBI ?" userId="b71d604a5b44e349" providerId="LiveId" clId="{E2EDA9C3-C715-4834-A37F-B79093C84FB7}" dt="2025-01-08T15:32:00.626" v="820" actId="20577"/>
          <ac:spMkLst>
            <pc:docMk/>
            <pc:sldMk cId="0" sldId="256"/>
            <ac:spMk id="71" creationId="{00000000-0000-0000-0000-000000000000}"/>
          </ac:spMkLst>
        </pc:spChg>
        <pc:spChg chg="mod">
          <ac:chgData name="JERBI ?" userId="b71d604a5b44e349" providerId="LiveId" clId="{E2EDA9C3-C715-4834-A37F-B79093C84FB7}" dt="2025-01-08T15:32:04.260" v="821" actId="20577"/>
          <ac:spMkLst>
            <pc:docMk/>
            <pc:sldMk cId="0" sldId="256"/>
            <ac:spMk id="72" creationId="{00000000-0000-0000-0000-000000000000}"/>
          </ac:spMkLst>
        </pc:spChg>
        <pc:spChg chg="mod">
          <ac:chgData name="JERBI ?" userId="b71d604a5b44e349" providerId="LiveId" clId="{E2EDA9C3-C715-4834-A37F-B79093C84FB7}" dt="2025-01-08T15:33:11.924" v="835" actId="20577"/>
          <ac:spMkLst>
            <pc:docMk/>
            <pc:sldMk cId="0" sldId="256"/>
            <ac:spMk id="73" creationId="{00000000-0000-0000-0000-000000000000}"/>
          </ac:spMkLst>
        </pc:spChg>
        <pc:spChg chg="mod">
          <ac:chgData name="JERBI ?" userId="b71d604a5b44e349" providerId="LiveId" clId="{E2EDA9C3-C715-4834-A37F-B79093C84FB7}" dt="2025-01-08T15:32:08.573" v="822" actId="20577"/>
          <ac:spMkLst>
            <pc:docMk/>
            <pc:sldMk cId="0" sldId="256"/>
            <ac:spMk id="74" creationId="{00000000-0000-0000-0000-000000000000}"/>
          </ac:spMkLst>
        </pc:spChg>
        <pc:spChg chg="mod">
          <ac:chgData name="JERBI ?" userId="b71d604a5b44e349" providerId="LiveId" clId="{E2EDA9C3-C715-4834-A37F-B79093C84FB7}" dt="2025-01-08T15:34:48.307" v="854" actId="255"/>
          <ac:spMkLst>
            <pc:docMk/>
            <pc:sldMk cId="0" sldId="256"/>
            <ac:spMk id="76" creationId="{00000000-0000-0000-0000-000000000000}"/>
          </ac:spMkLst>
        </pc:spChg>
        <pc:spChg chg="mod">
          <ac:chgData name="JERBI ?" userId="b71d604a5b44e349" providerId="LiveId" clId="{E2EDA9C3-C715-4834-A37F-B79093C84FB7}" dt="2025-01-08T15:34:48.307" v="854" actId="255"/>
          <ac:spMkLst>
            <pc:docMk/>
            <pc:sldMk cId="0" sldId="256"/>
            <ac:spMk id="77" creationId="{00000000-0000-0000-0000-000000000000}"/>
          </ac:spMkLst>
        </pc:spChg>
        <pc:spChg chg="mod">
          <ac:chgData name="JERBI ?" userId="b71d604a5b44e349" providerId="LiveId" clId="{E2EDA9C3-C715-4834-A37F-B79093C84FB7}" dt="2025-01-08T15:34:48.307" v="854" actId="255"/>
          <ac:spMkLst>
            <pc:docMk/>
            <pc:sldMk cId="0" sldId="256"/>
            <ac:spMk id="78" creationId="{00000000-0000-0000-0000-000000000000}"/>
          </ac:spMkLst>
        </pc:spChg>
        <pc:spChg chg="mod">
          <ac:chgData name="JERBI ?" userId="b71d604a5b44e349" providerId="LiveId" clId="{E2EDA9C3-C715-4834-A37F-B79093C84FB7}" dt="2025-01-08T15:34:29.330" v="853" actId="255"/>
          <ac:spMkLst>
            <pc:docMk/>
            <pc:sldMk cId="0" sldId="256"/>
            <ac:spMk id="79" creationId="{00000000-0000-0000-0000-000000000000}"/>
          </ac:spMkLst>
        </pc:spChg>
        <pc:spChg chg="mod">
          <ac:chgData name="JERBI ?" userId="b71d604a5b44e349" providerId="LiveId" clId="{E2EDA9C3-C715-4834-A37F-B79093C84FB7}" dt="2025-01-08T15:41:27.894" v="1027" actId="2711"/>
          <ac:spMkLst>
            <pc:docMk/>
            <pc:sldMk cId="0" sldId="256"/>
            <ac:spMk id="80" creationId="{00000000-0000-0000-0000-000000000000}"/>
          </ac:spMkLst>
        </pc:spChg>
        <pc:grpChg chg="mod">
          <ac:chgData name="JERBI ?" userId="b71d604a5b44e349" providerId="LiveId" clId="{E2EDA9C3-C715-4834-A37F-B79093C84FB7}" dt="2025-01-08T15:34:53.813" v="855" actId="1076"/>
          <ac:grpSpMkLst>
            <pc:docMk/>
            <pc:sldMk cId="0" sldId="256"/>
            <ac:grpSpMk id="75" creationId="{00000000-0000-0000-0000-000000000000}"/>
          </ac:grpSpMkLst>
        </pc:grpChg>
        <pc:picChg chg="add mod">
          <ac:chgData name="JERBI ?" userId="b71d604a5b44e349" providerId="LiveId" clId="{E2EDA9C3-C715-4834-A37F-B79093C84FB7}" dt="2025-01-08T15:50:36.807" v="1072"/>
          <ac:picMkLst>
            <pc:docMk/>
            <pc:sldMk cId="0" sldId="256"/>
            <ac:picMk id="6" creationId="{667D21E7-D87F-C3E6-D9FC-40DE60A22A41}"/>
          </ac:picMkLst>
        </pc:picChg>
        <pc:picChg chg="add mod">
          <ac:chgData name="JERBI ?" userId="b71d604a5b44e349" providerId="LiveId" clId="{E2EDA9C3-C715-4834-A37F-B79093C84FB7}" dt="2025-01-08T15:55:16.618" v="1103" actId="14100"/>
          <ac:picMkLst>
            <pc:docMk/>
            <pc:sldMk cId="0" sldId="256"/>
            <ac:picMk id="8" creationId="{0D20EFD6-BA4F-A180-4EC5-F1F2C9520C88}"/>
          </ac:picMkLst>
        </pc:picChg>
        <pc:picChg chg="mod">
          <ac:chgData name="JERBI ?" userId="b71d604a5b44e349" providerId="LiveId" clId="{E2EDA9C3-C715-4834-A37F-B79093C84FB7}" dt="2025-01-08T15:06:08.672" v="21" actId="1076"/>
          <ac:picMkLst>
            <pc:docMk/>
            <pc:sldMk cId="0" sldId="256"/>
            <ac:picMk id="6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2425" y="0"/>
            <a:ext cx="2664600" cy="10692000"/>
          </a:xfrm>
          <a:prstGeom prst="rect">
            <a:avLst/>
          </a:prstGeom>
          <a:solidFill>
            <a:srgbClr val="C6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34217" t="11724" r="38950" b="50719"/>
          <a:stretch/>
        </p:blipFill>
        <p:spPr>
          <a:xfrm flipH="1">
            <a:off x="470400" y="714148"/>
            <a:ext cx="2158500" cy="21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64975" y="3505654"/>
            <a:ext cx="178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Profile:</a:t>
            </a:r>
            <a:endParaRPr b="1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64975" y="3841903"/>
            <a:ext cx="2349113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ptos" panose="020B0004020202020204" pitchFamily="34" charset="0"/>
              </a:rPr>
              <a:t>Creative and analytical student with a passion for technology. Proven ability to work independently and collaboratively, with strong communication, problem-solving, and time-management skills.</a:t>
            </a:r>
            <a:endParaRPr sz="1000" dirty="0">
              <a:solidFill>
                <a:srgbClr val="231F20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82500" y="5607380"/>
            <a:ext cx="2201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Contact Information:</a:t>
            </a:r>
            <a:endParaRPr b="1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82500" y="6064478"/>
            <a:ext cx="236340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Email: j</a:t>
            </a:r>
            <a:r>
              <a:rPr lang="en-IN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erbin.tech@gmail.com</a:t>
            </a:r>
            <a:endParaRPr sz="11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Phone: </a:t>
            </a:r>
            <a:r>
              <a:rPr lang="en-IN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9789316433</a:t>
            </a:r>
            <a:endParaRPr sz="11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Location: </a:t>
            </a:r>
            <a:r>
              <a:rPr lang="en-IN" sz="1100" dirty="0" err="1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Marthandam</a:t>
            </a:r>
            <a:r>
              <a:rPr lang="en-IN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, 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                Kanyakumari district,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                Tamil Nadu,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                India.</a:t>
            </a:r>
            <a:endParaRPr sz="11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t="20063" r="15931"/>
          <a:stretch/>
        </p:blipFill>
        <p:spPr>
          <a:xfrm>
            <a:off x="5533700" y="17836"/>
            <a:ext cx="20259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l="16464" b="37362"/>
          <a:stretch/>
        </p:blipFill>
        <p:spPr>
          <a:xfrm>
            <a:off x="0" y="9543575"/>
            <a:ext cx="1488850" cy="11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6">
            <a:alphaModFix/>
          </a:blip>
          <a:srcRect b="27457"/>
          <a:stretch/>
        </p:blipFill>
        <p:spPr>
          <a:xfrm>
            <a:off x="5367350" y="8765700"/>
            <a:ext cx="1938325" cy="1926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257012" y="1037050"/>
            <a:ext cx="30795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 err="1">
                <a:latin typeface="Sitka Small Semibold" pitchFamily="2" charset="0"/>
                <a:ea typeface="Limelight"/>
                <a:cs typeface="Limelight"/>
                <a:sym typeface="Limelight"/>
              </a:rPr>
              <a:t>Jerbin</a:t>
            </a:r>
            <a:r>
              <a:rPr lang="en-IN" sz="4800" dirty="0">
                <a:latin typeface="Sitka Small Semibold" pitchFamily="2" charset="0"/>
                <a:ea typeface="Limelight"/>
                <a:cs typeface="Limelight"/>
                <a:sym typeface="Limelight"/>
              </a:rPr>
              <a:t> M</a:t>
            </a:r>
            <a:endParaRPr sz="4800" dirty="0">
              <a:latin typeface="Sitka Small Semibold" pitchFamily="2" charset="0"/>
              <a:ea typeface="Limelight"/>
              <a:cs typeface="Limelight"/>
              <a:sym typeface="Limelight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35000" y="2320561"/>
            <a:ext cx="17823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Education:</a:t>
            </a:r>
            <a:endParaRPr sz="1800" b="1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156000" y="2799934"/>
            <a:ext cx="39387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KARUNYA</a:t>
            </a:r>
            <a:r>
              <a:rPr lang="ru" sz="12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INSTITUTE OF  TECHNOLOGY </a:t>
            </a:r>
            <a:r>
              <a:rPr lang="en-IN" sz="12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AND SCIENCE(KITS)</a:t>
            </a:r>
            <a:endParaRPr sz="1200" b="1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2024-2028</a:t>
            </a:r>
            <a:endParaRPr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Bachelor of </a:t>
            </a:r>
            <a:r>
              <a:rPr lang="en-IN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Technology</a:t>
            </a: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in Computer Science</a:t>
            </a:r>
            <a:r>
              <a:rPr lang="en-IN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and Engineering</a:t>
            </a:r>
            <a:endParaRPr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124188" y="3624352"/>
            <a:ext cx="39387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EXPECTED GRADUATION: MAY 202</a:t>
            </a:r>
            <a:r>
              <a:rPr lang="en-IN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8</a:t>
            </a:r>
            <a:endParaRPr sz="11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70" name="Google Shape;70;p13"/>
          <p:cNvGrpSpPr/>
          <p:nvPr/>
        </p:nvGrpSpPr>
        <p:grpSpPr>
          <a:xfrm>
            <a:off x="3124188" y="4643363"/>
            <a:ext cx="3970512" cy="955049"/>
            <a:chOff x="3124188" y="4643363"/>
            <a:chExt cx="3970512" cy="955049"/>
          </a:xfrm>
        </p:grpSpPr>
        <p:sp>
          <p:nvSpPr>
            <p:cNvPr id="71" name="Google Shape;71;p13"/>
            <p:cNvSpPr txBox="1"/>
            <p:nvPr/>
          </p:nvSpPr>
          <p:spPr>
            <a:xfrm>
              <a:off x="3124188" y="4643363"/>
              <a:ext cx="1782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3138475" y="4986275"/>
              <a:ext cx="29670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5875500" y="5179588"/>
              <a:ext cx="12192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939598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3138475" y="5390663"/>
              <a:ext cx="39387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3128483" y="5954641"/>
            <a:ext cx="3956300" cy="720162"/>
            <a:chOff x="3138475" y="6285450"/>
            <a:chExt cx="3956300" cy="720162"/>
          </a:xfrm>
        </p:grpSpPr>
        <p:sp>
          <p:nvSpPr>
            <p:cNvPr id="76" name="Google Shape;76;p13"/>
            <p:cNvSpPr txBox="1"/>
            <p:nvPr/>
          </p:nvSpPr>
          <p:spPr>
            <a:xfrm>
              <a:off x="3138475" y="6285450"/>
              <a:ext cx="2967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6238875" y="6488300"/>
              <a:ext cx="8559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939598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3138475" y="6728613"/>
              <a:ext cx="3938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79" name="Google Shape;79;p13"/>
          <p:cNvSpPr txBox="1"/>
          <p:nvPr/>
        </p:nvSpPr>
        <p:spPr>
          <a:xfrm>
            <a:off x="3156000" y="4590240"/>
            <a:ext cx="17823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Skills:</a:t>
            </a:r>
            <a:endParaRPr sz="1800" b="1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110958" y="5099553"/>
            <a:ext cx="39387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 Proficient in programming languages such as </a:t>
            </a:r>
            <a:r>
              <a:rPr lang="en-IN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C</a:t>
            </a: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, C++, </a:t>
            </a:r>
            <a:endParaRPr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and Python.</a:t>
            </a:r>
            <a:endParaRPr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 Strong understanding of algorithms.</a:t>
            </a:r>
            <a:endParaRPr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 Experience with web development using technologies such as HTML, CSS, and JavaScript.</a:t>
            </a:r>
            <a:endParaRPr lang="en-IN"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 </a:t>
            </a:r>
            <a:r>
              <a:rPr lang="en-US" sz="1200" dirty="0">
                <a:latin typeface="Spartan"/>
              </a:rPr>
              <a:t>Improved problem-solving and coding skills by actively participating in </a:t>
            </a:r>
            <a:r>
              <a:rPr lang="en-US" sz="1200" dirty="0" err="1">
                <a:latin typeface="Spartan"/>
              </a:rPr>
              <a:t>HackerRank</a:t>
            </a:r>
            <a:r>
              <a:rPr lang="en-US" sz="1200" dirty="0">
                <a:latin typeface="Spartan"/>
              </a:rPr>
              <a:t> challenges and contests.</a:t>
            </a:r>
            <a:endParaRPr lang="en-IN"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 Excellent problem-solving and critical thinking skills.</a:t>
            </a:r>
            <a:endParaRPr lang="en-IN"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3D89-B657-B41F-4630-A789A880CEE1}"/>
              </a:ext>
            </a:extLst>
          </p:cNvPr>
          <p:cNvSpPr txBox="1"/>
          <p:nvPr/>
        </p:nvSpPr>
        <p:spPr>
          <a:xfrm>
            <a:off x="3110958" y="774560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Spartan"/>
              </a:rPr>
              <a:t>Languages: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36272-7845-AEB9-E29F-0C37E4DF640B}"/>
              </a:ext>
            </a:extLst>
          </p:cNvPr>
          <p:cNvSpPr txBox="1"/>
          <p:nvPr/>
        </p:nvSpPr>
        <p:spPr>
          <a:xfrm>
            <a:off x="3110958" y="8283386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</a:t>
            </a:r>
            <a:r>
              <a:rPr lang="en-IN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English</a:t>
            </a:r>
          </a:p>
          <a:p>
            <a:r>
              <a:rPr lang="ru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</a:t>
            </a:r>
            <a:r>
              <a:rPr lang="en-IN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Tamil</a:t>
            </a:r>
            <a:endParaRPr lang="en-IN" dirty="0"/>
          </a:p>
        </p:txBody>
      </p:sp>
      <p:pic>
        <p:nvPicPr>
          <p:cNvPr id="8" name="Picture 7" descr="A person in a suit&#10;&#10;Description automatically generated">
            <a:extLst>
              <a:ext uri="{FF2B5EF4-FFF2-40B4-BE49-F238E27FC236}">
                <a16:creationId xmlns:a16="http://schemas.microsoft.com/office/drawing/2014/main" id="{0D20EFD6-BA4F-A180-4EC5-F1F2C9520C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501" y="596685"/>
            <a:ext cx="2146400" cy="24653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Aptos</vt:lpstr>
      <vt:lpstr>Sitka Small Semibold</vt:lpstr>
      <vt:lpstr>Spartan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JERBI ?</cp:lastModifiedBy>
  <cp:revision>1</cp:revision>
  <dcterms:modified xsi:type="dcterms:W3CDTF">2025-01-08T15:55:22Z</dcterms:modified>
</cp:coreProperties>
</file>