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TT Rounds Condensed" charset="1" panose="02000506030000020003"/>
      <p:regular r:id="rId23"/>
    </p:embeddedFont>
    <p:embeddedFont>
      <p:font typeface="Trebuchet MS Bold" charset="1" panose="020B0703020202020204"/>
      <p:regular r:id="rId24"/>
    </p:embeddedFont>
    <p:embeddedFont>
      <p:font typeface="Times New Roman" charset="1" panose="020305020704050203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-1243012" y="-49242"/>
            <a:ext cx="14973300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Data Analysis using Excel 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923253" y="5016945"/>
            <a:ext cx="12733020" cy="3371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STUDENT NAME: </a:t>
            </a:r>
            <a:r>
              <a:rPr lang="en-US" sz="3600" spc="33">
                <a:solidFill>
                  <a:srgbClr val="0070C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JERCY RANI A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REGISTER NO: </a:t>
            </a:r>
            <a:r>
              <a:rPr lang="en-US" sz="3600" spc="33">
                <a:solidFill>
                  <a:srgbClr val="0070C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312215836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DEPARTMENT: </a:t>
            </a:r>
            <a:r>
              <a:rPr lang="en-US" sz="3600" spc="33">
                <a:solidFill>
                  <a:srgbClr val="0070C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B.COM ACCOUNTING AND FINANCE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COLLEGE: </a:t>
            </a:r>
            <a:r>
              <a:rPr lang="en-US" sz="3600" spc="33">
                <a:solidFill>
                  <a:srgbClr val="0070C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SHRI SHANKARLAL SUNDARBAI SHASUN JAIN COLLEGE FOR WOMEN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09662" y="431005"/>
            <a:ext cx="4955856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109662" y="1696725"/>
            <a:ext cx="16459200" cy="7903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 spc="25">
                <a:solidFill>
                  <a:srgbClr val="00B0F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1) DATA COLLECTION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data has been collected through Edunet dash board.</a:t>
            </a:r>
          </a:p>
          <a:p>
            <a:pPr algn="l" marL="488632" indent="-244316" lvl="1">
              <a:lnSpc>
                <a:spcPts val="3240"/>
              </a:lnSpc>
            </a:pP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 spc="25">
                <a:solidFill>
                  <a:srgbClr val="00B0F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2) FEATURE COLLECTION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listed 10 features were taken for the analyses of data.</a:t>
            </a:r>
          </a:p>
          <a:p>
            <a:pPr algn="l" marL="488632" indent="-244316" lvl="1">
              <a:lnSpc>
                <a:spcPts val="3240"/>
              </a:lnSpc>
            </a:pP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 spc="25">
                <a:solidFill>
                  <a:srgbClr val="00B0F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3) DATA CLEANING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Identifying the missing values.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Filtering of those missing values.</a:t>
            </a:r>
          </a:p>
          <a:p>
            <a:pPr algn="l" marL="488632" indent="-244316" lvl="1">
              <a:lnSpc>
                <a:spcPts val="3240"/>
              </a:lnSpc>
            </a:pP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 spc="25">
                <a:solidFill>
                  <a:srgbClr val="00B0F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4)CALCULATION OF PERFORMANCE LEVEL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By considering the current employee rating, I found the performance level using the formula.</a:t>
            </a:r>
          </a:p>
          <a:p>
            <a:pPr algn="l" marL="488632" indent="-244316" lvl="1">
              <a:lnSpc>
                <a:spcPts val="3240"/>
              </a:lnSpc>
            </a:pP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 spc="25">
                <a:solidFill>
                  <a:srgbClr val="00B0F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5)SUMMARY OF PIVOT LEVEL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Segregating od certain features to rows, columns, heading and so on.</a:t>
            </a:r>
          </a:p>
          <a:p>
            <a:pPr algn="l" marL="488632" indent="-244316" lvl="1">
              <a:lnSpc>
                <a:spcPts val="3240"/>
              </a:lnSpc>
            </a:pP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 spc="25">
                <a:solidFill>
                  <a:srgbClr val="00B0F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6)VISUALIZATION: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Once completed with pivot table, created the graph for precise visualization.</a:t>
            </a:r>
          </a:p>
          <a:p>
            <a:pPr algn="l" marL="488632" indent="-244316" lvl="1">
              <a:lnSpc>
                <a:spcPts val="324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132998" y="572451"/>
            <a:ext cx="16022002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14400" y="2308860"/>
            <a:ext cx="16459200" cy="6846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FORMULAS: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=IF(AND(Z8&gt;=5),"VERY HIGH",IF(AND(Z8&gt;=4),"HIGH",IF(AND(Z8&gt;=3),"MED","LOW")))</a:t>
            </a:r>
          </a:p>
        </p:txBody>
      </p:sp>
      <p:pic>
        <p:nvPicPr>
          <p:cNvPr name="Picture 32" id="3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1500" y="3429000"/>
            <a:ext cx="8229600" cy="54864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315200" y="3415146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435291"/>
            <a:ext cx="16022002" cy="1280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14400" y="2280285"/>
            <a:ext cx="16459200" cy="5256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Summary: </a:t>
            </a: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Recap the key insights and findings from the analysis.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Recommendations: </a:t>
            </a: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actionable recommendations based on the analysis, such as implementing training programs or revising performance incentives.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Future Work: </a:t>
            </a: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 potential areas for further research or analysis to continue improving employee performance management.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" r="0" b="-124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17723" y="3097276"/>
            <a:ext cx="12706962" cy="2211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Performance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4" r="0" b="-12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438" y="5729285"/>
            <a:ext cx="2600325" cy="4514847"/>
          </a:xfrm>
          <a:custGeom>
            <a:avLst/>
            <a:gdLst/>
            <a:ahLst/>
            <a:cxnLst/>
            <a:rect r="r" b="b" t="t" l="l"/>
            <a:pathLst>
              <a:path h="4514847" w="2600325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t="0" r="-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6151" y="1522295"/>
            <a:ext cx="7360920" cy="6596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987212" y="4400550"/>
            <a:ext cx="4143375" cy="4886325"/>
          </a:xfrm>
          <a:custGeom>
            <a:avLst/>
            <a:gdLst/>
            <a:ahLst/>
            <a:cxnLst/>
            <a:rect r="r" b="b" t="t" l="l"/>
            <a:pathLst>
              <a:path h="4886325" w="414337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t="0" r="-21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132998" y="585151"/>
            <a:ext cx="16022002" cy="113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14400" y="2280285"/>
            <a:ext cx="10287000" cy="4610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Main Issue: </a:t>
            </a: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Clearly state the problem related to employee performance that the analysis aims to address.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Business Impact: </a:t>
            </a: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the potential negative consequences of unaddressed performance issues on the organization.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Goal: </a:t>
            </a: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Summarize the primary goal of the analysis.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67752" y="2804363"/>
            <a:ext cx="12170180" cy="5211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D0D0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Objective</a:t>
            </a: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Outline the main objectives of the project.</a:t>
            </a:r>
          </a:p>
          <a:p>
            <a:pPr algn="l" marL="760095" indent="-380048" lvl="1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D0D0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Scope</a:t>
            </a: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Describe the scope of the analysis, including the departments involved and the time period analyzed.</a:t>
            </a:r>
          </a:p>
          <a:p>
            <a:pPr algn="l" marL="760095" indent="-380048" lvl="1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D0D0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Stakeholders: </a:t>
            </a: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the key stakeholders and their roles in the project.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132998" y="585151"/>
            <a:ext cx="16022002" cy="113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914400" y="2280285"/>
            <a:ext cx="16459200" cy="6549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Employees</a:t>
            </a:r>
          </a:p>
          <a:p>
            <a:pPr algn="l" marL="760095" indent="-380048" lvl="1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Executives/Senior Leadership</a:t>
            </a:r>
          </a:p>
          <a:p>
            <a:pPr algn="l" marL="760095" indent="-380048" lvl="1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 Department</a:t>
            </a:r>
          </a:p>
          <a:p>
            <a:pPr algn="l" marL="760095" indent="-380048" lvl="1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Managers/Supervisors </a:t>
            </a:r>
          </a:p>
          <a:p>
            <a:pPr algn="l" marL="760095" indent="-380048" lvl="1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and Development Teams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0" y="2214562"/>
            <a:ext cx="4043361" cy="4872038"/>
          </a:xfrm>
          <a:custGeom>
            <a:avLst/>
            <a:gdLst/>
            <a:ahLst/>
            <a:cxnLst/>
            <a:rect r="r" b="b" t="t" l="l"/>
            <a:pathLst>
              <a:path h="4872038" w="4043361">
                <a:moveTo>
                  <a:pt x="0" y="0"/>
                </a:moveTo>
                <a:lnTo>
                  <a:pt x="4043361" y="0"/>
                </a:lnTo>
                <a:lnTo>
                  <a:pt x="4043361" y="4872038"/>
                </a:lnTo>
                <a:lnTo>
                  <a:pt x="0" y="4872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t="0" r="-13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132998" y="581976"/>
            <a:ext cx="16022002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353790" y="1859519"/>
            <a:ext cx="13944600" cy="7841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Proposed Approach: </a:t>
            </a: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the proposed solution for addressing the performance issues.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Value Proposition: </a:t>
            </a: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the benefits this solution provides to the organization, such as improved decision-making or enhanced employee engagement. 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Implementation: </a:t>
            </a: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a brief overview of the implementation strategy, including timelines and milestones.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14400" y="2356485"/>
            <a:ext cx="16459200" cy="624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data set taken from the KAGGLE.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 dataset, out of 26 data I took only 9 features out of it.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 spc="25">
                <a:solidFill>
                  <a:srgbClr val="00B0F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selected 10 features are listed below:</a:t>
            </a:r>
          </a:p>
          <a:p>
            <a:pPr algn="l" marL="488632" indent="-244316" lvl="1">
              <a:lnSpc>
                <a:spcPts val="3240"/>
              </a:lnSpc>
            </a:pPr>
          </a:p>
          <a:p>
            <a:pPr algn="l" marL="488632" indent="-244316" lvl="1">
              <a:lnSpc>
                <a:spcPts val="3240"/>
              </a:lnSpc>
              <a:buAutoNum type="arabicPeriod" startAt="1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ID</a:t>
            </a:r>
          </a:p>
          <a:p>
            <a:pPr algn="l" marL="488632" indent="-244316" lvl="1">
              <a:lnSpc>
                <a:spcPts val="3240"/>
              </a:lnSpc>
              <a:buAutoNum type="arabicPeriod" startAt="1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First name</a:t>
            </a:r>
          </a:p>
          <a:p>
            <a:pPr algn="l" marL="488632" indent="-244316" lvl="1">
              <a:lnSpc>
                <a:spcPts val="3240"/>
              </a:lnSpc>
              <a:buAutoNum type="arabicPeriod" startAt="1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Last name</a:t>
            </a:r>
          </a:p>
          <a:p>
            <a:pPr algn="l" marL="488632" indent="-244316" lvl="1">
              <a:lnSpc>
                <a:spcPts val="3240"/>
              </a:lnSpc>
              <a:buAutoNum type="arabicPeriod" startAt="1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Business unit</a:t>
            </a:r>
          </a:p>
          <a:p>
            <a:pPr algn="l" marL="488632" indent="-244316" lvl="1">
              <a:lnSpc>
                <a:spcPts val="3240"/>
              </a:lnSpc>
              <a:buAutoNum type="arabicPeriod" startAt="1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Type</a:t>
            </a:r>
          </a:p>
          <a:p>
            <a:pPr algn="l" marL="488632" indent="-244316" lvl="1">
              <a:lnSpc>
                <a:spcPts val="3240"/>
              </a:lnSpc>
              <a:buAutoNum type="arabicPeriod" startAt="1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Status</a:t>
            </a:r>
          </a:p>
          <a:p>
            <a:pPr algn="l" marL="488632" indent="-244316" lvl="1">
              <a:lnSpc>
                <a:spcPts val="3240"/>
              </a:lnSpc>
              <a:buAutoNum type="arabicPeriod" startAt="1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classification type</a:t>
            </a:r>
          </a:p>
          <a:p>
            <a:pPr algn="l" marL="488632" indent="-244316" lvl="1">
              <a:lnSpc>
                <a:spcPts val="3240"/>
              </a:lnSpc>
              <a:buAutoNum type="arabicPeriod" startAt="1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Gender Code</a:t>
            </a:r>
          </a:p>
          <a:p>
            <a:pPr algn="l" marL="488632" indent="-244316" lvl="1">
              <a:lnSpc>
                <a:spcPts val="3240"/>
              </a:lnSpc>
              <a:buAutoNum type="arabicPeriod" startAt="1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Performance Score</a:t>
            </a:r>
          </a:p>
          <a:p>
            <a:pPr algn="l" marL="488632" indent="-244316" lvl="1">
              <a:lnSpc>
                <a:spcPts val="3240"/>
              </a:lnSpc>
              <a:buAutoNum type="arabicPeriod" startAt="1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Current employee rating</a:t>
            </a:r>
          </a:p>
          <a:p>
            <a:pPr algn="l" marL="488632" indent="-244316" lvl="1">
              <a:lnSpc>
                <a:spcPts val="324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100012" y="5072060"/>
            <a:ext cx="3700462" cy="5129212"/>
          </a:xfrm>
          <a:custGeom>
            <a:avLst/>
            <a:gdLst/>
            <a:ahLst/>
            <a:cxnLst/>
            <a:rect r="r" b="b" t="t" l="l"/>
            <a:pathLst>
              <a:path h="5129212" w="3700462">
                <a:moveTo>
                  <a:pt x="0" y="0"/>
                </a:moveTo>
                <a:lnTo>
                  <a:pt x="3700463" y="0"/>
                </a:lnTo>
                <a:lnTo>
                  <a:pt x="3700463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8" r="0" b="-1428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049078" y="1957971"/>
            <a:ext cx="12618147" cy="7325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Personalized Insights:</a:t>
            </a:r>
          </a:p>
          <a:p>
            <a:pPr algn="l" marL="1337310" indent="-44577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feedback tailored to individual strengths and career goals.</a:t>
            </a:r>
          </a:p>
          <a:p>
            <a:pPr algn="l" marL="1337310" indent="-44577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plans with clear, actionable steps for growth.</a:t>
            </a:r>
          </a:p>
          <a:p>
            <a:pPr algn="l" marL="1337310" indent="-445770" lvl="2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Real-Time Analytics:</a:t>
            </a:r>
          </a:p>
          <a:p>
            <a:pPr algn="l" marL="1337310" indent="-44577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Instant performance tracking and feedback.</a:t>
            </a:r>
          </a:p>
          <a:p>
            <a:pPr algn="l" marL="1337310" indent="-44577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 insights to anticipate future trends and needs.</a:t>
            </a:r>
          </a:p>
          <a:p>
            <a:pPr algn="l" marL="1337310" indent="-445770" lvl="2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Engaging Experience:</a:t>
            </a:r>
          </a:p>
          <a:p>
            <a:pPr algn="l" marL="1337310" indent="-44577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Gamified elements to motivate and reward high performance.</a:t>
            </a:r>
          </a:p>
          <a:p>
            <a:pPr algn="l" marL="1337310" indent="-44577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Intuitive, mobile-friendly interface for on-the-go access.</a:t>
            </a:r>
          </a:p>
          <a:p>
            <a:pPr algn="l" marL="1337310" indent="-445770" lvl="2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Holistic Approach:</a:t>
            </a:r>
          </a:p>
          <a:p>
            <a:pPr algn="l" marL="1337310" indent="-44577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360-degree feedback for a comprehensive evaluation.</a:t>
            </a:r>
          </a:p>
          <a:p>
            <a:pPr algn="l" marL="1337310" indent="-44577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of employee wellness into performance metrics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DAGPYysR7xY</dc:identifier>
  <dcterms:modified xsi:type="dcterms:W3CDTF">2011-08-01T06:04:30Z</dcterms:modified>
  <cp:revision>1</cp:revision>
  <dc:title>Employee_Data_Analysis_2 JERCY.pptx</dc:title>
</cp:coreProperties>
</file>