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37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88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17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39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70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10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68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78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4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BFAC-3BD4-449D-85B3-04A36345EED5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A708-CA3C-4979-BD96-56B9DFE2A7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869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9" t="28030" r="36363" b="15152"/>
          <a:stretch/>
        </p:blipFill>
        <p:spPr>
          <a:xfrm>
            <a:off x="3810000" y="1879600"/>
            <a:ext cx="3543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4734" r="40151" b="21023"/>
          <a:stretch/>
        </p:blipFill>
        <p:spPr>
          <a:xfrm>
            <a:off x="3949700" y="774700"/>
            <a:ext cx="39624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 FIORE</dc:creator>
  <cp:lastModifiedBy>NICOLA FIORE</cp:lastModifiedBy>
  <cp:revision>5</cp:revision>
  <dcterms:created xsi:type="dcterms:W3CDTF">2021-03-05T21:47:34Z</dcterms:created>
  <dcterms:modified xsi:type="dcterms:W3CDTF">2023-12-06T15:24:11Z</dcterms:modified>
</cp:coreProperties>
</file>