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9B96-1D35-BB44-8F3D-025AEC433C97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64B9-3CF6-7941-9BAC-A0DABC5F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6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9B96-1D35-BB44-8F3D-025AEC433C97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64B9-3CF6-7941-9BAC-A0DABC5F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9B96-1D35-BB44-8F3D-025AEC433C97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64B9-3CF6-7941-9BAC-A0DABC5F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5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9B96-1D35-BB44-8F3D-025AEC433C97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64B9-3CF6-7941-9BAC-A0DABC5F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3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9B96-1D35-BB44-8F3D-025AEC433C97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64B9-3CF6-7941-9BAC-A0DABC5F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9B96-1D35-BB44-8F3D-025AEC433C97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64B9-3CF6-7941-9BAC-A0DABC5F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8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9B96-1D35-BB44-8F3D-025AEC433C97}" type="datetimeFigureOut">
              <a:rPr lang="en-US" smtClean="0"/>
              <a:t>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64B9-3CF6-7941-9BAC-A0DABC5F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9B96-1D35-BB44-8F3D-025AEC433C97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64B9-3CF6-7941-9BAC-A0DABC5F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7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9B96-1D35-BB44-8F3D-025AEC433C97}" type="datetimeFigureOut">
              <a:rPr lang="en-US" smtClean="0"/>
              <a:t>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64B9-3CF6-7941-9BAC-A0DABC5F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9B96-1D35-BB44-8F3D-025AEC433C97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64B9-3CF6-7941-9BAC-A0DABC5F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9B96-1D35-BB44-8F3D-025AEC433C97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64B9-3CF6-7941-9BAC-A0DABC5F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19B96-1D35-BB44-8F3D-025AEC433C97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C64B9-3CF6-7941-9BAC-A0DABC5F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21063" y="11223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54450" y="13624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46540" y="2081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791227" y="20818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730653" y="28279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484286" y="61634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22537" y="2079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805815" y="-1124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248427" y="616342"/>
            <a:ext cx="1031310" cy="1660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79737" y="903158"/>
            <a:ext cx="1024003" cy="1526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546953" y="1716066"/>
            <a:ext cx="761479" cy="67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19755" y="1666603"/>
            <a:ext cx="2369768" cy="132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304763" y="1215025"/>
            <a:ext cx="3492673" cy="2070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5"/>
          </p:cNvCxnSpPr>
          <p:nvPr/>
        </p:nvCxnSpPr>
        <p:spPr>
          <a:xfrm>
            <a:off x="6586304" y="769247"/>
            <a:ext cx="1025346" cy="81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619755" y="354101"/>
            <a:ext cx="1424053" cy="100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98977" y="1819646"/>
            <a:ext cx="351922" cy="1465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06696" y="408542"/>
            <a:ext cx="3412299" cy="25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4712" y="4772416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BFS</a:t>
            </a:r>
          </a:p>
          <a:p>
            <a:r>
              <a:rPr lang="en-US" dirty="0" smtClean="0"/>
              <a:t>1,2,3,5,4,6,7,8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416710" y="4672208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DFS</a:t>
            </a:r>
          </a:p>
          <a:p>
            <a:r>
              <a:rPr lang="en-US" dirty="0" smtClean="0"/>
              <a:t>1,2,5,6,7,8,3,4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46540" y="4376557"/>
            <a:ext cx="2188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 Set</a:t>
            </a:r>
          </a:p>
          <a:p>
            <a:r>
              <a:rPr lang="en-US" dirty="0" smtClean="0"/>
              <a:t>(1,2,3,4,5,6,7,8)</a:t>
            </a:r>
          </a:p>
          <a:p>
            <a:endParaRPr lang="en-US" dirty="0"/>
          </a:p>
          <a:p>
            <a:r>
              <a:rPr lang="en-US" dirty="0" smtClean="0"/>
              <a:t>Edge Set</a:t>
            </a:r>
          </a:p>
          <a:p>
            <a:r>
              <a:rPr lang="en-US" dirty="0" smtClean="0"/>
              <a:t>((1,2),(2,5),(2,3),(5,4),(5,6),(3,4),(4,7),(6,7),(7,8)</a:t>
            </a:r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52161" y="4495416"/>
            <a:ext cx="307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Adj</a:t>
            </a:r>
            <a:r>
              <a:rPr lang="en-US" dirty="0" smtClean="0"/>
              <a:t> List:</a:t>
            </a:r>
          </a:p>
          <a:p>
            <a:r>
              <a:rPr lang="en-US" dirty="0" smtClean="0"/>
              <a:t>[(2),(1,3,5),(2,4),(3,5,7),(2,4,6),(5,7),(4,6,8),(7)]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6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58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Jered Linares</dc:creator>
  <cp:lastModifiedBy>Jered Linares</cp:lastModifiedBy>
  <cp:revision>3</cp:revision>
  <dcterms:created xsi:type="dcterms:W3CDTF">2018-01-05T16:08:48Z</dcterms:created>
  <dcterms:modified xsi:type="dcterms:W3CDTF">2018-01-05T16:43:26Z</dcterms:modified>
</cp:coreProperties>
</file>