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d07c24072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d07c24072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be4459a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be4459a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ef61260f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ef61260f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be4459a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be4459a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Initially had a mess of data - many incomplete or just useless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had to deal with data from the country’s dependencies and territories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initially had daily data, went </a:t>
            </a:r>
            <a:r>
              <a:rPr lang="en"/>
              <a:t>with weekly data because it aligned more with what queries we were going to be performing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lacked week-by-week new cases - had to create a new column for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was also in three different files - combined into one for ease of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Ended up with week-by-week data, sorted by week and country, split by Dead or “Unspecified” (total cases)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be4459a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be4459a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e4459ab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e4459ab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d07c2407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d07c2407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d07c24072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d07c24072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d07c2407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d07c2407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d07c24072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d07c24072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Database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report on cases in the UK, France, and Italy</a:t>
            </a:r>
            <a:endParaRPr sz="1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Patrick Smelt, Joe Lis, Robert Grenda, Jerek Stegman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311725" y="1591225"/>
            <a:ext cx="8520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standardization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Combining each dataset (France, Italy, UK) required cleaning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(E.g. converting MM/DD/YYYY to YYYY/MM/DD)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Missing data complicated cleaning and aggregation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Docker configuration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Managing multiple containers (Eg. MySQL servers, Kafka, etc.) created challenges with port conflicts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Creating new data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Had to implement a column for new cases by week using SQL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195275" y="1537500"/>
            <a:ext cx="8757300" cy="3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Accomplished creating a large data warehouse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of a STAR schema to support COVID-19 analysis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Implemented real-time data integration with Kafka and Docker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Created and ran executable OLAP queries on the data warehouse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Insights gained can aid in public health monitoring and future decision making 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725" y="1599825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Design a data warehouse to support epidemiological analysis using data from Project Tycho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Application domain: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health monitoring of COVID-19 across France, Italy, and United Kingdom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Tools: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SQL, Kafka, Docker, Python, phpMyAdmin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44050"/>
            <a:ext cx="4166400" cy="44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Weekly epidemiological reports of Covid-19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Primary attributes: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outcome</a:t>
            </a:r>
            <a:endParaRPr sz="14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(Dead, Unspecified)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count_value</a:t>
            </a:r>
            <a:endParaRPr sz="14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(Cumulative)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attributes: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country_id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time_id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new_cases</a:t>
            </a:r>
            <a:endParaRPr sz="14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(Changes from previous week)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multidimensional analysis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Trend-tracking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Public health decision making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Regional comparisons</a:t>
            </a:r>
            <a:endParaRPr sz="1400"/>
          </a:p>
        </p:txBody>
      </p:sp>
      <p:pic>
        <p:nvPicPr>
          <p:cNvPr id="78" name="Google Shape;78;p15" title="data snapsh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75" y="1416175"/>
            <a:ext cx="3456987" cy="372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" y="-5"/>
            <a:ext cx="9143998" cy="266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1900" y="2248249"/>
            <a:ext cx="7932100" cy="28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320" y="969645"/>
            <a:ext cx="3801900" cy="24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333" y="969646"/>
            <a:ext cx="4720024" cy="27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 Schema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159625" y="1372325"/>
            <a:ext cx="8775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We implemented a simplified STAR schema with one fact table and two dimension tables: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 title="Screenshot 2025-04-16 at 7.43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4825"/>
            <a:ext cx="3445445" cy="28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Screenshot 2025-04-16 at 7.43.4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000" y="2384825"/>
            <a:ext cx="2596799" cy="16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title="Screenshot 2025-04-16 at 7.44.2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5525" y="2358450"/>
            <a:ext cx="2596800" cy="17280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829275" y="4161725"/>
            <a:ext cx="57441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These tables were populated via direct inserts and during data pipeline execution.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Queries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27275" y="1420875"/>
            <a:ext cx="3255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case snapshot by Country and Outcome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75" y="1420875"/>
            <a:ext cx="5671493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Queries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27275" y="1420875"/>
            <a:ext cx="2524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Display the top 5 country-outcome combinations with the highest number of newly reported cases in a single week.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802" y="1277025"/>
            <a:ext cx="6492197" cy="3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Queries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27275" y="1420875"/>
            <a:ext cx="67647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Aggregates total cumulative cases per month, grouped by country and outcome type. Great for analyzing Long-term trends.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55750"/>
            <a:ext cx="9143999" cy="722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 Output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3070604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0854" y="1277025"/>
            <a:ext cx="2936977" cy="371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3331" y="1277025"/>
            <a:ext cx="3019394" cy="357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Queries</a:t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127275" y="1420875"/>
            <a:ext cx="85206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Calculates total deaths per country across all time and shows the total deaths per each country.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50" y="2239250"/>
            <a:ext cx="8520599" cy="272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