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1" r:id="rId7"/>
    <p:sldId id="275" r:id="rId8"/>
    <p:sldId id="277" r:id="rId9"/>
    <p:sldId id="27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03/02/2024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9F0FCAA-E262-3668-96BA-F5F2061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45F374D-2EB0-F8B0-314A-43269C4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D83DAC-1F3F-4046-65FD-AC0E820E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 sales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Bootcamp</a:t>
            </a:r>
            <a:r>
              <a:rPr lang="fr-FR" dirty="0"/>
              <a:t>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8075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Table of content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5650-5711-8BF8-C14C-AFE7E876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955A-943C-20AE-D040-CCC06E15EA91}"/>
              </a:ext>
            </a:extLst>
          </p:cNvPr>
          <p:cNvSpPr txBox="1"/>
          <p:nvPr/>
        </p:nvSpPr>
        <p:spPr>
          <a:xfrm>
            <a:off x="650668" y="1812022"/>
            <a:ext cx="7868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Context &amp; topic selection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Data cleaning &amp; Machine Learning engineering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Streamlit</a:t>
            </a:r>
            <a:r>
              <a:rPr lang="en-US" sz="2400" dirty="0"/>
              <a:t> app</a:t>
            </a:r>
          </a:p>
          <a:p>
            <a:pPr marL="342900" indent="-342900">
              <a:buAutoNum type="arabicPeriod"/>
            </a:pPr>
            <a:r>
              <a:rPr lang="en-US" sz="2400" dirty="0"/>
              <a:t>Learnings &amp; challenges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Context &amp; topic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Solving a business problem</a:t>
            </a:r>
          </a:p>
          <a:p>
            <a:r>
              <a:rPr lang="en-US" dirty="0"/>
              <a:t>Creating an app that can be easily used by a lambda user</a:t>
            </a:r>
          </a:p>
          <a:p>
            <a:r>
              <a:rPr lang="en-US" dirty="0"/>
              <a:t>Linked to a database and can be updated</a:t>
            </a:r>
          </a:p>
          <a:p>
            <a:r>
              <a:rPr lang="en-US" dirty="0"/>
              <a:t>Showcasing knowledges learnt : </a:t>
            </a:r>
            <a:r>
              <a:rPr lang="en-US" dirty="0" err="1"/>
              <a:t>Datviz</a:t>
            </a:r>
            <a:r>
              <a:rPr lang="en-US" dirty="0"/>
              <a:t> to SQL to Machine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97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Machine Learning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180 000km to 180000</a:t>
            </a:r>
          </a:p>
          <a:p>
            <a:r>
              <a:rPr lang="en-US" dirty="0"/>
              <a:t>Audi A3 </a:t>
            </a:r>
            <a:r>
              <a:rPr lang="en-US" dirty="0" err="1"/>
              <a:t>A3</a:t>
            </a:r>
            <a:r>
              <a:rPr lang="en-US" dirty="0"/>
              <a:t> to Audi A3</a:t>
            </a:r>
          </a:p>
          <a:p>
            <a:r>
              <a:rPr lang="en-US" dirty="0"/>
              <a:t>Target encoding</a:t>
            </a:r>
          </a:p>
          <a:p>
            <a:r>
              <a:rPr lang="en-US" dirty="0"/>
              <a:t>Feature encoding</a:t>
            </a:r>
          </a:p>
          <a:p>
            <a:r>
              <a:rPr lang="en-US" dirty="0"/>
              <a:t>Binning</a:t>
            </a:r>
          </a:p>
          <a:p>
            <a:r>
              <a:rPr lang="en-US" dirty="0" err="1"/>
              <a:t>Biais</a:t>
            </a:r>
            <a:r>
              <a:rPr lang="en-US" dirty="0"/>
              <a:t>?</a:t>
            </a:r>
          </a:p>
          <a:p>
            <a:r>
              <a:rPr lang="en-US" dirty="0"/>
              <a:t>0,78</a:t>
            </a:r>
          </a:p>
          <a:p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A3F72C95-7A39-88B7-9073-34A6818C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724150"/>
            <a:ext cx="5934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Streamlit</a:t>
            </a:r>
            <a:r>
              <a:rPr lang="en-US" sz="4400" dirty="0"/>
              <a:t> app</a:t>
            </a:r>
            <a:endParaRPr lang="en-US" dirty="0"/>
          </a:p>
        </p:txBody>
      </p:sp>
      <p:pic>
        <p:nvPicPr>
          <p:cNvPr id="6" name="Content Placeholder 5" descr="A red paper boat with a triangle">
            <a:extLst>
              <a:ext uri="{FF2B5EF4-FFF2-40B4-BE49-F238E27FC236}">
                <a16:creationId xmlns:a16="http://schemas.microsoft.com/office/drawing/2014/main" id="{513A751A-04E8-0C79-C510-8969F025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974" y="2313788"/>
            <a:ext cx="4920051" cy="2230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72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Learnings &amp; 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Features relation for Machine learning</a:t>
            </a:r>
          </a:p>
          <a:p>
            <a:r>
              <a:rPr lang="en-US" dirty="0"/>
              <a:t>Machine learning engineering</a:t>
            </a:r>
          </a:p>
          <a:p>
            <a:r>
              <a:rPr lang="en-US" dirty="0"/>
              <a:t>Structuring the </a:t>
            </a:r>
            <a:r>
              <a:rPr lang="en-US" dirty="0" err="1"/>
              <a:t>reflexion</a:t>
            </a:r>
            <a:r>
              <a:rPr lang="en-US" dirty="0"/>
              <a:t>/code</a:t>
            </a:r>
          </a:p>
          <a:p>
            <a:r>
              <a:rPr lang="en-US" dirty="0"/>
              <a:t>Changing the dataset mid way</a:t>
            </a:r>
          </a:p>
          <a:p>
            <a:r>
              <a:rPr lang="en-US" dirty="0"/>
              <a:t>Challenging myself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6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/>
              <a:t>Special</a:t>
            </a:r>
            <a:r>
              <a:rPr lang="fr-FR" dirty="0"/>
              <a:t> MERCI to all of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great</a:t>
            </a:r>
            <a:r>
              <a:rPr lang="fr-FR" dirty="0"/>
              <a:t> </a:t>
            </a:r>
            <a:r>
              <a:rPr lang="fr-FR" dirty="0" err="1"/>
              <a:t>teachers</a:t>
            </a:r>
            <a:r>
              <a:rPr lang="fr-FR" dirty="0"/>
              <a:t> and </a:t>
            </a:r>
            <a:r>
              <a:rPr lang="fr-FR" dirty="0" err="1"/>
              <a:t>awsome</a:t>
            </a:r>
            <a:r>
              <a:rPr lang="fr-FR" dirty="0"/>
              <a:t> </a:t>
            </a:r>
            <a:r>
              <a:rPr lang="fr-FR" dirty="0" err="1"/>
              <a:t>classmates</a:t>
            </a:r>
            <a:endParaRPr lang="fr-FR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Questions? </a:t>
            </a:r>
            <a:r>
              <a:rPr lang="fr-FR" dirty="0" err="1"/>
              <a:t>Really</a:t>
            </a:r>
            <a:r>
              <a:rPr lang="fr-FR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21</TotalTime>
  <Words>137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Car sales analysis and prediction</vt:lpstr>
      <vt:lpstr>Table of content</vt:lpstr>
      <vt:lpstr>Context &amp; topic selection</vt:lpstr>
      <vt:lpstr>Data cleaning &amp; Machine Learning engineering</vt:lpstr>
      <vt:lpstr>Streamlit app</vt:lpstr>
      <vt:lpstr>Learnings &amp; challenges </vt:lpstr>
      <vt:lpstr>Special MERCI to all of you for being great teachers and awsome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Jeremy DA SILVA</dc:creator>
  <cp:lastModifiedBy>Jeremy DA SILVA</cp:lastModifiedBy>
  <cp:revision>2</cp:revision>
  <dcterms:created xsi:type="dcterms:W3CDTF">2024-02-01T17:26:15Z</dcterms:created>
  <dcterms:modified xsi:type="dcterms:W3CDTF">2024-02-03T10:29:02Z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