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9" r:id="rId6"/>
    <p:sldId id="271" r:id="rId7"/>
    <p:sldId id="275" r:id="rId8"/>
    <p:sldId id="277" r:id="rId9"/>
    <p:sldId id="276" r:id="rId10"/>
    <p:sldId id="267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41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B1847A-0CC2-4008-8C1F-4CB2549424F0}" type="datetime1">
              <a:rPr lang="fr-FR" smtClean="0"/>
              <a:t>09/02/2024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ED5736-AEC1-4353-A59E-C1D97F8135E3}" type="datetime1">
              <a:rPr lang="fr-FR" noProof="0" smtClean="0"/>
              <a:t>09/02/2024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“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 dirty="0"/>
              <a:t>Modifiez les styles du texte </a:t>
            </a:r>
            <a:r>
              <a:rPr lang="fr-FR" noProof="0"/>
              <a:t>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10/02/2024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Jeremy DA SILVA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GB"/>
              <a:t>Click to edit Master title style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 dirty="0"/>
              <a:t>Modifiez les styles du texte </a:t>
            </a:r>
            <a:r>
              <a:rPr lang="fr-FR" noProof="0"/>
              <a:t>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10/02/2024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Jeremy DA SILVA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9F0FCAA-E262-3668-96BA-F5F2061E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45F374D-2EB0-F8B0-314A-43269C4A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CD83DAC-1F3F-4046-65FD-AC0E820E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10/02/2024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10/02/2024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Jeremy DA SILVA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iens de chaîne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Car sales </a:t>
            </a:r>
            <a:r>
              <a:rPr lang="fr-FR" dirty="0" err="1"/>
              <a:t>analysis</a:t>
            </a:r>
            <a:r>
              <a:rPr lang="fr-FR" dirty="0"/>
              <a:t> and </a:t>
            </a:r>
            <a:r>
              <a:rPr lang="fr-FR" dirty="0" err="1"/>
              <a:t>prediction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/>
              <a:t>Bootcamp</a:t>
            </a:r>
            <a:r>
              <a:rPr lang="fr-FR" dirty="0"/>
              <a:t> 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88075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Table of content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75650-5711-8BF8-C14C-AFE7E876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rtl="0"/>
            <a:fld id="{D57F1E4F-1CFF-5643-939E-02111984F565}" type="slidenum">
              <a:rPr lang="fr-FR" noProof="0" smtClean="0"/>
              <a:t>2</a:t>
            </a:fld>
            <a:endParaRPr lang="fr-FR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0955A-943C-20AE-D040-CCC06E15EA91}"/>
              </a:ext>
            </a:extLst>
          </p:cNvPr>
          <p:cNvSpPr txBox="1"/>
          <p:nvPr/>
        </p:nvSpPr>
        <p:spPr>
          <a:xfrm>
            <a:off x="650668" y="1812022"/>
            <a:ext cx="78688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Context &amp; topic selection</a:t>
            </a:r>
          </a:p>
          <a:p>
            <a:pPr marL="342900" indent="-342900">
              <a:buAutoNum type="arabicPeriod"/>
            </a:pPr>
            <a:r>
              <a:rPr lang="en-US" sz="2400" dirty="0"/>
              <a:t>Data cleaning &amp; Machine Learning engineering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Streamlit</a:t>
            </a:r>
            <a:r>
              <a:rPr lang="en-US" sz="2400" dirty="0"/>
              <a:t> app</a:t>
            </a:r>
          </a:p>
          <a:p>
            <a:pPr marL="342900" indent="-342900">
              <a:buAutoNum type="arabicPeriod"/>
            </a:pPr>
            <a:r>
              <a:rPr lang="en-US" sz="2400" dirty="0"/>
              <a:t>Learnings &amp; challenges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5924-8965-7FB9-B639-CE08DFD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Context &amp; topic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3469-6E8A-356F-191C-0A20409C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9"/>
            <a:ext cx="10108575" cy="19633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Helping a private vendor to estimate his car or a car dealer to follow his statistics,</a:t>
            </a:r>
          </a:p>
          <a:p>
            <a:r>
              <a:rPr lang="en-US" dirty="0"/>
              <a:t>Solving a business problem,</a:t>
            </a:r>
          </a:p>
          <a:p>
            <a:r>
              <a:rPr lang="en-US" dirty="0"/>
              <a:t>Creating an app that can be easily used by a client,</a:t>
            </a:r>
          </a:p>
          <a:p>
            <a:r>
              <a:rPr lang="en-US" dirty="0"/>
              <a:t>Linked to a database and can be updated,</a:t>
            </a:r>
          </a:p>
          <a:p>
            <a:r>
              <a:rPr lang="en-US" dirty="0"/>
              <a:t>Showcasing knowledges learnt : </a:t>
            </a:r>
            <a:r>
              <a:rPr lang="en-US" dirty="0" err="1"/>
              <a:t>Datviz</a:t>
            </a:r>
            <a:r>
              <a:rPr lang="en-US" dirty="0"/>
              <a:t> to SQL to Machine learning.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F706E-CB40-0243-1232-EE8C1A0A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0974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5924-8965-7FB9-B639-CE08DFD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cleaning &amp; Machine Learning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F706E-CB40-0243-1232-EE8C1A0A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4</a:t>
            </a:fld>
            <a:endParaRPr lang="fr-FR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3469-6E8A-356F-191C-0A20409C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/>
              <a:t>180 000km to 180000,</a:t>
            </a:r>
          </a:p>
          <a:p>
            <a:r>
              <a:rPr lang="en-US" dirty="0"/>
              <a:t>Audi A3 </a:t>
            </a:r>
            <a:r>
              <a:rPr lang="en-US" dirty="0" err="1"/>
              <a:t>A3</a:t>
            </a:r>
            <a:r>
              <a:rPr lang="en-US" dirty="0"/>
              <a:t> to Audi A3,</a:t>
            </a:r>
          </a:p>
          <a:p>
            <a:r>
              <a:rPr lang="en-US" dirty="0"/>
              <a:t>Categorical to Numerical,</a:t>
            </a:r>
          </a:p>
          <a:p>
            <a:r>
              <a:rPr lang="en-US" dirty="0"/>
              <a:t>Target encoding,</a:t>
            </a:r>
          </a:p>
          <a:p>
            <a:r>
              <a:rPr lang="en-US" dirty="0"/>
              <a:t>Feature encoding,</a:t>
            </a:r>
          </a:p>
          <a:p>
            <a:r>
              <a:rPr lang="en-US" dirty="0"/>
              <a:t>Binning,</a:t>
            </a:r>
          </a:p>
          <a:p>
            <a:r>
              <a:rPr lang="en-US" dirty="0"/>
              <a:t>Score 0,78 – Extra Tree Regressor,</a:t>
            </a:r>
          </a:p>
          <a:p>
            <a:r>
              <a:rPr lang="en-US" dirty="0"/>
              <a:t>MAE 3100$.</a:t>
            </a:r>
          </a:p>
          <a:p>
            <a:endParaRPr lang="en-US" dirty="0"/>
          </a:p>
        </p:txBody>
      </p:sp>
      <p:pic>
        <p:nvPicPr>
          <p:cNvPr id="8" name="Picture 7" descr="A graph with a red line&#10;&#10;Description automatically generated">
            <a:extLst>
              <a:ext uri="{FF2B5EF4-FFF2-40B4-BE49-F238E27FC236}">
                <a16:creationId xmlns:a16="http://schemas.microsoft.com/office/drawing/2014/main" id="{A3F72C95-7A39-88B7-9073-34A6818C0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1" y="2103596"/>
            <a:ext cx="6824870" cy="475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5924-8965-7FB9-B639-CE08DFD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Streamlit</a:t>
            </a:r>
            <a:r>
              <a:rPr lang="en-US" sz="4400" dirty="0"/>
              <a:t> app</a:t>
            </a:r>
            <a:endParaRPr lang="en-US" dirty="0"/>
          </a:p>
        </p:txBody>
      </p:sp>
      <p:pic>
        <p:nvPicPr>
          <p:cNvPr id="6" name="Content Placeholder 5" descr="A red paper boat with a triangle">
            <a:extLst>
              <a:ext uri="{FF2B5EF4-FFF2-40B4-BE49-F238E27FC236}">
                <a16:creationId xmlns:a16="http://schemas.microsoft.com/office/drawing/2014/main" id="{513A751A-04E8-0C79-C510-8969F0256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5974" y="2313788"/>
            <a:ext cx="4920051" cy="22304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F706E-CB40-0243-1232-EE8C1A0A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724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5924-8965-7FB9-B639-CE08DFD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Learnings &amp; challenges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3469-6E8A-356F-191C-0A20409C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/>
              <a:t>Features relationships,</a:t>
            </a:r>
          </a:p>
          <a:p>
            <a:r>
              <a:rPr lang="en-US" dirty="0"/>
              <a:t>Machine learning engineering,</a:t>
            </a:r>
          </a:p>
          <a:p>
            <a:r>
              <a:rPr lang="en-US" dirty="0"/>
              <a:t>Structuring the research process / code,</a:t>
            </a:r>
          </a:p>
          <a:p>
            <a:r>
              <a:rPr lang="en-US" dirty="0"/>
              <a:t>Deploying the app,</a:t>
            </a:r>
          </a:p>
          <a:p>
            <a:r>
              <a:rPr lang="en-US"/>
              <a:t>Challenging myself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F706E-CB40-0243-1232-EE8C1A0A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3162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conception abstrait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THANK YOU</a:t>
            </a:r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Questions?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247_TF78884036_Win32" id="{29225F35-83AB-4115-9799-26AF7E83A971}" vid="{09BDAAA7-7644-418F-9AA5-8E5C2FFE264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numérique</Template>
  <TotalTime>59</TotalTime>
  <Words>161</Words>
  <Application>Microsoft Office PowerPoint</Application>
  <PresentationFormat>Widescreen</PresentationFormat>
  <Paragraphs>39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3</vt:lpstr>
      <vt:lpstr>Ion</vt:lpstr>
      <vt:lpstr>Car sales analysis and prediction</vt:lpstr>
      <vt:lpstr>Table of content</vt:lpstr>
      <vt:lpstr>Context &amp; topic selection</vt:lpstr>
      <vt:lpstr>Data cleaning &amp; Machine Learning engineering</vt:lpstr>
      <vt:lpstr>Streamlit app</vt:lpstr>
      <vt:lpstr>Learnings &amp; challenges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NUMÉRIQUE</dc:title>
  <dc:creator>Jeremy DA SILVA</dc:creator>
  <cp:lastModifiedBy>Jeremy DA SILVA</cp:lastModifiedBy>
  <cp:revision>6</cp:revision>
  <dcterms:created xsi:type="dcterms:W3CDTF">2024-02-01T17:26:15Z</dcterms:created>
  <dcterms:modified xsi:type="dcterms:W3CDTF">2024-02-09T18:02:11Z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