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9" r:id="rId6"/>
    <p:sldId id="271" r:id="rId7"/>
    <p:sldId id="275" r:id="rId8"/>
    <p:sldId id="277" r:id="rId9"/>
    <p:sldId id="276" r:id="rId10"/>
    <p:sldId id="267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41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1847A-0CC2-4008-8C1F-4CB2549424F0}" type="datetime1">
              <a:rPr lang="fr-FR" smtClean="0"/>
              <a:t>08/02/2024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ED5736-AEC1-4353-A59E-C1D97F8135E3}" type="datetime1">
              <a:rPr lang="fr-FR" noProof="0" smtClean="0"/>
              <a:t>08/02/2024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10/02/2024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10/02/2024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9F0FCAA-E262-3668-96BA-F5F2061E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45F374D-2EB0-F8B0-314A-43269C4A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CD83DAC-1F3F-4046-65FD-AC0E820E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Car sales </a:t>
            </a:r>
            <a:r>
              <a:rPr lang="fr-FR" dirty="0" err="1"/>
              <a:t>analysis</a:t>
            </a:r>
            <a:r>
              <a:rPr lang="fr-FR" dirty="0"/>
              <a:t> and </a:t>
            </a:r>
            <a:r>
              <a:rPr lang="fr-FR" dirty="0" err="1"/>
              <a:t>prediction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Bootcamp</a:t>
            </a:r>
            <a:r>
              <a:rPr lang="fr-FR" dirty="0"/>
              <a:t>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88075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Table of content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75650-5711-8BF8-C14C-AFE7E876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rtl="0"/>
            <a:fld id="{D57F1E4F-1CFF-5643-939E-02111984F565}" type="slidenum">
              <a:rPr lang="fr-FR" noProof="0" smtClean="0"/>
              <a:t>2</a:t>
            </a:fld>
            <a:endParaRPr lang="fr-FR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0955A-943C-20AE-D040-CCC06E15EA91}"/>
              </a:ext>
            </a:extLst>
          </p:cNvPr>
          <p:cNvSpPr txBox="1"/>
          <p:nvPr/>
        </p:nvSpPr>
        <p:spPr>
          <a:xfrm>
            <a:off x="650668" y="1812022"/>
            <a:ext cx="78688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Context &amp; topic selection</a:t>
            </a:r>
          </a:p>
          <a:p>
            <a:pPr marL="342900" indent="-342900">
              <a:buAutoNum type="arabicPeriod"/>
            </a:pPr>
            <a:r>
              <a:rPr lang="en-US" sz="2400" dirty="0"/>
              <a:t>Data cleaning &amp; Machine Learning engineering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Streamlit</a:t>
            </a:r>
            <a:r>
              <a:rPr lang="en-US" sz="2400" dirty="0"/>
              <a:t> app</a:t>
            </a:r>
          </a:p>
          <a:p>
            <a:pPr marL="342900" indent="-342900">
              <a:buAutoNum type="arabicPeriod"/>
            </a:pPr>
            <a:r>
              <a:rPr lang="en-US" sz="2400" dirty="0"/>
              <a:t>Learnings &amp; challenges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Context &amp; topic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3469-6E8A-356F-191C-0A20409C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9"/>
            <a:ext cx="8946541" cy="1963378"/>
          </a:xfrm>
        </p:spPr>
        <p:txBody>
          <a:bodyPr/>
          <a:lstStyle/>
          <a:p>
            <a:r>
              <a:rPr lang="en-US" dirty="0"/>
              <a:t>Solving a business problem</a:t>
            </a:r>
          </a:p>
          <a:p>
            <a:r>
              <a:rPr lang="en-US" dirty="0"/>
              <a:t>Creating an app that can be easily used by a client</a:t>
            </a:r>
          </a:p>
          <a:p>
            <a:r>
              <a:rPr lang="en-US" dirty="0"/>
              <a:t>Linked to a database and can be updated</a:t>
            </a:r>
          </a:p>
          <a:p>
            <a:r>
              <a:rPr lang="en-US" dirty="0"/>
              <a:t>Showcasing knowledges learnt : </a:t>
            </a:r>
            <a:r>
              <a:rPr lang="en-US" dirty="0" err="1"/>
              <a:t>Datviz</a:t>
            </a:r>
            <a:r>
              <a:rPr lang="en-US" dirty="0"/>
              <a:t> to SQL to Machine learning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0974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cleaning &amp; Machine Learning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3469-6E8A-356F-191C-0A20409C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180 000km to 180000</a:t>
            </a:r>
          </a:p>
          <a:p>
            <a:r>
              <a:rPr lang="en-US" dirty="0"/>
              <a:t>Audi A3 </a:t>
            </a:r>
            <a:r>
              <a:rPr lang="en-US" dirty="0" err="1"/>
              <a:t>A3</a:t>
            </a:r>
            <a:r>
              <a:rPr lang="en-US" dirty="0"/>
              <a:t> to Audi A3</a:t>
            </a:r>
          </a:p>
          <a:p>
            <a:r>
              <a:rPr lang="en-US" dirty="0"/>
              <a:t>Categorical to Numerical</a:t>
            </a:r>
          </a:p>
          <a:p>
            <a:r>
              <a:rPr lang="en-US" dirty="0"/>
              <a:t>Target encoding</a:t>
            </a:r>
          </a:p>
          <a:p>
            <a:r>
              <a:rPr lang="en-US" dirty="0"/>
              <a:t>Feature encoding</a:t>
            </a:r>
          </a:p>
          <a:p>
            <a:r>
              <a:rPr lang="en-US" dirty="0"/>
              <a:t>Binning</a:t>
            </a:r>
          </a:p>
          <a:p>
            <a:r>
              <a:rPr lang="en-US" dirty="0"/>
              <a:t>Score 0,78</a:t>
            </a:r>
          </a:p>
          <a:p>
            <a:r>
              <a:rPr lang="en-US" dirty="0"/>
              <a:t>MAE 3100</a:t>
            </a:r>
          </a:p>
          <a:p>
            <a:endParaRPr lang="en-US" dirty="0"/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A3F72C95-7A39-88B7-9073-34A6818C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1" y="2103596"/>
            <a:ext cx="6824870" cy="475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Streamlit</a:t>
            </a:r>
            <a:r>
              <a:rPr lang="en-US" sz="4400" dirty="0"/>
              <a:t> app</a:t>
            </a:r>
            <a:endParaRPr lang="en-US" dirty="0"/>
          </a:p>
        </p:txBody>
      </p:sp>
      <p:pic>
        <p:nvPicPr>
          <p:cNvPr id="6" name="Content Placeholder 5" descr="A red paper boat with a triangle">
            <a:extLst>
              <a:ext uri="{FF2B5EF4-FFF2-40B4-BE49-F238E27FC236}">
                <a16:creationId xmlns:a16="http://schemas.microsoft.com/office/drawing/2014/main" id="{513A751A-04E8-0C79-C510-8969F0256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5974" y="2313788"/>
            <a:ext cx="4920051" cy="2230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724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Learnings &amp; challenges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3469-6E8A-356F-191C-0A20409C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Features </a:t>
            </a:r>
            <a:r>
              <a:rPr lang="en-US" dirty="0" err="1"/>
              <a:t>realtionship</a:t>
            </a:r>
            <a:endParaRPr lang="en-US" dirty="0"/>
          </a:p>
          <a:p>
            <a:r>
              <a:rPr lang="en-US" dirty="0"/>
              <a:t>Machine learning engineering</a:t>
            </a:r>
          </a:p>
          <a:p>
            <a:r>
              <a:rPr lang="en-US" dirty="0"/>
              <a:t>Structuring the </a:t>
            </a:r>
            <a:r>
              <a:rPr lang="en-US" dirty="0" err="1"/>
              <a:t>reflexion</a:t>
            </a:r>
            <a:r>
              <a:rPr lang="en-US" dirty="0"/>
              <a:t> / code</a:t>
            </a:r>
          </a:p>
          <a:p>
            <a:r>
              <a:rPr lang="en-US" dirty="0"/>
              <a:t>Changing the dataset mid way</a:t>
            </a:r>
          </a:p>
          <a:p>
            <a:r>
              <a:rPr lang="en-US" dirty="0"/>
              <a:t>Challenging myself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162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onception abstrait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 err="1"/>
              <a:t>Special</a:t>
            </a:r>
            <a:r>
              <a:rPr lang="fr-FR" dirty="0"/>
              <a:t> MERCI to all of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great</a:t>
            </a:r>
            <a:r>
              <a:rPr lang="fr-FR" dirty="0"/>
              <a:t> </a:t>
            </a:r>
            <a:r>
              <a:rPr lang="fr-FR" dirty="0" err="1"/>
              <a:t>teachers</a:t>
            </a:r>
            <a:r>
              <a:rPr lang="fr-FR" dirty="0"/>
              <a:t> and </a:t>
            </a:r>
            <a:r>
              <a:rPr lang="fr-FR" dirty="0" err="1"/>
              <a:t>awsome</a:t>
            </a:r>
            <a:r>
              <a:rPr lang="fr-FR" dirty="0"/>
              <a:t> </a:t>
            </a:r>
            <a:r>
              <a:rPr lang="fr-FR" dirty="0" err="1"/>
              <a:t>classmates</a:t>
            </a:r>
            <a:endParaRPr lang="fr-FR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Questions? </a:t>
            </a:r>
            <a:r>
              <a:rPr lang="fr-FR" dirty="0" err="1"/>
              <a:t>Really</a:t>
            </a:r>
            <a:r>
              <a:rPr lang="fr-FR" dirty="0"/>
              <a:t>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47_TF78884036_Win32" id="{29225F35-83AB-4115-9799-26AF7E83A971}" vid="{09BDAAA7-7644-418F-9AA5-8E5C2FFE26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32</TotalTime>
  <Words>137</Words>
  <Application>Microsoft Office PowerPoint</Application>
  <PresentationFormat>Widescreen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Ion</vt:lpstr>
      <vt:lpstr>Car sales analysis and prediction</vt:lpstr>
      <vt:lpstr>Table of content</vt:lpstr>
      <vt:lpstr>Context &amp; topic selection</vt:lpstr>
      <vt:lpstr>Data cleaning &amp; Machine Learning engineering</vt:lpstr>
      <vt:lpstr>Streamlit app</vt:lpstr>
      <vt:lpstr>Learnings &amp; challenges </vt:lpstr>
      <vt:lpstr>Special MERCI to all of you for being great teachers and awsome classmates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NUMÉRIQUE</dc:title>
  <dc:creator>Jeremy DA SILVA</dc:creator>
  <cp:lastModifiedBy>Jeremy DA SILVA</cp:lastModifiedBy>
  <cp:revision>5</cp:revision>
  <dcterms:created xsi:type="dcterms:W3CDTF">2024-02-01T17:26:15Z</dcterms:created>
  <dcterms:modified xsi:type="dcterms:W3CDTF">2024-02-08T16:54:05Z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