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7" r:id="rId9"/>
    <p:sldId id="274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 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7B6-AB16-075454E319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 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7B6-AB16-075454E319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59-47B6-AB16-075454E319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D486-1BEB-0213-35FC-8841800DFA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9AE3-5771-2BA4-6A10-EBF59FEA3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11/11/2023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/>
              <a:t>Click to edit Master title style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Warsaw</a:t>
            </a:r>
            <a:r>
              <a:rPr lang="fr-FR" dirty="0"/>
              <a:t>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martket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Mid-bootcamp</a:t>
            </a:r>
            <a:r>
              <a:rPr lang="fr-FR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Contexte </a:t>
            </a:r>
          </a:p>
          <a:p>
            <a:pPr rtl="0"/>
            <a:r>
              <a:rPr lang="fr-FR" dirty="0"/>
              <a:t>Tableau </a:t>
            </a:r>
            <a:r>
              <a:rPr lang="fr-FR" dirty="0" err="1"/>
              <a:t>dashboard</a:t>
            </a:r>
            <a:endParaRPr lang="fr-FR" dirty="0"/>
          </a:p>
          <a:p>
            <a:pPr rtl="0"/>
            <a:r>
              <a:rPr lang="fr-FR" dirty="0" err="1"/>
              <a:t>Tkinter</a:t>
            </a:r>
            <a:r>
              <a:rPr lang="fr-FR" dirty="0"/>
              <a:t> interfaces</a:t>
            </a:r>
          </a:p>
          <a:p>
            <a:pPr rtl="0"/>
            <a:r>
              <a:rPr lang="fr-FR" dirty="0"/>
              <a:t>Challenges, </a:t>
            </a:r>
            <a:r>
              <a:rPr lang="en-US" dirty="0"/>
              <a:t>issues</a:t>
            </a:r>
            <a:endParaRPr lang="fr-FR" dirty="0"/>
          </a:p>
          <a:p>
            <a:pPr rtl="0"/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improvments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31F2-A302-AE06-B21D-8EF854B8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7044-9CE3-8836-0851-8D2048E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6613-8819-F24B-44DB-E85D789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1749-9A7D-4C43-667D-74B8166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30B0-44AB-7248-5E71-DD8DA182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758"/>
          </a:xfrm>
        </p:spPr>
        <p:txBody>
          <a:bodyPr/>
          <a:lstStyle/>
          <a:p>
            <a:r>
              <a:rPr lang="en-US" dirty="0"/>
              <a:t>Looking at Warsaw housing market;</a:t>
            </a:r>
          </a:p>
          <a:p>
            <a:r>
              <a:rPr lang="en-US" dirty="0"/>
              <a:t>Scrapping websites to gather data;</a:t>
            </a:r>
          </a:p>
          <a:p>
            <a:r>
              <a:rPr lang="en-US" dirty="0"/>
              <a:t>Cleaning and </a:t>
            </a:r>
            <a:r>
              <a:rPr lang="en-US" dirty="0" err="1"/>
              <a:t>analysing</a:t>
            </a:r>
            <a:r>
              <a:rPr lang="en-US" dirty="0"/>
              <a:t> data;</a:t>
            </a:r>
          </a:p>
          <a:p>
            <a:r>
              <a:rPr lang="en-US" dirty="0"/>
              <a:t>Seeking a relationship between size and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5D5AC-F3EB-BBF5-EC16-7DC1F340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95EB-7AEB-FAA8-67FF-BC0F7767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FEF0-7B5F-712B-6210-63F02743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CB6-B2B2-DBD3-FFCA-6BD7CDDB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6C9E-A212-7CAF-FE0F-20424D2F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532FB-4321-0BB3-AB4B-A3138559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E51-187E-1E95-204A-B130B6BF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4</a:t>
            </a:fld>
            <a:endParaRPr lang="fr-FR" dirty="0"/>
          </a:p>
        </p:txBody>
      </p:sp>
      <p:pic>
        <p:nvPicPr>
          <p:cNvPr id="8" name="Content Placeholder 7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958157B1-837B-D5C7-6CC6-383E756F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2196548"/>
            <a:ext cx="2464904" cy="2464904"/>
          </a:xfrm>
        </p:spPr>
      </p:pic>
    </p:spTree>
    <p:extLst>
      <p:ext uri="{BB962C8B-B14F-4D97-AF65-F5344CB8AC3E}">
        <p14:creationId xmlns:p14="http://schemas.microsoft.com/office/powerpoint/2010/main" val="21070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1013-1F4C-6467-091B-82D10636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pic>
        <p:nvPicPr>
          <p:cNvPr id="8" name="Content Placeholder 7" descr="A yellow and blue feather&#10;&#10;Description automatically generated">
            <a:extLst>
              <a:ext uri="{FF2B5EF4-FFF2-40B4-BE49-F238E27FC236}">
                <a16:creationId xmlns:a16="http://schemas.microsoft.com/office/drawing/2014/main" id="{2D06C250-DB07-F742-FF4B-439BCD7DF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96721" l="9677" r="89516">
                        <a14:foregroundMark x1="53226" y1="81148" x2="54839" y2="96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6" y="2636508"/>
            <a:ext cx="1610967" cy="15849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F9C4-5F8D-06A0-1ACC-FE38D903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92BA-CD09-C085-EE55-AFBA03B2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10D3-11B5-6109-B6E9-7A014328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6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9390-F7FC-36F8-0583-9F223CF7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and </a:t>
            </a:r>
            <a:r>
              <a:rPr lang="en-US" dirty="0"/>
              <a:t>issues</a:t>
            </a:r>
            <a:br>
              <a:rPr lang="fr-FR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1A1F5C-8137-3741-F6D3-B5FEAF659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97282"/>
              </p:ext>
            </p:extLst>
          </p:nvPr>
        </p:nvGraphicFramePr>
        <p:xfrm>
          <a:off x="1524000" y="1868398"/>
          <a:ext cx="9144000" cy="31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49238396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183137421"/>
                    </a:ext>
                  </a:extLst>
                </a:gridCol>
              </a:tblGrid>
              <a:tr h="620281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12309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r>
                        <a:rPr lang="en-US" dirty="0"/>
                        <a:t>Scrapping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Couldn’t scrap the big 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26963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r>
                        <a:rPr lang="en-US" dirty="0"/>
                        <a:t>Changing data formatting after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consuming to change the formatting of the master data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23241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Didn’t get the 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81076"/>
                  </a:ext>
                </a:extLst>
              </a:tr>
              <a:tr h="620281">
                <a:tc>
                  <a:txBody>
                    <a:bodyPr/>
                    <a:lstStyle/>
                    <a:p>
                      <a:r>
                        <a:rPr lang="en-US" dirty="0" err="1"/>
                        <a:t>Tkinter</a:t>
                      </a:r>
                      <a:r>
                        <a:rPr lang="en-US" dirty="0"/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Couldn’t make it more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29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CDE96-66AB-CCAF-2E59-AA0FC9D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F1A79-798A-5A74-041C-307C3BC1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CC81-9883-DBD0-D198-D50BA1D9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0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3DA-DFD7-E792-7696-744B1A40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</a:t>
            </a:r>
            <a:r>
              <a:rPr lang="en-US" dirty="0" err="1"/>
              <a:t>improvments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4204-0A7E-2C99-5F3F-8E8952EC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Scapping</a:t>
            </a:r>
            <a:r>
              <a:rPr lang="en-US" dirty="0"/>
              <a:t> bigger websites with more tools</a:t>
            </a:r>
          </a:p>
          <a:p>
            <a:r>
              <a:rPr lang="en-US" dirty="0"/>
              <a:t>Obtaining good results with the multiple linear regression and adding more features</a:t>
            </a:r>
          </a:p>
          <a:p>
            <a:r>
              <a:rPr lang="en-US" dirty="0"/>
              <a:t>Using this extra feature in an interface like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2039-6A2F-DC2F-D8FC-DD005FB7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0938-91BE-B206-DD21-F1CC6FBB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B3E-3CE9-C31F-3763-1D915A03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4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Disposition de titre et de contenu avec graphique</a:t>
            </a:r>
            <a:endParaRPr lang="fr-FR" dirty="0"/>
          </a:p>
        </p:txBody>
      </p:sp>
      <p:graphicFrame>
        <p:nvGraphicFramePr>
          <p:cNvPr id="4" name="Espace réservé du contenu 2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1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9E0DD-393D-8A5D-F501-1826699E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11/11/2023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CAE0-4A86-2866-A28D-B3C0A6EA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/>
              <a:t>Jeremy DA SILVA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5C3E-A642-6442-7AFD-013A491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8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E27-E086-4B26-BD4C-4FCCD14C4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06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59</TotalTime>
  <Words>165</Words>
  <Application>Microsoft Office PowerPoint</Application>
  <PresentationFormat>Widescreen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Schoolbook</vt:lpstr>
      <vt:lpstr>CROQUIS VILLE 16 X 9</vt:lpstr>
      <vt:lpstr>Warsaw housing martket</vt:lpstr>
      <vt:lpstr>Table of content</vt:lpstr>
      <vt:lpstr>Context</vt:lpstr>
      <vt:lpstr>Tableau</vt:lpstr>
      <vt:lpstr>Tkinter</vt:lpstr>
      <vt:lpstr>Challenges and issues </vt:lpstr>
      <vt:lpstr>Potential improvments</vt:lpstr>
      <vt:lpstr>Disposition de titre et de contenu avec graphique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Warsaw housing martket</dc:title>
  <dc:creator>Jeremy DA SILVA</dc:creator>
  <cp:lastModifiedBy>Jeremy DA SILVA</cp:lastModifiedBy>
  <cp:revision>1</cp:revision>
  <dcterms:created xsi:type="dcterms:W3CDTF">2023-11-08T17:46:08Z</dcterms:created>
  <dcterms:modified xsi:type="dcterms:W3CDTF">2023-11-08T18:45:11Z</dcterms:modified>
</cp:coreProperties>
</file>