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9461D7-00B1-4874-BF25-E50017AB193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C3E20E11-8F5A-4B09-9539-00F4865BCB09}">
      <dgm:prSet/>
      <dgm:spPr/>
      <dgm:t>
        <a:bodyPr/>
        <a:lstStyle/>
        <a:p>
          <a:r>
            <a:rPr lang="fr-FR"/>
            <a:t>Introduction </a:t>
          </a:r>
          <a:endParaRPr lang="en-US"/>
        </a:p>
      </dgm:t>
    </dgm:pt>
    <dgm:pt modelId="{BD7B1A04-79EF-4649-8855-CE83E80A855B}" type="parTrans" cxnId="{D3988973-2A76-42F2-A881-BC348A4F1AAB}">
      <dgm:prSet/>
      <dgm:spPr/>
      <dgm:t>
        <a:bodyPr/>
        <a:lstStyle/>
        <a:p>
          <a:endParaRPr lang="en-US"/>
        </a:p>
      </dgm:t>
    </dgm:pt>
    <dgm:pt modelId="{B4AA8540-2CFE-4F9C-9C47-7C1538D575DA}" type="sibTrans" cxnId="{D3988973-2A76-42F2-A881-BC348A4F1AAB}">
      <dgm:prSet/>
      <dgm:spPr/>
      <dgm:t>
        <a:bodyPr/>
        <a:lstStyle/>
        <a:p>
          <a:endParaRPr lang="en-US"/>
        </a:p>
      </dgm:t>
    </dgm:pt>
    <dgm:pt modelId="{47EEA769-68AF-4523-95D3-817563F79E6D}">
      <dgm:prSet/>
      <dgm:spPr/>
      <dgm:t>
        <a:bodyPr/>
        <a:lstStyle/>
        <a:p>
          <a:r>
            <a:rPr lang="fr-FR"/>
            <a:t>Équipe</a:t>
          </a:r>
          <a:endParaRPr lang="en-US"/>
        </a:p>
      </dgm:t>
    </dgm:pt>
    <dgm:pt modelId="{DCB23A1A-0040-421B-8DF4-471711BCEA7B}" type="parTrans" cxnId="{EE76C348-5359-4722-86DE-FDC639F2EB53}">
      <dgm:prSet/>
      <dgm:spPr/>
      <dgm:t>
        <a:bodyPr/>
        <a:lstStyle/>
        <a:p>
          <a:endParaRPr lang="en-US"/>
        </a:p>
      </dgm:t>
    </dgm:pt>
    <dgm:pt modelId="{4341325E-D2F5-4AAC-B5F3-63335994096B}" type="sibTrans" cxnId="{EE76C348-5359-4722-86DE-FDC639F2EB53}">
      <dgm:prSet/>
      <dgm:spPr/>
      <dgm:t>
        <a:bodyPr/>
        <a:lstStyle/>
        <a:p>
          <a:endParaRPr lang="en-US"/>
        </a:p>
      </dgm:t>
    </dgm:pt>
    <dgm:pt modelId="{77D14BC0-CF53-4D52-8D54-0467D1DDA878}">
      <dgm:prSet/>
      <dgm:spPr/>
      <dgm:t>
        <a:bodyPr/>
        <a:lstStyle/>
        <a:p>
          <a:r>
            <a:rPr lang="fr-FR"/>
            <a:t>Technologies utilisées </a:t>
          </a:r>
          <a:endParaRPr lang="en-US"/>
        </a:p>
      </dgm:t>
    </dgm:pt>
    <dgm:pt modelId="{7F837D01-EC5E-43C0-90E0-2EA462001C0C}" type="parTrans" cxnId="{E893005C-3488-4B8F-AD2A-DC97FDE27C24}">
      <dgm:prSet/>
      <dgm:spPr/>
      <dgm:t>
        <a:bodyPr/>
        <a:lstStyle/>
        <a:p>
          <a:endParaRPr lang="en-US"/>
        </a:p>
      </dgm:t>
    </dgm:pt>
    <dgm:pt modelId="{4C6CB445-77B8-46F6-A6D4-97BE52BBD6D7}" type="sibTrans" cxnId="{E893005C-3488-4B8F-AD2A-DC97FDE27C24}">
      <dgm:prSet/>
      <dgm:spPr/>
      <dgm:t>
        <a:bodyPr/>
        <a:lstStyle/>
        <a:p>
          <a:endParaRPr lang="en-US"/>
        </a:p>
      </dgm:t>
    </dgm:pt>
    <dgm:pt modelId="{7F41A0A4-E16C-4230-9D88-3BCCF2201120}">
      <dgm:prSet/>
      <dgm:spPr/>
      <dgm:t>
        <a:bodyPr/>
        <a:lstStyle/>
        <a:p>
          <a:r>
            <a:rPr lang="fr-FR"/>
            <a:t>Architecture de l’application </a:t>
          </a:r>
          <a:endParaRPr lang="en-US"/>
        </a:p>
      </dgm:t>
    </dgm:pt>
    <dgm:pt modelId="{64A14DD2-5BBC-45C8-A256-CAF0E0F0DFEB}" type="parTrans" cxnId="{EF2A1C35-C13E-4FA3-8BEB-A6F40FFC9C07}">
      <dgm:prSet/>
      <dgm:spPr/>
      <dgm:t>
        <a:bodyPr/>
        <a:lstStyle/>
        <a:p>
          <a:endParaRPr lang="en-US"/>
        </a:p>
      </dgm:t>
    </dgm:pt>
    <dgm:pt modelId="{737C5ADC-413E-4867-9F36-6302537A18C0}" type="sibTrans" cxnId="{EF2A1C35-C13E-4FA3-8BEB-A6F40FFC9C07}">
      <dgm:prSet/>
      <dgm:spPr/>
      <dgm:t>
        <a:bodyPr/>
        <a:lstStyle/>
        <a:p>
          <a:endParaRPr lang="en-US"/>
        </a:p>
      </dgm:t>
    </dgm:pt>
    <dgm:pt modelId="{CD3BA703-18D9-470A-B4DB-8725FE8C38AC}">
      <dgm:prSet/>
      <dgm:spPr/>
      <dgm:t>
        <a:bodyPr/>
        <a:lstStyle/>
        <a:p>
          <a:r>
            <a:rPr lang="fr-FR"/>
            <a:t>Démonstration</a:t>
          </a:r>
          <a:endParaRPr lang="en-US"/>
        </a:p>
      </dgm:t>
    </dgm:pt>
    <dgm:pt modelId="{B7175419-3793-442C-9C0B-1BAE7290AC45}" type="parTrans" cxnId="{65FC2B64-AE6A-4D09-AEA9-42F5FBA1E04A}">
      <dgm:prSet/>
      <dgm:spPr/>
      <dgm:t>
        <a:bodyPr/>
        <a:lstStyle/>
        <a:p>
          <a:endParaRPr lang="en-US"/>
        </a:p>
      </dgm:t>
    </dgm:pt>
    <dgm:pt modelId="{5548A5CC-B68B-4D5F-930E-7195F6FA989C}" type="sibTrans" cxnId="{65FC2B64-AE6A-4D09-AEA9-42F5FBA1E04A}">
      <dgm:prSet/>
      <dgm:spPr/>
      <dgm:t>
        <a:bodyPr/>
        <a:lstStyle/>
        <a:p>
          <a:endParaRPr lang="en-US"/>
        </a:p>
      </dgm:t>
    </dgm:pt>
    <dgm:pt modelId="{3CFC0152-2F08-494B-AA03-3B640425B702}" type="pres">
      <dgm:prSet presAssocID="{109461D7-00B1-4874-BF25-E50017AB1939}" presName="root" presStyleCnt="0">
        <dgm:presLayoutVars>
          <dgm:dir/>
          <dgm:resizeHandles val="exact"/>
        </dgm:presLayoutVars>
      </dgm:prSet>
      <dgm:spPr/>
    </dgm:pt>
    <dgm:pt modelId="{A4980C00-9399-4F32-ACFA-0887319CE52F}" type="pres">
      <dgm:prSet presAssocID="{C3E20E11-8F5A-4B09-9539-00F4865BCB09}" presName="compNode" presStyleCnt="0"/>
      <dgm:spPr/>
    </dgm:pt>
    <dgm:pt modelId="{26ED1642-EEE4-411C-85F0-9F60475096EB}" type="pres">
      <dgm:prSet presAssocID="{C3E20E11-8F5A-4B09-9539-00F4865BCB09}" presName="bgRect" presStyleLbl="bgShp" presStyleIdx="0" presStyleCnt="5"/>
      <dgm:spPr/>
    </dgm:pt>
    <dgm:pt modelId="{34BEF09C-186C-42C0-B46F-8DD8D0589F35}" type="pres">
      <dgm:prSet presAssocID="{C3E20E11-8F5A-4B09-9539-00F4865BCB0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ntôme"/>
        </a:ext>
      </dgm:extLst>
    </dgm:pt>
    <dgm:pt modelId="{6A13A348-294B-422F-87DA-9E3E8BB6DD52}" type="pres">
      <dgm:prSet presAssocID="{C3E20E11-8F5A-4B09-9539-00F4865BCB09}" presName="spaceRect" presStyleCnt="0"/>
      <dgm:spPr/>
    </dgm:pt>
    <dgm:pt modelId="{8D45CD04-831F-4EF4-A711-75F2188160EA}" type="pres">
      <dgm:prSet presAssocID="{C3E20E11-8F5A-4B09-9539-00F4865BCB09}" presName="parTx" presStyleLbl="revTx" presStyleIdx="0" presStyleCnt="5">
        <dgm:presLayoutVars>
          <dgm:chMax val="0"/>
          <dgm:chPref val="0"/>
        </dgm:presLayoutVars>
      </dgm:prSet>
      <dgm:spPr/>
    </dgm:pt>
    <dgm:pt modelId="{023B3013-BBA9-45AF-86DC-E4948F88DBE2}" type="pres">
      <dgm:prSet presAssocID="{B4AA8540-2CFE-4F9C-9C47-7C1538D575DA}" presName="sibTrans" presStyleCnt="0"/>
      <dgm:spPr/>
    </dgm:pt>
    <dgm:pt modelId="{001636A6-5504-4B05-BB29-EE514A7230C2}" type="pres">
      <dgm:prSet presAssocID="{47EEA769-68AF-4523-95D3-817563F79E6D}" presName="compNode" presStyleCnt="0"/>
      <dgm:spPr/>
    </dgm:pt>
    <dgm:pt modelId="{BC455708-9C89-44B2-8A7B-AC40C7334DD8}" type="pres">
      <dgm:prSet presAssocID="{47EEA769-68AF-4523-95D3-817563F79E6D}" presName="bgRect" presStyleLbl="bgShp" presStyleIdx="1" presStyleCnt="5"/>
      <dgm:spPr/>
    </dgm:pt>
    <dgm:pt modelId="{51B4EFEA-8BED-45DD-9EE1-D2742536B838}" type="pres">
      <dgm:prSet presAssocID="{47EEA769-68AF-4523-95D3-817563F79E6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tilisateurs"/>
        </a:ext>
      </dgm:extLst>
    </dgm:pt>
    <dgm:pt modelId="{6F5E8631-8F1B-4E30-83D8-4CD744FD2DA4}" type="pres">
      <dgm:prSet presAssocID="{47EEA769-68AF-4523-95D3-817563F79E6D}" presName="spaceRect" presStyleCnt="0"/>
      <dgm:spPr/>
    </dgm:pt>
    <dgm:pt modelId="{FA8D94B2-8C2D-448F-9C43-4AEFFED6F268}" type="pres">
      <dgm:prSet presAssocID="{47EEA769-68AF-4523-95D3-817563F79E6D}" presName="parTx" presStyleLbl="revTx" presStyleIdx="1" presStyleCnt="5">
        <dgm:presLayoutVars>
          <dgm:chMax val="0"/>
          <dgm:chPref val="0"/>
        </dgm:presLayoutVars>
      </dgm:prSet>
      <dgm:spPr/>
    </dgm:pt>
    <dgm:pt modelId="{422AB312-32C2-456D-BC67-9B8DD3E79A8D}" type="pres">
      <dgm:prSet presAssocID="{4341325E-D2F5-4AAC-B5F3-63335994096B}" presName="sibTrans" presStyleCnt="0"/>
      <dgm:spPr/>
    </dgm:pt>
    <dgm:pt modelId="{6B837268-92D9-4CFF-9DA6-4B20FF8F64F0}" type="pres">
      <dgm:prSet presAssocID="{77D14BC0-CF53-4D52-8D54-0467D1DDA878}" presName="compNode" presStyleCnt="0"/>
      <dgm:spPr/>
    </dgm:pt>
    <dgm:pt modelId="{0F7CC290-F9DF-4843-89DB-97ED257E91B3}" type="pres">
      <dgm:prSet presAssocID="{77D14BC0-CF53-4D52-8D54-0467D1DDA878}" presName="bgRect" presStyleLbl="bgShp" presStyleIdx="2" presStyleCnt="5"/>
      <dgm:spPr/>
    </dgm:pt>
    <dgm:pt modelId="{A6E30D03-AB39-4E23-9A0D-9DAC84C8E8FC}" type="pres">
      <dgm:prSet presAssocID="{77D14BC0-CF53-4D52-8D54-0467D1DDA87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rdinateur"/>
        </a:ext>
      </dgm:extLst>
    </dgm:pt>
    <dgm:pt modelId="{766AAD38-9337-4CB4-821D-813463071B19}" type="pres">
      <dgm:prSet presAssocID="{77D14BC0-CF53-4D52-8D54-0467D1DDA878}" presName="spaceRect" presStyleCnt="0"/>
      <dgm:spPr/>
    </dgm:pt>
    <dgm:pt modelId="{BECA7C5D-D7F6-4511-BDEB-331EC3639802}" type="pres">
      <dgm:prSet presAssocID="{77D14BC0-CF53-4D52-8D54-0467D1DDA878}" presName="parTx" presStyleLbl="revTx" presStyleIdx="2" presStyleCnt="5">
        <dgm:presLayoutVars>
          <dgm:chMax val="0"/>
          <dgm:chPref val="0"/>
        </dgm:presLayoutVars>
      </dgm:prSet>
      <dgm:spPr/>
    </dgm:pt>
    <dgm:pt modelId="{2D3BB0D3-584A-4BC5-804D-125B4F30EDFF}" type="pres">
      <dgm:prSet presAssocID="{4C6CB445-77B8-46F6-A6D4-97BE52BBD6D7}" presName="sibTrans" presStyleCnt="0"/>
      <dgm:spPr/>
    </dgm:pt>
    <dgm:pt modelId="{61FAB194-630B-41C6-90B9-728A0B3273D6}" type="pres">
      <dgm:prSet presAssocID="{7F41A0A4-E16C-4230-9D88-3BCCF2201120}" presName="compNode" presStyleCnt="0"/>
      <dgm:spPr/>
    </dgm:pt>
    <dgm:pt modelId="{4F59BE28-2AC7-4F45-84EB-1562A074A921}" type="pres">
      <dgm:prSet presAssocID="{7F41A0A4-E16C-4230-9D88-3BCCF2201120}" presName="bgRect" presStyleLbl="bgShp" presStyleIdx="3" presStyleCnt="5"/>
      <dgm:spPr/>
    </dgm:pt>
    <dgm:pt modelId="{94BB141B-3653-41A6-8968-F7B1AFE32867}" type="pres">
      <dgm:prSet presAssocID="{7F41A0A4-E16C-4230-9D88-3BCCF220112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onnées"/>
        </a:ext>
      </dgm:extLst>
    </dgm:pt>
    <dgm:pt modelId="{040B5308-E0E1-4528-8FC0-DC2E54524A4C}" type="pres">
      <dgm:prSet presAssocID="{7F41A0A4-E16C-4230-9D88-3BCCF2201120}" presName="spaceRect" presStyleCnt="0"/>
      <dgm:spPr/>
    </dgm:pt>
    <dgm:pt modelId="{89F52B6F-C7B7-4967-A3A7-28F8F860639B}" type="pres">
      <dgm:prSet presAssocID="{7F41A0A4-E16C-4230-9D88-3BCCF2201120}" presName="parTx" presStyleLbl="revTx" presStyleIdx="3" presStyleCnt="5">
        <dgm:presLayoutVars>
          <dgm:chMax val="0"/>
          <dgm:chPref val="0"/>
        </dgm:presLayoutVars>
      </dgm:prSet>
      <dgm:spPr/>
    </dgm:pt>
    <dgm:pt modelId="{3950221E-DA5F-4FB7-92C4-0141B4FD262E}" type="pres">
      <dgm:prSet presAssocID="{737C5ADC-413E-4867-9F36-6302537A18C0}" presName="sibTrans" presStyleCnt="0"/>
      <dgm:spPr/>
    </dgm:pt>
    <dgm:pt modelId="{21EB02EC-4F86-4360-B41A-013C51A32FAE}" type="pres">
      <dgm:prSet presAssocID="{CD3BA703-18D9-470A-B4DB-8725FE8C38AC}" presName="compNode" presStyleCnt="0"/>
      <dgm:spPr/>
    </dgm:pt>
    <dgm:pt modelId="{A38DDF49-980F-41C9-8DEF-306F2FEA4C26}" type="pres">
      <dgm:prSet presAssocID="{CD3BA703-18D9-470A-B4DB-8725FE8C38AC}" presName="bgRect" presStyleLbl="bgShp" presStyleIdx="4" presStyleCnt="5"/>
      <dgm:spPr/>
    </dgm:pt>
    <dgm:pt modelId="{FC602BC1-9209-41D5-9B9A-9564F5878A64}" type="pres">
      <dgm:prSet presAssocID="{CD3BA703-18D9-470A-B4DB-8725FE8C38A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seignant"/>
        </a:ext>
      </dgm:extLst>
    </dgm:pt>
    <dgm:pt modelId="{6F817937-2A68-4EAB-B549-B7EF1DBC311F}" type="pres">
      <dgm:prSet presAssocID="{CD3BA703-18D9-470A-B4DB-8725FE8C38AC}" presName="spaceRect" presStyleCnt="0"/>
      <dgm:spPr/>
    </dgm:pt>
    <dgm:pt modelId="{E4FF35CF-3CD0-4EEC-82B9-4DE09B4B9B8A}" type="pres">
      <dgm:prSet presAssocID="{CD3BA703-18D9-470A-B4DB-8725FE8C38AC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65E70211-ADEF-47B1-94D0-C5F3692B2405}" type="presOf" srcId="{CD3BA703-18D9-470A-B4DB-8725FE8C38AC}" destId="{E4FF35CF-3CD0-4EEC-82B9-4DE09B4B9B8A}" srcOrd="0" destOrd="0" presId="urn:microsoft.com/office/officeart/2018/2/layout/IconVerticalSolidList"/>
    <dgm:cxn modelId="{F19E4334-5D87-49F0-961C-B866C6FCBD2C}" type="presOf" srcId="{109461D7-00B1-4874-BF25-E50017AB1939}" destId="{3CFC0152-2F08-494B-AA03-3B640425B702}" srcOrd="0" destOrd="0" presId="urn:microsoft.com/office/officeart/2018/2/layout/IconVerticalSolidList"/>
    <dgm:cxn modelId="{EF2A1C35-C13E-4FA3-8BEB-A6F40FFC9C07}" srcId="{109461D7-00B1-4874-BF25-E50017AB1939}" destId="{7F41A0A4-E16C-4230-9D88-3BCCF2201120}" srcOrd="3" destOrd="0" parTransId="{64A14DD2-5BBC-45C8-A256-CAF0E0F0DFEB}" sibTransId="{737C5ADC-413E-4867-9F36-6302537A18C0}"/>
    <dgm:cxn modelId="{E893005C-3488-4B8F-AD2A-DC97FDE27C24}" srcId="{109461D7-00B1-4874-BF25-E50017AB1939}" destId="{77D14BC0-CF53-4D52-8D54-0467D1DDA878}" srcOrd="2" destOrd="0" parTransId="{7F837D01-EC5E-43C0-90E0-2EA462001C0C}" sibTransId="{4C6CB445-77B8-46F6-A6D4-97BE52BBD6D7}"/>
    <dgm:cxn modelId="{DBC11062-233E-4307-BD01-CE146CE0B390}" type="presOf" srcId="{7F41A0A4-E16C-4230-9D88-3BCCF2201120}" destId="{89F52B6F-C7B7-4967-A3A7-28F8F860639B}" srcOrd="0" destOrd="0" presId="urn:microsoft.com/office/officeart/2018/2/layout/IconVerticalSolidList"/>
    <dgm:cxn modelId="{65FC2B64-AE6A-4D09-AEA9-42F5FBA1E04A}" srcId="{109461D7-00B1-4874-BF25-E50017AB1939}" destId="{CD3BA703-18D9-470A-B4DB-8725FE8C38AC}" srcOrd="4" destOrd="0" parTransId="{B7175419-3793-442C-9C0B-1BAE7290AC45}" sibTransId="{5548A5CC-B68B-4D5F-930E-7195F6FA989C}"/>
    <dgm:cxn modelId="{EE76C348-5359-4722-86DE-FDC639F2EB53}" srcId="{109461D7-00B1-4874-BF25-E50017AB1939}" destId="{47EEA769-68AF-4523-95D3-817563F79E6D}" srcOrd="1" destOrd="0" parTransId="{DCB23A1A-0040-421B-8DF4-471711BCEA7B}" sibTransId="{4341325E-D2F5-4AAC-B5F3-63335994096B}"/>
    <dgm:cxn modelId="{D3988973-2A76-42F2-A881-BC348A4F1AAB}" srcId="{109461D7-00B1-4874-BF25-E50017AB1939}" destId="{C3E20E11-8F5A-4B09-9539-00F4865BCB09}" srcOrd="0" destOrd="0" parTransId="{BD7B1A04-79EF-4649-8855-CE83E80A855B}" sibTransId="{B4AA8540-2CFE-4F9C-9C47-7C1538D575DA}"/>
    <dgm:cxn modelId="{32FB647F-F12C-4A0D-BA73-E33669949FB5}" type="presOf" srcId="{77D14BC0-CF53-4D52-8D54-0467D1DDA878}" destId="{BECA7C5D-D7F6-4511-BDEB-331EC3639802}" srcOrd="0" destOrd="0" presId="urn:microsoft.com/office/officeart/2018/2/layout/IconVerticalSolidList"/>
    <dgm:cxn modelId="{3EA10CA9-3033-4BB0-9E0C-043992E47D89}" type="presOf" srcId="{C3E20E11-8F5A-4B09-9539-00F4865BCB09}" destId="{8D45CD04-831F-4EF4-A711-75F2188160EA}" srcOrd="0" destOrd="0" presId="urn:microsoft.com/office/officeart/2018/2/layout/IconVerticalSolidList"/>
    <dgm:cxn modelId="{450BA2ED-C29E-4622-89BE-1F9C15493CF5}" type="presOf" srcId="{47EEA769-68AF-4523-95D3-817563F79E6D}" destId="{FA8D94B2-8C2D-448F-9C43-4AEFFED6F268}" srcOrd="0" destOrd="0" presId="urn:microsoft.com/office/officeart/2018/2/layout/IconVerticalSolidList"/>
    <dgm:cxn modelId="{5C548427-8A76-4FBD-83DA-5581A1AE2622}" type="presParOf" srcId="{3CFC0152-2F08-494B-AA03-3B640425B702}" destId="{A4980C00-9399-4F32-ACFA-0887319CE52F}" srcOrd="0" destOrd="0" presId="urn:microsoft.com/office/officeart/2018/2/layout/IconVerticalSolidList"/>
    <dgm:cxn modelId="{FF62FC04-6985-43D3-BBCC-D27C044D293A}" type="presParOf" srcId="{A4980C00-9399-4F32-ACFA-0887319CE52F}" destId="{26ED1642-EEE4-411C-85F0-9F60475096EB}" srcOrd="0" destOrd="0" presId="urn:microsoft.com/office/officeart/2018/2/layout/IconVerticalSolidList"/>
    <dgm:cxn modelId="{7AE33BB7-039B-492E-8C3C-F0A6F4F14AA5}" type="presParOf" srcId="{A4980C00-9399-4F32-ACFA-0887319CE52F}" destId="{34BEF09C-186C-42C0-B46F-8DD8D0589F35}" srcOrd="1" destOrd="0" presId="urn:microsoft.com/office/officeart/2018/2/layout/IconVerticalSolidList"/>
    <dgm:cxn modelId="{F6129D80-7268-426E-9D19-0AAFE68AF584}" type="presParOf" srcId="{A4980C00-9399-4F32-ACFA-0887319CE52F}" destId="{6A13A348-294B-422F-87DA-9E3E8BB6DD52}" srcOrd="2" destOrd="0" presId="urn:microsoft.com/office/officeart/2018/2/layout/IconVerticalSolidList"/>
    <dgm:cxn modelId="{601E7002-034B-4C9E-B890-1C1F9C4D300B}" type="presParOf" srcId="{A4980C00-9399-4F32-ACFA-0887319CE52F}" destId="{8D45CD04-831F-4EF4-A711-75F2188160EA}" srcOrd="3" destOrd="0" presId="urn:microsoft.com/office/officeart/2018/2/layout/IconVerticalSolidList"/>
    <dgm:cxn modelId="{AC8DC2FE-8DAB-4A3E-BFD4-0745B3E1EF80}" type="presParOf" srcId="{3CFC0152-2F08-494B-AA03-3B640425B702}" destId="{023B3013-BBA9-45AF-86DC-E4948F88DBE2}" srcOrd="1" destOrd="0" presId="urn:microsoft.com/office/officeart/2018/2/layout/IconVerticalSolidList"/>
    <dgm:cxn modelId="{6524EFE5-B046-402C-AA42-BE8E6B8B63E4}" type="presParOf" srcId="{3CFC0152-2F08-494B-AA03-3B640425B702}" destId="{001636A6-5504-4B05-BB29-EE514A7230C2}" srcOrd="2" destOrd="0" presId="urn:microsoft.com/office/officeart/2018/2/layout/IconVerticalSolidList"/>
    <dgm:cxn modelId="{81255239-981A-43CE-9A5E-4FAAD356D4A9}" type="presParOf" srcId="{001636A6-5504-4B05-BB29-EE514A7230C2}" destId="{BC455708-9C89-44B2-8A7B-AC40C7334DD8}" srcOrd="0" destOrd="0" presId="urn:microsoft.com/office/officeart/2018/2/layout/IconVerticalSolidList"/>
    <dgm:cxn modelId="{4622E7CE-EBE5-4B2C-9ADE-013296470709}" type="presParOf" srcId="{001636A6-5504-4B05-BB29-EE514A7230C2}" destId="{51B4EFEA-8BED-45DD-9EE1-D2742536B838}" srcOrd="1" destOrd="0" presId="urn:microsoft.com/office/officeart/2018/2/layout/IconVerticalSolidList"/>
    <dgm:cxn modelId="{11C3AC77-2479-4475-B974-2BB2AA997FCA}" type="presParOf" srcId="{001636A6-5504-4B05-BB29-EE514A7230C2}" destId="{6F5E8631-8F1B-4E30-83D8-4CD744FD2DA4}" srcOrd="2" destOrd="0" presId="urn:microsoft.com/office/officeart/2018/2/layout/IconVerticalSolidList"/>
    <dgm:cxn modelId="{BA16272B-621F-46CF-885A-D6E907622755}" type="presParOf" srcId="{001636A6-5504-4B05-BB29-EE514A7230C2}" destId="{FA8D94B2-8C2D-448F-9C43-4AEFFED6F268}" srcOrd="3" destOrd="0" presId="urn:microsoft.com/office/officeart/2018/2/layout/IconVerticalSolidList"/>
    <dgm:cxn modelId="{F8D38CEC-2BC9-4827-91EF-7D246C206D4C}" type="presParOf" srcId="{3CFC0152-2F08-494B-AA03-3B640425B702}" destId="{422AB312-32C2-456D-BC67-9B8DD3E79A8D}" srcOrd="3" destOrd="0" presId="urn:microsoft.com/office/officeart/2018/2/layout/IconVerticalSolidList"/>
    <dgm:cxn modelId="{CFA2B82E-F3D3-4899-B868-C9CFECD65BF1}" type="presParOf" srcId="{3CFC0152-2F08-494B-AA03-3B640425B702}" destId="{6B837268-92D9-4CFF-9DA6-4B20FF8F64F0}" srcOrd="4" destOrd="0" presId="urn:microsoft.com/office/officeart/2018/2/layout/IconVerticalSolidList"/>
    <dgm:cxn modelId="{D3D95495-FE94-4210-9FA2-2076006302BD}" type="presParOf" srcId="{6B837268-92D9-4CFF-9DA6-4B20FF8F64F0}" destId="{0F7CC290-F9DF-4843-89DB-97ED257E91B3}" srcOrd="0" destOrd="0" presId="urn:microsoft.com/office/officeart/2018/2/layout/IconVerticalSolidList"/>
    <dgm:cxn modelId="{7EADF711-0653-4760-A95B-2F4D5AD6F270}" type="presParOf" srcId="{6B837268-92D9-4CFF-9DA6-4B20FF8F64F0}" destId="{A6E30D03-AB39-4E23-9A0D-9DAC84C8E8FC}" srcOrd="1" destOrd="0" presId="urn:microsoft.com/office/officeart/2018/2/layout/IconVerticalSolidList"/>
    <dgm:cxn modelId="{39008751-F1EE-496B-A48F-939273528AFE}" type="presParOf" srcId="{6B837268-92D9-4CFF-9DA6-4B20FF8F64F0}" destId="{766AAD38-9337-4CB4-821D-813463071B19}" srcOrd="2" destOrd="0" presId="urn:microsoft.com/office/officeart/2018/2/layout/IconVerticalSolidList"/>
    <dgm:cxn modelId="{1EFA4334-3CB9-44EF-AAE4-882DA4EBB306}" type="presParOf" srcId="{6B837268-92D9-4CFF-9DA6-4B20FF8F64F0}" destId="{BECA7C5D-D7F6-4511-BDEB-331EC3639802}" srcOrd="3" destOrd="0" presId="urn:microsoft.com/office/officeart/2018/2/layout/IconVerticalSolidList"/>
    <dgm:cxn modelId="{3179D2BE-BA65-4F62-ADC1-3692A4138744}" type="presParOf" srcId="{3CFC0152-2F08-494B-AA03-3B640425B702}" destId="{2D3BB0D3-584A-4BC5-804D-125B4F30EDFF}" srcOrd="5" destOrd="0" presId="urn:microsoft.com/office/officeart/2018/2/layout/IconVerticalSolidList"/>
    <dgm:cxn modelId="{797203E7-7D84-42D3-95A3-2C3A91972C1D}" type="presParOf" srcId="{3CFC0152-2F08-494B-AA03-3B640425B702}" destId="{61FAB194-630B-41C6-90B9-728A0B3273D6}" srcOrd="6" destOrd="0" presId="urn:microsoft.com/office/officeart/2018/2/layout/IconVerticalSolidList"/>
    <dgm:cxn modelId="{29DDEC4F-FE5D-431F-A58A-EB5A2E6705E0}" type="presParOf" srcId="{61FAB194-630B-41C6-90B9-728A0B3273D6}" destId="{4F59BE28-2AC7-4F45-84EB-1562A074A921}" srcOrd="0" destOrd="0" presId="urn:microsoft.com/office/officeart/2018/2/layout/IconVerticalSolidList"/>
    <dgm:cxn modelId="{8DD80D35-D9CB-4439-9F4E-028C984F17F6}" type="presParOf" srcId="{61FAB194-630B-41C6-90B9-728A0B3273D6}" destId="{94BB141B-3653-41A6-8968-F7B1AFE32867}" srcOrd="1" destOrd="0" presId="urn:microsoft.com/office/officeart/2018/2/layout/IconVerticalSolidList"/>
    <dgm:cxn modelId="{FCCD7BE8-DA74-4F6E-B245-996438E44F06}" type="presParOf" srcId="{61FAB194-630B-41C6-90B9-728A0B3273D6}" destId="{040B5308-E0E1-4528-8FC0-DC2E54524A4C}" srcOrd="2" destOrd="0" presId="urn:microsoft.com/office/officeart/2018/2/layout/IconVerticalSolidList"/>
    <dgm:cxn modelId="{36294438-D906-41F6-BCB6-4E8A86CDAEB7}" type="presParOf" srcId="{61FAB194-630B-41C6-90B9-728A0B3273D6}" destId="{89F52B6F-C7B7-4967-A3A7-28F8F860639B}" srcOrd="3" destOrd="0" presId="urn:microsoft.com/office/officeart/2018/2/layout/IconVerticalSolidList"/>
    <dgm:cxn modelId="{29CD1837-3B73-4A06-97C8-ECDC1EDF3993}" type="presParOf" srcId="{3CFC0152-2F08-494B-AA03-3B640425B702}" destId="{3950221E-DA5F-4FB7-92C4-0141B4FD262E}" srcOrd="7" destOrd="0" presId="urn:microsoft.com/office/officeart/2018/2/layout/IconVerticalSolidList"/>
    <dgm:cxn modelId="{47C3DC28-2383-4D2D-9391-6346FC9DECB3}" type="presParOf" srcId="{3CFC0152-2F08-494B-AA03-3B640425B702}" destId="{21EB02EC-4F86-4360-B41A-013C51A32FAE}" srcOrd="8" destOrd="0" presId="urn:microsoft.com/office/officeart/2018/2/layout/IconVerticalSolidList"/>
    <dgm:cxn modelId="{E251B67C-280B-4330-A73C-A349CD87B273}" type="presParOf" srcId="{21EB02EC-4F86-4360-B41A-013C51A32FAE}" destId="{A38DDF49-980F-41C9-8DEF-306F2FEA4C26}" srcOrd="0" destOrd="0" presId="urn:microsoft.com/office/officeart/2018/2/layout/IconVerticalSolidList"/>
    <dgm:cxn modelId="{D213207B-2F42-4985-A8E2-F4D4D5123E3C}" type="presParOf" srcId="{21EB02EC-4F86-4360-B41A-013C51A32FAE}" destId="{FC602BC1-9209-41D5-9B9A-9564F5878A64}" srcOrd="1" destOrd="0" presId="urn:microsoft.com/office/officeart/2018/2/layout/IconVerticalSolidList"/>
    <dgm:cxn modelId="{4BA30E0D-3ED9-416D-8BD4-9898301BD149}" type="presParOf" srcId="{21EB02EC-4F86-4360-B41A-013C51A32FAE}" destId="{6F817937-2A68-4EAB-B549-B7EF1DBC311F}" srcOrd="2" destOrd="0" presId="urn:microsoft.com/office/officeart/2018/2/layout/IconVerticalSolidList"/>
    <dgm:cxn modelId="{2753BA68-0024-4494-B3A0-97396B3C6175}" type="presParOf" srcId="{21EB02EC-4F86-4360-B41A-013C51A32FAE}" destId="{E4FF35CF-3CD0-4EEC-82B9-4DE09B4B9B8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68D065-ADF8-4328-A8E1-E47405CFCEAD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fr-FR"/>
        </a:p>
      </dgm:t>
    </dgm:pt>
    <dgm:pt modelId="{D52D81A1-56A8-4834-9E62-43858EE70B5F}">
      <dgm:prSet phldrT="[Texte]"/>
      <dgm:spPr/>
      <dgm:t>
        <a:bodyPr/>
        <a:lstStyle/>
        <a:p>
          <a:r>
            <a:rPr lang="fr-FR" dirty="0"/>
            <a:t>Jérémy </a:t>
          </a:r>
        </a:p>
        <a:p>
          <a:r>
            <a:rPr lang="fr-FR" dirty="0"/>
            <a:t>RICHARD </a:t>
          </a:r>
        </a:p>
      </dgm:t>
    </dgm:pt>
    <dgm:pt modelId="{6217276A-A2BE-4C6A-A08D-4BD5246C1420}" type="parTrans" cxnId="{08FFD3B1-744B-456E-BEE4-483CB5A5F59C}">
      <dgm:prSet/>
      <dgm:spPr/>
      <dgm:t>
        <a:bodyPr/>
        <a:lstStyle/>
        <a:p>
          <a:endParaRPr lang="fr-FR"/>
        </a:p>
      </dgm:t>
    </dgm:pt>
    <dgm:pt modelId="{9730A1FB-607A-4BD1-A27F-7AACB2C09C17}" type="sibTrans" cxnId="{08FFD3B1-744B-456E-BEE4-483CB5A5F59C}">
      <dgm:prSet/>
      <dgm:spPr/>
      <dgm:t>
        <a:bodyPr/>
        <a:lstStyle/>
        <a:p>
          <a:r>
            <a:rPr lang="fr-FR" dirty="0"/>
            <a:t>Chef de projet </a:t>
          </a:r>
        </a:p>
      </dgm:t>
    </dgm:pt>
    <dgm:pt modelId="{7E936EE7-82B1-49E0-AC6C-DF01CE680FC5}">
      <dgm:prSet phldrT="[Texte]"/>
      <dgm:spPr/>
      <dgm:t>
        <a:bodyPr/>
        <a:lstStyle/>
        <a:p>
          <a:r>
            <a:rPr lang="fr-FR" dirty="0"/>
            <a:t>Louis </a:t>
          </a:r>
        </a:p>
        <a:p>
          <a:r>
            <a:rPr lang="fr-FR" dirty="0"/>
            <a:t>ARDILLY</a:t>
          </a:r>
        </a:p>
      </dgm:t>
    </dgm:pt>
    <dgm:pt modelId="{0015E6BB-A3E3-4A2F-9212-4E9762DBDBA6}" type="parTrans" cxnId="{AF2DFC1D-E545-45C9-B644-C891AC0DCFF7}">
      <dgm:prSet/>
      <dgm:spPr/>
      <dgm:t>
        <a:bodyPr/>
        <a:lstStyle/>
        <a:p>
          <a:endParaRPr lang="fr-FR"/>
        </a:p>
      </dgm:t>
    </dgm:pt>
    <dgm:pt modelId="{5E1DAD98-C662-453C-B02C-9DDFB4F64730}" type="sibTrans" cxnId="{AF2DFC1D-E545-45C9-B644-C891AC0DCFF7}">
      <dgm:prSet/>
      <dgm:spPr/>
      <dgm:t>
        <a:bodyPr/>
        <a:lstStyle/>
        <a:p>
          <a:r>
            <a:rPr lang="fr-FR" dirty="0"/>
            <a:t>Développeur </a:t>
          </a:r>
          <a:r>
            <a:rPr lang="fr-FR" dirty="0" err="1"/>
            <a:t>Back-End</a:t>
          </a:r>
          <a:endParaRPr lang="fr-FR" dirty="0"/>
        </a:p>
      </dgm:t>
    </dgm:pt>
    <dgm:pt modelId="{51602F48-4D95-422C-977E-FD17B4B9B770}">
      <dgm:prSet phldrT="[Texte]"/>
      <dgm:spPr/>
      <dgm:t>
        <a:bodyPr/>
        <a:lstStyle/>
        <a:p>
          <a:r>
            <a:rPr lang="fr-FR" dirty="0"/>
            <a:t>David </a:t>
          </a:r>
        </a:p>
        <a:p>
          <a:r>
            <a:rPr lang="fr-FR" dirty="0"/>
            <a:t>DA SILVA TEIXEIRA</a:t>
          </a:r>
        </a:p>
      </dgm:t>
    </dgm:pt>
    <dgm:pt modelId="{6FCE6DB5-7054-473B-8FBA-4BF6E6E17744}" type="parTrans" cxnId="{B189825D-6F8B-4D22-94AD-6DE725BA4DD8}">
      <dgm:prSet/>
      <dgm:spPr/>
      <dgm:t>
        <a:bodyPr/>
        <a:lstStyle/>
        <a:p>
          <a:endParaRPr lang="fr-FR"/>
        </a:p>
      </dgm:t>
    </dgm:pt>
    <dgm:pt modelId="{8D77CFD1-3EB1-43C2-9C5D-C3473A7D1DC5}" type="sibTrans" cxnId="{B189825D-6F8B-4D22-94AD-6DE725BA4DD8}">
      <dgm:prSet/>
      <dgm:spPr/>
      <dgm:t>
        <a:bodyPr/>
        <a:lstStyle/>
        <a:p>
          <a:r>
            <a:rPr lang="fr-FR" dirty="0"/>
            <a:t>Développeur </a:t>
          </a:r>
          <a:r>
            <a:rPr lang="fr-FR" dirty="0" err="1"/>
            <a:t>Back-End</a:t>
          </a:r>
          <a:endParaRPr lang="fr-FR" dirty="0"/>
        </a:p>
      </dgm:t>
    </dgm:pt>
    <dgm:pt modelId="{93D952F6-65C3-4AF2-9689-583D082D542A}" type="pres">
      <dgm:prSet presAssocID="{5B68D065-ADF8-4328-A8E1-E47405CFCEA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0CFD5E9-8770-4C26-862C-C5C91D5FB769}" type="pres">
      <dgm:prSet presAssocID="{D52D81A1-56A8-4834-9E62-43858EE70B5F}" presName="hierRoot1" presStyleCnt="0">
        <dgm:presLayoutVars>
          <dgm:hierBranch val="init"/>
        </dgm:presLayoutVars>
      </dgm:prSet>
      <dgm:spPr/>
    </dgm:pt>
    <dgm:pt modelId="{7DD04C65-3161-4E5E-8408-25D3DC80FAD6}" type="pres">
      <dgm:prSet presAssocID="{D52D81A1-56A8-4834-9E62-43858EE70B5F}" presName="rootComposite1" presStyleCnt="0"/>
      <dgm:spPr/>
    </dgm:pt>
    <dgm:pt modelId="{B99592AC-AF64-4F85-8FCE-1D8D80091170}" type="pres">
      <dgm:prSet presAssocID="{D52D81A1-56A8-4834-9E62-43858EE70B5F}" presName="rootText1" presStyleLbl="node0" presStyleIdx="0" presStyleCnt="1">
        <dgm:presLayoutVars>
          <dgm:chMax/>
          <dgm:chPref val="3"/>
        </dgm:presLayoutVars>
      </dgm:prSet>
      <dgm:spPr/>
    </dgm:pt>
    <dgm:pt modelId="{301D00A1-21ED-4547-B25B-64F1F0458D02}" type="pres">
      <dgm:prSet presAssocID="{D52D81A1-56A8-4834-9E62-43858EE70B5F}" presName="titleText1" presStyleLbl="fgAcc0" presStyleIdx="0" presStyleCnt="1">
        <dgm:presLayoutVars>
          <dgm:chMax val="0"/>
          <dgm:chPref val="0"/>
        </dgm:presLayoutVars>
      </dgm:prSet>
      <dgm:spPr/>
    </dgm:pt>
    <dgm:pt modelId="{3FA22C75-6777-4E74-8A0C-2617ED2EE0E8}" type="pres">
      <dgm:prSet presAssocID="{D52D81A1-56A8-4834-9E62-43858EE70B5F}" presName="rootConnector1" presStyleLbl="node1" presStyleIdx="0" presStyleCnt="2"/>
      <dgm:spPr/>
    </dgm:pt>
    <dgm:pt modelId="{14B3DF3A-BBD0-45FA-9B95-268F14968179}" type="pres">
      <dgm:prSet presAssocID="{D52D81A1-56A8-4834-9E62-43858EE70B5F}" presName="hierChild2" presStyleCnt="0"/>
      <dgm:spPr/>
    </dgm:pt>
    <dgm:pt modelId="{D9993DBF-23F0-419E-A549-996084291E13}" type="pres">
      <dgm:prSet presAssocID="{0015E6BB-A3E3-4A2F-9212-4E9762DBDBA6}" presName="Name37" presStyleLbl="parChTrans1D2" presStyleIdx="0" presStyleCnt="2"/>
      <dgm:spPr/>
    </dgm:pt>
    <dgm:pt modelId="{71798CF4-3585-47AF-9321-18CA338EA485}" type="pres">
      <dgm:prSet presAssocID="{7E936EE7-82B1-49E0-AC6C-DF01CE680FC5}" presName="hierRoot2" presStyleCnt="0">
        <dgm:presLayoutVars>
          <dgm:hierBranch val="init"/>
        </dgm:presLayoutVars>
      </dgm:prSet>
      <dgm:spPr/>
    </dgm:pt>
    <dgm:pt modelId="{12695FB0-46E2-46D9-8295-008B269F8E10}" type="pres">
      <dgm:prSet presAssocID="{7E936EE7-82B1-49E0-AC6C-DF01CE680FC5}" presName="rootComposite" presStyleCnt="0"/>
      <dgm:spPr/>
    </dgm:pt>
    <dgm:pt modelId="{46F66A6C-8D1C-4EA9-93B3-CBC47D04B8B6}" type="pres">
      <dgm:prSet presAssocID="{7E936EE7-82B1-49E0-AC6C-DF01CE680FC5}" presName="rootText" presStyleLbl="node1" presStyleIdx="0" presStyleCnt="2">
        <dgm:presLayoutVars>
          <dgm:chMax/>
          <dgm:chPref val="3"/>
        </dgm:presLayoutVars>
      </dgm:prSet>
      <dgm:spPr/>
    </dgm:pt>
    <dgm:pt modelId="{63DD083F-1FB5-47F5-8A9F-3D079953B851}" type="pres">
      <dgm:prSet presAssocID="{7E936EE7-82B1-49E0-AC6C-DF01CE680FC5}" presName="titleText2" presStyleLbl="fgAcc1" presStyleIdx="0" presStyleCnt="2">
        <dgm:presLayoutVars>
          <dgm:chMax val="0"/>
          <dgm:chPref val="0"/>
        </dgm:presLayoutVars>
      </dgm:prSet>
      <dgm:spPr/>
    </dgm:pt>
    <dgm:pt modelId="{E944C0C3-E595-403F-B76E-161CDCCC5427}" type="pres">
      <dgm:prSet presAssocID="{7E936EE7-82B1-49E0-AC6C-DF01CE680FC5}" presName="rootConnector" presStyleLbl="node2" presStyleIdx="0" presStyleCnt="0"/>
      <dgm:spPr/>
    </dgm:pt>
    <dgm:pt modelId="{891306A7-F9F5-4166-85C3-4BBA40B2A38F}" type="pres">
      <dgm:prSet presAssocID="{7E936EE7-82B1-49E0-AC6C-DF01CE680FC5}" presName="hierChild4" presStyleCnt="0"/>
      <dgm:spPr/>
    </dgm:pt>
    <dgm:pt modelId="{0C5D4C21-91B0-49B4-AE92-EB56A9F90559}" type="pres">
      <dgm:prSet presAssocID="{7E936EE7-82B1-49E0-AC6C-DF01CE680FC5}" presName="hierChild5" presStyleCnt="0"/>
      <dgm:spPr/>
    </dgm:pt>
    <dgm:pt modelId="{5CB9E714-C64A-48BB-995C-478790500588}" type="pres">
      <dgm:prSet presAssocID="{6FCE6DB5-7054-473B-8FBA-4BF6E6E17744}" presName="Name37" presStyleLbl="parChTrans1D2" presStyleIdx="1" presStyleCnt="2"/>
      <dgm:spPr/>
    </dgm:pt>
    <dgm:pt modelId="{A1334899-62E2-4529-9E4D-0948BA156383}" type="pres">
      <dgm:prSet presAssocID="{51602F48-4D95-422C-977E-FD17B4B9B770}" presName="hierRoot2" presStyleCnt="0">
        <dgm:presLayoutVars>
          <dgm:hierBranch val="init"/>
        </dgm:presLayoutVars>
      </dgm:prSet>
      <dgm:spPr/>
    </dgm:pt>
    <dgm:pt modelId="{8F8D753F-2E5B-46CF-8EB8-B055DB4F658B}" type="pres">
      <dgm:prSet presAssocID="{51602F48-4D95-422C-977E-FD17B4B9B770}" presName="rootComposite" presStyleCnt="0"/>
      <dgm:spPr/>
    </dgm:pt>
    <dgm:pt modelId="{A9ADD2B1-D2F5-4B70-89D3-F591F0ECE753}" type="pres">
      <dgm:prSet presAssocID="{51602F48-4D95-422C-977E-FD17B4B9B770}" presName="rootText" presStyleLbl="node1" presStyleIdx="1" presStyleCnt="2">
        <dgm:presLayoutVars>
          <dgm:chMax/>
          <dgm:chPref val="3"/>
        </dgm:presLayoutVars>
      </dgm:prSet>
      <dgm:spPr/>
    </dgm:pt>
    <dgm:pt modelId="{53807352-CDF7-4966-88D8-5DAEE53A41D9}" type="pres">
      <dgm:prSet presAssocID="{51602F48-4D95-422C-977E-FD17B4B9B770}" presName="titleText2" presStyleLbl="fgAcc1" presStyleIdx="1" presStyleCnt="2">
        <dgm:presLayoutVars>
          <dgm:chMax val="0"/>
          <dgm:chPref val="0"/>
        </dgm:presLayoutVars>
      </dgm:prSet>
      <dgm:spPr/>
    </dgm:pt>
    <dgm:pt modelId="{90BB452A-090E-454D-A657-83577815F536}" type="pres">
      <dgm:prSet presAssocID="{51602F48-4D95-422C-977E-FD17B4B9B770}" presName="rootConnector" presStyleLbl="node2" presStyleIdx="0" presStyleCnt="0"/>
      <dgm:spPr/>
    </dgm:pt>
    <dgm:pt modelId="{C468F4E4-0920-4319-8B8B-68DF2374BECA}" type="pres">
      <dgm:prSet presAssocID="{51602F48-4D95-422C-977E-FD17B4B9B770}" presName="hierChild4" presStyleCnt="0"/>
      <dgm:spPr/>
    </dgm:pt>
    <dgm:pt modelId="{FFF7A8DD-4AA9-40B4-BE84-EAD7A6211E0F}" type="pres">
      <dgm:prSet presAssocID="{51602F48-4D95-422C-977E-FD17B4B9B770}" presName="hierChild5" presStyleCnt="0"/>
      <dgm:spPr/>
    </dgm:pt>
    <dgm:pt modelId="{E61B45E8-7B71-4B3E-8703-DE7876F07A75}" type="pres">
      <dgm:prSet presAssocID="{D52D81A1-56A8-4834-9E62-43858EE70B5F}" presName="hierChild3" presStyleCnt="0"/>
      <dgm:spPr/>
    </dgm:pt>
  </dgm:ptLst>
  <dgm:cxnLst>
    <dgm:cxn modelId="{8A37AD01-B0DB-499E-B7A1-4060B96DB64F}" type="presOf" srcId="{51602F48-4D95-422C-977E-FD17B4B9B770}" destId="{A9ADD2B1-D2F5-4B70-89D3-F591F0ECE753}" srcOrd="0" destOrd="0" presId="urn:microsoft.com/office/officeart/2008/layout/NameandTitleOrganizationalChart"/>
    <dgm:cxn modelId="{AF2DFC1D-E545-45C9-B644-C891AC0DCFF7}" srcId="{D52D81A1-56A8-4834-9E62-43858EE70B5F}" destId="{7E936EE7-82B1-49E0-AC6C-DF01CE680FC5}" srcOrd="0" destOrd="0" parTransId="{0015E6BB-A3E3-4A2F-9212-4E9762DBDBA6}" sibTransId="{5E1DAD98-C662-453C-B02C-9DDFB4F64730}"/>
    <dgm:cxn modelId="{01B76325-257E-4908-817A-E6B92520DBFD}" type="presOf" srcId="{7E936EE7-82B1-49E0-AC6C-DF01CE680FC5}" destId="{E944C0C3-E595-403F-B76E-161CDCCC5427}" srcOrd="1" destOrd="0" presId="urn:microsoft.com/office/officeart/2008/layout/NameandTitleOrganizationalChart"/>
    <dgm:cxn modelId="{256DC42A-4FB5-4F62-A2D5-B87FA875ECB1}" type="presOf" srcId="{8D77CFD1-3EB1-43C2-9C5D-C3473A7D1DC5}" destId="{53807352-CDF7-4966-88D8-5DAEE53A41D9}" srcOrd="0" destOrd="0" presId="urn:microsoft.com/office/officeart/2008/layout/NameandTitleOrganizationalChart"/>
    <dgm:cxn modelId="{AF25262D-1CE0-43BE-8802-0B995E3EF3B2}" type="presOf" srcId="{7E936EE7-82B1-49E0-AC6C-DF01CE680FC5}" destId="{46F66A6C-8D1C-4EA9-93B3-CBC47D04B8B6}" srcOrd="0" destOrd="0" presId="urn:microsoft.com/office/officeart/2008/layout/NameandTitleOrganizationalChart"/>
    <dgm:cxn modelId="{0CF2313A-6CFA-4C4F-BA1F-17FD5FC4B39C}" type="presOf" srcId="{51602F48-4D95-422C-977E-FD17B4B9B770}" destId="{90BB452A-090E-454D-A657-83577815F536}" srcOrd="1" destOrd="0" presId="urn:microsoft.com/office/officeart/2008/layout/NameandTitleOrganizationalChart"/>
    <dgm:cxn modelId="{B189825D-6F8B-4D22-94AD-6DE725BA4DD8}" srcId="{D52D81A1-56A8-4834-9E62-43858EE70B5F}" destId="{51602F48-4D95-422C-977E-FD17B4B9B770}" srcOrd="1" destOrd="0" parTransId="{6FCE6DB5-7054-473B-8FBA-4BF6E6E17744}" sibTransId="{8D77CFD1-3EB1-43C2-9C5D-C3473A7D1DC5}"/>
    <dgm:cxn modelId="{DDAD5248-F59B-4FD5-A53D-4DDE1119485F}" type="presOf" srcId="{6FCE6DB5-7054-473B-8FBA-4BF6E6E17744}" destId="{5CB9E714-C64A-48BB-995C-478790500588}" srcOrd="0" destOrd="0" presId="urn:microsoft.com/office/officeart/2008/layout/NameandTitleOrganizationalChart"/>
    <dgm:cxn modelId="{CF5D808E-FE6E-4C8B-A9E8-8752C676D6C1}" type="presOf" srcId="{9730A1FB-607A-4BD1-A27F-7AACB2C09C17}" destId="{301D00A1-21ED-4547-B25B-64F1F0458D02}" srcOrd="0" destOrd="0" presId="urn:microsoft.com/office/officeart/2008/layout/NameandTitleOrganizationalChart"/>
    <dgm:cxn modelId="{652006A4-26E5-4144-A558-E8F7C5219CE3}" type="presOf" srcId="{5B68D065-ADF8-4328-A8E1-E47405CFCEAD}" destId="{93D952F6-65C3-4AF2-9689-583D082D542A}" srcOrd="0" destOrd="0" presId="urn:microsoft.com/office/officeart/2008/layout/NameandTitleOrganizationalChart"/>
    <dgm:cxn modelId="{08FFD3B1-744B-456E-BEE4-483CB5A5F59C}" srcId="{5B68D065-ADF8-4328-A8E1-E47405CFCEAD}" destId="{D52D81A1-56A8-4834-9E62-43858EE70B5F}" srcOrd="0" destOrd="0" parTransId="{6217276A-A2BE-4C6A-A08D-4BD5246C1420}" sibTransId="{9730A1FB-607A-4BD1-A27F-7AACB2C09C17}"/>
    <dgm:cxn modelId="{DEF7AAB3-AAD4-43C6-A8AB-96F2A09D536C}" type="presOf" srcId="{5E1DAD98-C662-453C-B02C-9DDFB4F64730}" destId="{63DD083F-1FB5-47F5-8A9F-3D079953B851}" srcOrd="0" destOrd="0" presId="urn:microsoft.com/office/officeart/2008/layout/NameandTitleOrganizationalChart"/>
    <dgm:cxn modelId="{BB30BBBA-871F-4163-8DC2-E26A1AA3B318}" type="presOf" srcId="{D52D81A1-56A8-4834-9E62-43858EE70B5F}" destId="{B99592AC-AF64-4F85-8FCE-1D8D80091170}" srcOrd="0" destOrd="0" presId="urn:microsoft.com/office/officeart/2008/layout/NameandTitleOrganizationalChart"/>
    <dgm:cxn modelId="{1CEB9CC6-9D00-437D-9566-6A8C84417D36}" type="presOf" srcId="{0015E6BB-A3E3-4A2F-9212-4E9762DBDBA6}" destId="{D9993DBF-23F0-419E-A549-996084291E13}" srcOrd="0" destOrd="0" presId="urn:microsoft.com/office/officeart/2008/layout/NameandTitleOrganizationalChart"/>
    <dgm:cxn modelId="{B03C85C8-6007-4614-BCF2-8757BEDC8737}" type="presOf" srcId="{D52D81A1-56A8-4834-9E62-43858EE70B5F}" destId="{3FA22C75-6777-4E74-8A0C-2617ED2EE0E8}" srcOrd="1" destOrd="0" presId="urn:microsoft.com/office/officeart/2008/layout/NameandTitleOrganizationalChart"/>
    <dgm:cxn modelId="{A72DBC3C-D526-4C08-AFC3-10F6FD35A166}" type="presParOf" srcId="{93D952F6-65C3-4AF2-9689-583D082D542A}" destId="{20CFD5E9-8770-4C26-862C-C5C91D5FB769}" srcOrd="0" destOrd="0" presId="urn:microsoft.com/office/officeart/2008/layout/NameandTitleOrganizationalChart"/>
    <dgm:cxn modelId="{E57DF5FB-915A-44B7-86A9-310C24837CE2}" type="presParOf" srcId="{20CFD5E9-8770-4C26-862C-C5C91D5FB769}" destId="{7DD04C65-3161-4E5E-8408-25D3DC80FAD6}" srcOrd="0" destOrd="0" presId="urn:microsoft.com/office/officeart/2008/layout/NameandTitleOrganizationalChart"/>
    <dgm:cxn modelId="{ADFDC746-81F9-4307-A7C9-973514F3B8ED}" type="presParOf" srcId="{7DD04C65-3161-4E5E-8408-25D3DC80FAD6}" destId="{B99592AC-AF64-4F85-8FCE-1D8D80091170}" srcOrd="0" destOrd="0" presId="urn:microsoft.com/office/officeart/2008/layout/NameandTitleOrganizationalChart"/>
    <dgm:cxn modelId="{7884E51F-66C2-422C-B1DC-46B0AEA3C7C2}" type="presParOf" srcId="{7DD04C65-3161-4E5E-8408-25D3DC80FAD6}" destId="{301D00A1-21ED-4547-B25B-64F1F0458D02}" srcOrd="1" destOrd="0" presId="urn:microsoft.com/office/officeart/2008/layout/NameandTitleOrganizationalChart"/>
    <dgm:cxn modelId="{562C519E-7BEE-4E82-84DC-8A32C06842DC}" type="presParOf" srcId="{7DD04C65-3161-4E5E-8408-25D3DC80FAD6}" destId="{3FA22C75-6777-4E74-8A0C-2617ED2EE0E8}" srcOrd="2" destOrd="0" presId="urn:microsoft.com/office/officeart/2008/layout/NameandTitleOrganizationalChart"/>
    <dgm:cxn modelId="{EEB37BEE-9B86-4560-BAFB-30130D130CEE}" type="presParOf" srcId="{20CFD5E9-8770-4C26-862C-C5C91D5FB769}" destId="{14B3DF3A-BBD0-45FA-9B95-268F14968179}" srcOrd="1" destOrd="0" presId="urn:microsoft.com/office/officeart/2008/layout/NameandTitleOrganizationalChart"/>
    <dgm:cxn modelId="{5B70727F-EA8E-43C2-B18A-0ED95DA6F464}" type="presParOf" srcId="{14B3DF3A-BBD0-45FA-9B95-268F14968179}" destId="{D9993DBF-23F0-419E-A549-996084291E13}" srcOrd="0" destOrd="0" presId="urn:microsoft.com/office/officeart/2008/layout/NameandTitleOrganizationalChart"/>
    <dgm:cxn modelId="{DFB7D13D-825B-43EA-9A97-4C51ADCBA954}" type="presParOf" srcId="{14B3DF3A-BBD0-45FA-9B95-268F14968179}" destId="{71798CF4-3585-47AF-9321-18CA338EA485}" srcOrd="1" destOrd="0" presId="urn:microsoft.com/office/officeart/2008/layout/NameandTitleOrganizationalChart"/>
    <dgm:cxn modelId="{CEEEF5AB-32E6-441C-A813-84AF342C8BB8}" type="presParOf" srcId="{71798CF4-3585-47AF-9321-18CA338EA485}" destId="{12695FB0-46E2-46D9-8295-008B269F8E10}" srcOrd="0" destOrd="0" presId="urn:microsoft.com/office/officeart/2008/layout/NameandTitleOrganizationalChart"/>
    <dgm:cxn modelId="{0BC8867B-42E6-4BBF-A77F-7E4425F8C477}" type="presParOf" srcId="{12695FB0-46E2-46D9-8295-008B269F8E10}" destId="{46F66A6C-8D1C-4EA9-93B3-CBC47D04B8B6}" srcOrd="0" destOrd="0" presId="urn:microsoft.com/office/officeart/2008/layout/NameandTitleOrganizationalChart"/>
    <dgm:cxn modelId="{1F0836E8-0484-47B1-A88A-EDDB30AEA27D}" type="presParOf" srcId="{12695FB0-46E2-46D9-8295-008B269F8E10}" destId="{63DD083F-1FB5-47F5-8A9F-3D079953B851}" srcOrd="1" destOrd="0" presId="urn:microsoft.com/office/officeart/2008/layout/NameandTitleOrganizationalChart"/>
    <dgm:cxn modelId="{85D27FF5-326D-48FC-8C50-A157D891E7CD}" type="presParOf" srcId="{12695FB0-46E2-46D9-8295-008B269F8E10}" destId="{E944C0C3-E595-403F-B76E-161CDCCC5427}" srcOrd="2" destOrd="0" presId="urn:microsoft.com/office/officeart/2008/layout/NameandTitleOrganizationalChart"/>
    <dgm:cxn modelId="{CE0C054D-11DE-4720-897E-0315D420A344}" type="presParOf" srcId="{71798CF4-3585-47AF-9321-18CA338EA485}" destId="{891306A7-F9F5-4166-85C3-4BBA40B2A38F}" srcOrd="1" destOrd="0" presId="urn:microsoft.com/office/officeart/2008/layout/NameandTitleOrganizationalChart"/>
    <dgm:cxn modelId="{230A4794-AB38-477C-833F-533A4E212949}" type="presParOf" srcId="{71798CF4-3585-47AF-9321-18CA338EA485}" destId="{0C5D4C21-91B0-49B4-AE92-EB56A9F90559}" srcOrd="2" destOrd="0" presId="urn:microsoft.com/office/officeart/2008/layout/NameandTitleOrganizationalChart"/>
    <dgm:cxn modelId="{4A5DEEC7-D775-453F-84F8-981116B43B78}" type="presParOf" srcId="{14B3DF3A-BBD0-45FA-9B95-268F14968179}" destId="{5CB9E714-C64A-48BB-995C-478790500588}" srcOrd="2" destOrd="0" presId="urn:microsoft.com/office/officeart/2008/layout/NameandTitleOrganizationalChart"/>
    <dgm:cxn modelId="{29272895-0435-488F-BE26-2A854708E366}" type="presParOf" srcId="{14B3DF3A-BBD0-45FA-9B95-268F14968179}" destId="{A1334899-62E2-4529-9E4D-0948BA156383}" srcOrd="3" destOrd="0" presId="urn:microsoft.com/office/officeart/2008/layout/NameandTitleOrganizationalChart"/>
    <dgm:cxn modelId="{222E0708-759C-48B3-B835-7C405393528F}" type="presParOf" srcId="{A1334899-62E2-4529-9E4D-0948BA156383}" destId="{8F8D753F-2E5B-46CF-8EB8-B055DB4F658B}" srcOrd="0" destOrd="0" presId="urn:microsoft.com/office/officeart/2008/layout/NameandTitleOrganizationalChart"/>
    <dgm:cxn modelId="{26843580-1371-4286-BD1F-1C6A24C92D6A}" type="presParOf" srcId="{8F8D753F-2E5B-46CF-8EB8-B055DB4F658B}" destId="{A9ADD2B1-D2F5-4B70-89D3-F591F0ECE753}" srcOrd="0" destOrd="0" presId="urn:microsoft.com/office/officeart/2008/layout/NameandTitleOrganizationalChart"/>
    <dgm:cxn modelId="{79CD8D7D-7D17-4274-B363-BD2183A45EC3}" type="presParOf" srcId="{8F8D753F-2E5B-46CF-8EB8-B055DB4F658B}" destId="{53807352-CDF7-4966-88D8-5DAEE53A41D9}" srcOrd="1" destOrd="0" presId="urn:microsoft.com/office/officeart/2008/layout/NameandTitleOrganizationalChart"/>
    <dgm:cxn modelId="{7F2DC14B-C450-4E50-AADC-4BD2D1AD95E9}" type="presParOf" srcId="{8F8D753F-2E5B-46CF-8EB8-B055DB4F658B}" destId="{90BB452A-090E-454D-A657-83577815F536}" srcOrd="2" destOrd="0" presId="urn:microsoft.com/office/officeart/2008/layout/NameandTitleOrganizationalChart"/>
    <dgm:cxn modelId="{E2D9E7DB-32AA-47E0-AFC8-2EE346FEAFE8}" type="presParOf" srcId="{A1334899-62E2-4529-9E4D-0948BA156383}" destId="{C468F4E4-0920-4319-8B8B-68DF2374BECA}" srcOrd="1" destOrd="0" presId="urn:microsoft.com/office/officeart/2008/layout/NameandTitleOrganizationalChart"/>
    <dgm:cxn modelId="{CC003BE7-F929-4286-844F-3B6BC14E6C4A}" type="presParOf" srcId="{A1334899-62E2-4529-9E4D-0948BA156383}" destId="{FFF7A8DD-4AA9-40B4-BE84-EAD7A6211E0F}" srcOrd="2" destOrd="0" presId="urn:microsoft.com/office/officeart/2008/layout/NameandTitleOrganizationalChart"/>
    <dgm:cxn modelId="{81125F11-3EF4-4A72-A1E9-07B18F124D59}" type="presParOf" srcId="{20CFD5E9-8770-4C26-862C-C5C91D5FB769}" destId="{E61B45E8-7B71-4B3E-8703-DE7876F07A75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ED1642-EEE4-411C-85F0-9F60475096EB}">
      <dsp:nvSpPr>
        <dsp:cNvPr id="0" name=""/>
        <dsp:cNvSpPr/>
      </dsp:nvSpPr>
      <dsp:spPr>
        <a:xfrm>
          <a:off x="0" y="4170"/>
          <a:ext cx="6651253" cy="8884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BEF09C-186C-42C0-B46F-8DD8D0589F35}">
      <dsp:nvSpPr>
        <dsp:cNvPr id="0" name=""/>
        <dsp:cNvSpPr/>
      </dsp:nvSpPr>
      <dsp:spPr>
        <a:xfrm>
          <a:off x="268742" y="204061"/>
          <a:ext cx="488622" cy="4886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45CD04-831F-4EF4-A711-75F2188160EA}">
      <dsp:nvSpPr>
        <dsp:cNvPr id="0" name=""/>
        <dsp:cNvSpPr/>
      </dsp:nvSpPr>
      <dsp:spPr>
        <a:xfrm>
          <a:off x="1026106" y="4170"/>
          <a:ext cx="5625146" cy="888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023" tIns="94023" rIns="94023" bIns="940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Introduction </a:t>
          </a:r>
          <a:endParaRPr lang="en-US" sz="1900" kern="1200"/>
        </a:p>
      </dsp:txBody>
      <dsp:txXfrm>
        <a:off x="1026106" y="4170"/>
        <a:ext cx="5625146" cy="888403"/>
      </dsp:txXfrm>
    </dsp:sp>
    <dsp:sp modelId="{BC455708-9C89-44B2-8A7B-AC40C7334DD8}">
      <dsp:nvSpPr>
        <dsp:cNvPr id="0" name=""/>
        <dsp:cNvSpPr/>
      </dsp:nvSpPr>
      <dsp:spPr>
        <a:xfrm>
          <a:off x="0" y="1114675"/>
          <a:ext cx="6651253" cy="8884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B4EFEA-8BED-45DD-9EE1-D2742536B838}">
      <dsp:nvSpPr>
        <dsp:cNvPr id="0" name=""/>
        <dsp:cNvSpPr/>
      </dsp:nvSpPr>
      <dsp:spPr>
        <a:xfrm>
          <a:off x="268742" y="1314566"/>
          <a:ext cx="488622" cy="4886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8D94B2-8C2D-448F-9C43-4AEFFED6F268}">
      <dsp:nvSpPr>
        <dsp:cNvPr id="0" name=""/>
        <dsp:cNvSpPr/>
      </dsp:nvSpPr>
      <dsp:spPr>
        <a:xfrm>
          <a:off x="1026106" y="1114675"/>
          <a:ext cx="5625146" cy="888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023" tIns="94023" rIns="94023" bIns="940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Équipe</a:t>
          </a:r>
          <a:endParaRPr lang="en-US" sz="1900" kern="1200"/>
        </a:p>
      </dsp:txBody>
      <dsp:txXfrm>
        <a:off x="1026106" y="1114675"/>
        <a:ext cx="5625146" cy="888403"/>
      </dsp:txXfrm>
    </dsp:sp>
    <dsp:sp modelId="{0F7CC290-F9DF-4843-89DB-97ED257E91B3}">
      <dsp:nvSpPr>
        <dsp:cNvPr id="0" name=""/>
        <dsp:cNvSpPr/>
      </dsp:nvSpPr>
      <dsp:spPr>
        <a:xfrm>
          <a:off x="0" y="2225180"/>
          <a:ext cx="6651253" cy="8884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E30D03-AB39-4E23-9A0D-9DAC84C8E8FC}">
      <dsp:nvSpPr>
        <dsp:cNvPr id="0" name=""/>
        <dsp:cNvSpPr/>
      </dsp:nvSpPr>
      <dsp:spPr>
        <a:xfrm>
          <a:off x="268742" y="2425070"/>
          <a:ext cx="488622" cy="48862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CA7C5D-D7F6-4511-BDEB-331EC3639802}">
      <dsp:nvSpPr>
        <dsp:cNvPr id="0" name=""/>
        <dsp:cNvSpPr/>
      </dsp:nvSpPr>
      <dsp:spPr>
        <a:xfrm>
          <a:off x="1026106" y="2225180"/>
          <a:ext cx="5625146" cy="888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023" tIns="94023" rIns="94023" bIns="940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Technologies utilisées </a:t>
          </a:r>
          <a:endParaRPr lang="en-US" sz="1900" kern="1200"/>
        </a:p>
      </dsp:txBody>
      <dsp:txXfrm>
        <a:off x="1026106" y="2225180"/>
        <a:ext cx="5625146" cy="888403"/>
      </dsp:txXfrm>
    </dsp:sp>
    <dsp:sp modelId="{4F59BE28-2AC7-4F45-84EB-1562A074A921}">
      <dsp:nvSpPr>
        <dsp:cNvPr id="0" name=""/>
        <dsp:cNvSpPr/>
      </dsp:nvSpPr>
      <dsp:spPr>
        <a:xfrm>
          <a:off x="0" y="3335684"/>
          <a:ext cx="6651253" cy="8884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BB141B-3653-41A6-8968-F7B1AFE32867}">
      <dsp:nvSpPr>
        <dsp:cNvPr id="0" name=""/>
        <dsp:cNvSpPr/>
      </dsp:nvSpPr>
      <dsp:spPr>
        <a:xfrm>
          <a:off x="268742" y="3535575"/>
          <a:ext cx="488622" cy="48862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F52B6F-C7B7-4967-A3A7-28F8F860639B}">
      <dsp:nvSpPr>
        <dsp:cNvPr id="0" name=""/>
        <dsp:cNvSpPr/>
      </dsp:nvSpPr>
      <dsp:spPr>
        <a:xfrm>
          <a:off x="1026106" y="3335684"/>
          <a:ext cx="5625146" cy="888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023" tIns="94023" rIns="94023" bIns="940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Architecture de l’application </a:t>
          </a:r>
          <a:endParaRPr lang="en-US" sz="1900" kern="1200"/>
        </a:p>
      </dsp:txBody>
      <dsp:txXfrm>
        <a:off x="1026106" y="3335684"/>
        <a:ext cx="5625146" cy="888403"/>
      </dsp:txXfrm>
    </dsp:sp>
    <dsp:sp modelId="{A38DDF49-980F-41C9-8DEF-306F2FEA4C26}">
      <dsp:nvSpPr>
        <dsp:cNvPr id="0" name=""/>
        <dsp:cNvSpPr/>
      </dsp:nvSpPr>
      <dsp:spPr>
        <a:xfrm>
          <a:off x="0" y="4446189"/>
          <a:ext cx="6651253" cy="8884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602BC1-9209-41D5-9B9A-9564F5878A64}">
      <dsp:nvSpPr>
        <dsp:cNvPr id="0" name=""/>
        <dsp:cNvSpPr/>
      </dsp:nvSpPr>
      <dsp:spPr>
        <a:xfrm>
          <a:off x="268742" y="4646080"/>
          <a:ext cx="488622" cy="48862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FF35CF-3CD0-4EEC-82B9-4DE09B4B9B8A}">
      <dsp:nvSpPr>
        <dsp:cNvPr id="0" name=""/>
        <dsp:cNvSpPr/>
      </dsp:nvSpPr>
      <dsp:spPr>
        <a:xfrm>
          <a:off x="1026106" y="4446189"/>
          <a:ext cx="5625146" cy="888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023" tIns="94023" rIns="94023" bIns="940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Démonstration</a:t>
          </a:r>
          <a:endParaRPr lang="en-US" sz="1900" kern="1200"/>
        </a:p>
      </dsp:txBody>
      <dsp:txXfrm>
        <a:off x="1026106" y="4446189"/>
        <a:ext cx="5625146" cy="8884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B9E714-C64A-48BB-995C-478790500588}">
      <dsp:nvSpPr>
        <dsp:cNvPr id="0" name=""/>
        <dsp:cNvSpPr/>
      </dsp:nvSpPr>
      <dsp:spPr>
        <a:xfrm>
          <a:off x="5108580" y="1548188"/>
          <a:ext cx="2001957" cy="8927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30"/>
              </a:lnTo>
              <a:lnTo>
                <a:pt x="2001957" y="532230"/>
              </a:lnTo>
              <a:lnTo>
                <a:pt x="2001957" y="89277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993DBF-23F0-419E-A549-996084291E13}">
      <dsp:nvSpPr>
        <dsp:cNvPr id="0" name=""/>
        <dsp:cNvSpPr/>
      </dsp:nvSpPr>
      <dsp:spPr>
        <a:xfrm>
          <a:off x="3106623" y="1548188"/>
          <a:ext cx="2001957" cy="892773"/>
        </a:xfrm>
        <a:custGeom>
          <a:avLst/>
          <a:gdLst/>
          <a:ahLst/>
          <a:cxnLst/>
          <a:rect l="0" t="0" r="0" b="0"/>
          <a:pathLst>
            <a:path>
              <a:moveTo>
                <a:pt x="2001957" y="0"/>
              </a:moveTo>
              <a:lnTo>
                <a:pt x="2001957" y="532230"/>
              </a:lnTo>
              <a:lnTo>
                <a:pt x="0" y="532230"/>
              </a:lnTo>
              <a:lnTo>
                <a:pt x="0" y="89277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9592AC-AF64-4F85-8FCE-1D8D80091170}">
      <dsp:nvSpPr>
        <dsp:cNvPr id="0" name=""/>
        <dsp:cNvSpPr/>
      </dsp:nvSpPr>
      <dsp:spPr>
        <a:xfrm>
          <a:off x="3616385" y="3003"/>
          <a:ext cx="2984389" cy="15451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218043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Jérémy </a:t>
          </a:r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RICHARD </a:t>
          </a:r>
        </a:p>
      </dsp:txBody>
      <dsp:txXfrm>
        <a:off x="3616385" y="3003"/>
        <a:ext cx="2984389" cy="1545184"/>
      </dsp:txXfrm>
    </dsp:sp>
    <dsp:sp modelId="{301D00A1-21ED-4547-B25B-64F1F0458D02}">
      <dsp:nvSpPr>
        <dsp:cNvPr id="0" name=""/>
        <dsp:cNvSpPr/>
      </dsp:nvSpPr>
      <dsp:spPr>
        <a:xfrm>
          <a:off x="4213263" y="1204813"/>
          <a:ext cx="2685950" cy="51506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7780" rIns="71120" bIns="17780" numCol="1" spcCol="1270" anchor="ctr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Chef de projet </a:t>
          </a:r>
        </a:p>
      </dsp:txBody>
      <dsp:txXfrm>
        <a:off x="4213263" y="1204813"/>
        <a:ext cx="2685950" cy="515061"/>
      </dsp:txXfrm>
    </dsp:sp>
    <dsp:sp modelId="{46F66A6C-8D1C-4EA9-93B3-CBC47D04B8B6}">
      <dsp:nvSpPr>
        <dsp:cNvPr id="0" name=""/>
        <dsp:cNvSpPr/>
      </dsp:nvSpPr>
      <dsp:spPr>
        <a:xfrm>
          <a:off x="1614428" y="2440961"/>
          <a:ext cx="2984389" cy="15451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218043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Louis </a:t>
          </a:r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ARDILLY</a:t>
          </a:r>
        </a:p>
      </dsp:txBody>
      <dsp:txXfrm>
        <a:off x="1614428" y="2440961"/>
        <a:ext cx="2984389" cy="1545184"/>
      </dsp:txXfrm>
    </dsp:sp>
    <dsp:sp modelId="{63DD083F-1FB5-47F5-8A9F-3D079953B851}">
      <dsp:nvSpPr>
        <dsp:cNvPr id="0" name=""/>
        <dsp:cNvSpPr/>
      </dsp:nvSpPr>
      <dsp:spPr>
        <a:xfrm>
          <a:off x="2211306" y="3642771"/>
          <a:ext cx="2685950" cy="51506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Développeur </a:t>
          </a:r>
          <a:r>
            <a:rPr lang="fr-FR" sz="1800" kern="1200" dirty="0" err="1"/>
            <a:t>Back-End</a:t>
          </a:r>
          <a:endParaRPr lang="fr-FR" sz="1800" kern="1200" dirty="0"/>
        </a:p>
      </dsp:txBody>
      <dsp:txXfrm>
        <a:off x="2211306" y="3642771"/>
        <a:ext cx="2685950" cy="515061"/>
      </dsp:txXfrm>
    </dsp:sp>
    <dsp:sp modelId="{A9ADD2B1-D2F5-4B70-89D3-F591F0ECE753}">
      <dsp:nvSpPr>
        <dsp:cNvPr id="0" name=""/>
        <dsp:cNvSpPr/>
      </dsp:nvSpPr>
      <dsp:spPr>
        <a:xfrm>
          <a:off x="5618343" y="2440961"/>
          <a:ext cx="2984389" cy="15451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218043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David </a:t>
          </a:r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DA SILVA TEIXEIRA</a:t>
          </a:r>
        </a:p>
      </dsp:txBody>
      <dsp:txXfrm>
        <a:off x="5618343" y="2440961"/>
        <a:ext cx="2984389" cy="1545184"/>
      </dsp:txXfrm>
    </dsp:sp>
    <dsp:sp modelId="{53807352-CDF7-4966-88D8-5DAEE53A41D9}">
      <dsp:nvSpPr>
        <dsp:cNvPr id="0" name=""/>
        <dsp:cNvSpPr/>
      </dsp:nvSpPr>
      <dsp:spPr>
        <a:xfrm>
          <a:off x="6215221" y="3642771"/>
          <a:ext cx="2685950" cy="51506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Développeur </a:t>
          </a:r>
          <a:r>
            <a:rPr lang="fr-FR" sz="1800" kern="1200" dirty="0" err="1"/>
            <a:t>Back-End</a:t>
          </a:r>
          <a:endParaRPr lang="fr-FR" sz="1800" kern="1200" dirty="0"/>
        </a:p>
      </dsp:txBody>
      <dsp:txXfrm>
        <a:off x="6215221" y="3642771"/>
        <a:ext cx="2685950" cy="5150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7B0B3-8456-4A67-A956-12F4CF67E40E}" type="datetimeFigureOut">
              <a:rPr lang="fr-FR" smtClean="0"/>
              <a:t>04/05/2021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41B4C8-B39C-400A-B974-5E1D7AA03C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0737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1B4C8-B39C-400A-B974-5E1D7AA03C6C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1547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64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5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537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829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87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16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010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517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434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536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76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878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13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06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3CEB4D1-AA3F-4A8F-8207-6E71EC12C5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urface blanche avec une texture triangulaire 3D">
            <a:extLst>
              <a:ext uri="{FF2B5EF4-FFF2-40B4-BE49-F238E27FC236}">
                <a16:creationId xmlns:a16="http://schemas.microsoft.com/office/drawing/2014/main" id="{D6C4A2EB-4963-40D7-BCB5-63BC7E38EB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EED8D03E-F375-4E67-B932-FF9B007B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997530" y="1025355"/>
            <a:ext cx="3850317" cy="6538623"/>
          </a:xfrm>
          <a:custGeom>
            <a:avLst/>
            <a:gdLst>
              <a:gd name="connsiteX0" fmla="*/ 0 w 3850317"/>
              <a:gd name="connsiteY0" fmla="*/ 0 h 5978116"/>
              <a:gd name="connsiteX1" fmla="*/ 3850317 w 3850317"/>
              <a:gd name="connsiteY1" fmla="*/ 0 h 5978116"/>
              <a:gd name="connsiteX2" fmla="*/ 3840373 w 3850317"/>
              <a:gd name="connsiteY2" fmla="*/ 258313 h 5978116"/>
              <a:gd name="connsiteX3" fmla="*/ 3755448 w 3850317"/>
              <a:gd name="connsiteY3" fmla="*/ 1537847 h 5978116"/>
              <a:gd name="connsiteX4" fmla="*/ 3150490 w 3850317"/>
              <a:gd name="connsiteY4" fmla="*/ 3989537 h 5978116"/>
              <a:gd name="connsiteX5" fmla="*/ 3089544 w 3850317"/>
              <a:gd name="connsiteY5" fmla="*/ 3606200 h 5978116"/>
              <a:gd name="connsiteX6" fmla="*/ 2922635 w 3850317"/>
              <a:gd name="connsiteY6" fmla="*/ 4519351 h 5978116"/>
              <a:gd name="connsiteX7" fmla="*/ 2904628 w 3850317"/>
              <a:gd name="connsiteY7" fmla="*/ 4466023 h 5978116"/>
              <a:gd name="connsiteX8" fmla="*/ 2825329 w 3850317"/>
              <a:gd name="connsiteY8" fmla="*/ 4562983 h 5978116"/>
              <a:gd name="connsiteX9" fmla="*/ 2695127 w 3850317"/>
              <a:gd name="connsiteY9" fmla="*/ 4973329 h 5978116"/>
              <a:gd name="connsiteX10" fmla="*/ 2501208 w 3850317"/>
              <a:gd name="connsiteY10" fmla="*/ 4457366 h 5978116"/>
              <a:gd name="connsiteX11" fmla="*/ 2209291 w 3850317"/>
              <a:gd name="connsiteY11" fmla="*/ 5028388 h 5978116"/>
              <a:gd name="connsiteX12" fmla="*/ 2135532 w 3850317"/>
              <a:gd name="connsiteY12" fmla="*/ 5321344 h 5978116"/>
              <a:gd name="connsiteX13" fmla="*/ 2009139 w 3850317"/>
              <a:gd name="connsiteY13" fmla="*/ 4714655 h 5978116"/>
              <a:gd name="connsiteX14" fmla="*/ 1918759 w 3850317"/>
              <a:gd name="connsiteY14" fmla="*/ 4486454 h 5978116"/>
              <a:gd name="connsiteX15" fmla="*/ 1800676 w 3850317"/>
              <a:gd name="connsiteY15" fmla="*/ 4608346 h 5978116"/>
              <a:gd name="connsiteX16" fmla="*/ 1614721 w 3850317"/>
              <a:gd name="connsiteY16" fmla="*/ 5319612 h 5978116"/>
              <a:gd name="connsiteX17" fmla="*/ 1530921 w 3850317"/>
              <a:gd name="connsiteY17" fmla="*/ 5433540 h 5978116"/>
              <a:gd name="connsiteX18" fmla="*/ 1569705 w 3850317"/>
              <a:gd name="connsiteY18" fmla="*/ 4803650 h 5978116"/>
              <a:gd name="connsiteX19" fmla="*/ 1517416 w 3850317"/>
              <a:gd name="connsiteY19" fmla="*/ 4640204 h 5978116"/>
              <a:gd name="connsiteX20" fmla="*/ 1425997 w 3850317"/>
              <a:gd name="connsiteY20" fmla="*/ 4800187 h 5978116"/>
              <a:gd name="connsiteX21" fmla="*/ 1348083 w 3850317"/>
              <a:gd name="connsiteY21" fmla="*/ 5363245 h 5978116"/>
              <a:gd name="connsiteX22" fmla="*/ 1200566 w 3850317"/>
              <a:gd name="connsiteY22" fmla="*/ 5526691 h 5978116"/>
              <a:gd name="connsiteX23" fmla="*/ 1027770 w 3850317"/>
              <a:gd name="connsiteY23" fmla="*/ 5803718 h 5978116"/>
              <a:gd name="connsiteX24" fmla="*/ 892373 w 3850317"/>
              <a:gd name="connsiteY24" fmla="*/ 5604950 h 5978116"/>
              <a:gd name="connsiteX25" fmla="*/ 681487 w 3850317"/>
              <a:gd name="connsiteY25" fmla="*/ 5914528 h 5978116"/>
              <a:gd name="connsiteX26" fmla="*/ 414155 w 3850317"/>
              <a:gd name="connsiteY26" fmla="*/ 5817569 h 5978116"/>
              <a:gd name="connsiteX27" fmla="*/ 360135 w 3850317"/>
              <a:gd name="connsiteY27" fmla="*/ 5287062 h 5978116"/>
              <a:gd name="connsiteX28" fmla="*/ 281875 w 3850317"/>
              <a:gd name="connsiteY28" fmla="*/ 4677256 h 5978116"/>
              <a:gd name="connsiteX29" fmla="*/ 237897 w 3850317"/>
              <a:gd name="connsiteY29" fmla="*/ 4207696 h 5978116"/>
              <a:gd name="connsiteX30" fmla="*/ 145093 w 3850317"/>
              <a:gd name="connsiteY30" fmla="*/ 3878379 h 5978116"/>
              <a:gd name="connsiteX31" fmla="*/ 72373 w 3850317"/>
              <a:gd name="connsiteY31" fmla="*/ 2447189 h 5978116"/>
              <a:gd name="connsiteX32" fmla="*/ 0 w 3850317"/>
              <a:gd name="connsiteY32" fmla="*/ 0 h 59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50317" h="5978116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3148AE1-E9C0-4CD8-9131-F66553B6B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99635" y="2886438"/>
            <a:ext cx="4856978" cy="1606163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latin typeface="Montserrat Medium" panose="00000600000000000000" pitchFamily="2" charset="0"/>
              </a:rPr>
              <a:t>UF Logiciel 2021 Logiciel Adaptatif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C548849-2821-4A30-9F84-40E68945CE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42202" y="4492601"/>
            <a:ext cx="5580668" cy="775494"/>
          </a:xfrm>
        </p:spPr>
        <p:txBody>
          <a:bodyPr>
            <a:normAutofit/>
          </a:bodyPr>
          <a:lstStyle/>
          <a:p>
            <a:r>
              <a:rPr lang="fr-FR" sz="1400" dirty="0">
                <a:latin typeface="Montserrat" panose="00000500000000000000" pitchFamily="2" charset="0"/>
              </a:rPr>
              <a:t>Par : </a:t>
            </a:r>
            <a:r>
              <a:rPr lang="fr-FR" sz="1200" dirty="0">
                <a:latin typeface="Montserrat" panose="00000500000000000000" pitchFamily="2" charset="0"/>
              </a:rPr>
              <a:t>Jérémy RICHARD, louis </a:t>
            </a:r>
            <a:r>
              <a:rPr lang="fr-FR" sz="1200" dirty="0" err="1">
                <a:latin typeface="Montserrat" panose="00000500000000000000" pitchFamily="2" charset="0"/>
              </a:rPr>
              <a:t>ardilly</a:t>
            </a:r>
            <a:r>
              <a:rPr lang="fr-FR" sz="1200" dirty="0">
                <a:latin typeface="Montserrat" panose="00000500000000000000" pitchFamily="2" charset="0"/>
              </a:rPr>
              <a:t> &amp; </a:t>
            </a:r>
            <a:r>
              <a:rPr lang="fr-FR" sz="1200" dirty="0" err="1">
                <a:latin typeface="Montserrat" panose="00000500000000000000" pitchFamily="2" charset="0"/>
              </a:rPr>
              <a:t>david</a:t>
            </a:r>
            <a:r>
              <a:rPr lang="fr-FR" sz="1200" dirty="0">
                <a:latin typeface="Montserrat" panose="00000500000000000000" pitchFamily="2" charset="0"/>
              </a:rPr>
              <a:t> da </a:t>
            </a:r>
            <a:r>
              <a:rPr lang="fr-FR" sz="1200" dirty="0" err="1">
                <a:latin typeface="Montserrat" panose="00000500000000000000" pitchFamily="2" charset="0"/>
              </a:rPr>
              <a:t>silva</a:t>
            </a:r>
            <a:r>
              <a:rPr lang="fr-FR" sz="1200" dirty="0">
                <a:latin typeface="Montserrat" panose="00000500000000000000" pitchFamily="2" charset="0"/>
              </a:rPr>
              <a:t> </a:t>
            </a:r>
            <a:r>
              <a:rPr lang="fr-FR" sz="1200" dirty="0" err="1">
                <a:latin typeface="Montserrat" panose="00000500000000000000" pitchFamily="2" charset="0"/>
              </a:rPr>
              <a:t>teixeira</a:t>
            </a:r>
            <a:endParaRPr lang="fr-FR" sz="12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500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070828-E616-4355-9C8A-A1065032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55161C6-1218-4EAF-A9E9-A319CFD76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747" y="2116753"/>
            <a:ext cx="4088106" cy="2781653"/>
          </a:xfrm>
          <a:custGeom>
            <a:avLst/>
            <a:gdLst>
              <a:gd name="connsiteX0" fmla="*/ 3362388 w 6230568"/>
              <a:gd name="connsiteY0" fmla="*/ 861 h 4239440"/>
              <a:gd name="connsiteX1" fmla="*/ 4026621 w 6230568"/>
              <a:gd name="connsiteY1" fmla="*/ 15392 h 4239440"/>
              <a:gd name="connsiteX2" fmla="*/ 5114556 w 6230568"/>
              <a:gd name="connsiteY2" fmla="*/ 34130 h 4239440"/>
              <a:gd name="connsiteX3" fmla="*/ 5776495 w 6230568"/>
              <a:gd name="connsiteY3" fmla="*/ 112905 h 4239440"/>
              <a:gd name="connsiteX4" fmla="*/ 5862918 w 6230568"/>
              <a:gd name="connsiteY4" fmla="*/ 141585 h 4239440"/>
              <a:gd name="connsiteX5" fmla="*/ 5840738 w 6230568"/>
              <a:gd name="connsiteY5" fmla="*/ 200475 h 4239440"/>
              <a:gd name="connsiteX6" fmla="*/ 5691219 w 6230568"/>
              <a:gd name="connsiteY6" fmla="*/ 216153 h 4239440"/>
              <a:gd name="connsiteX7" fmla="*/ 5773053 w 6230568"/>
              <a:gd name="connsiteY7" fmla="*/ 260130 h 4239440"/>
              <a:gd name="connsiteX8" fmla="*/ 5593324 w 6230568"/>
              <a:gd name="connsiteY8" fmla="*/ 293781 h 4239440"/>
              <a:gd name="connsiteX9" fmla="*/ 5617033 w 6230568"/>
              <a:gd name="connsiteY9" fmla="*/ 317108 h 4239440"/>
              <a:gd name="connsiteX10" fmla="*/ 5641124 w 6230568"/>
              <a:gd name="connsiteY10" fmla="*/ 339287 h 4239440"/>
              <a:gd name="connsiteX11" fmla="*/ 5299256 w 6230568"/>
              <a:gd name="connsiteY11" fmla="*/ 396265 h 4239440"/>
              <a:gd name="connsiteX12" fmla="*/ 5703073 w 6230568"/>
              <a:gd name="connsiteY12" fmla="*/ 500661 h 4239440"/>
              <a:gd name="connsiteX13" fmla="*/ 5629652 w 6230568"/>
              <a:gd name="connsiteY13" fmla="*/ 556874 h 4239440"/>
              <a:gd name="connsiteX14" fmla="*/ 5862918 w 6230568"/>
              <a:gd name="connsiteY14" fmla="*/ 645591 h 4239440"/>
              <a:gd name="connsiteX15" fmla="*/ 6052207 w 6230568"/>
              <a:gd name="connsiteY15" fmla="*/ 756106 h 4239440"/>
              <a:gd name="connsiteX16" fmla="*/ 6158515 w 6230568"/>
              <a:gd name="connsiteY16" fmla="*/ 901419 h 4239440"/>
              <a:gd name="connsiteX17" fmla="*/ 6195990 w 6230568"/>
              <a:gd name="connsiteY17" fmla="*/ 966427 h 4239440"/>
              <a:gd name="connsiteX18" fmla="*/ 6229642 w 6230568"/>
              <a:gd name="connsiteY18" fmla="*/ 1034878 h 4239440"/>
              <a:gd name="connsiteX19" fmla="*/ 6171516 w 6230568"/>
              <a:gd name="connsiteY19" fmla="*/ 1102946 h 4239440"/>
              <a:gd name="connsiteX20" fmla="*/ 6133659 w 6230568"/>
              <a:gd name="connsiteY20" fmla="*/ 1185545 h 4239440"/>
              <a:gd name="connsiteX21" fmla="*/ 6168458 w 6230568"/>
              <a:gd name="connsiteY21" fmla="*/ 1234110 h 4239440"/>
              <a:gd name="connsiteX22" fmla="*/ 6169222 w 6230568"/>
              <a:gd name="connsiteY22" fmla="*/ 1342712 h 4239440"/>
              <a:gd name="connsiteX23" fmla="*/ 6145131 w 6230568"/>
              <a:gd name="connsiteY23" fmla="*/ 1393954 h 4239440"/>
              <a:gd name="connsiteX24" fmla="*/ 6071709 w 6230568"/>
              <a:gd name="connsiteY24" fmla="*/ 1505233 h 4239440"/>
              <a:gd name="connsiteX25" fmla="*/ 6009378 w 6230568"/>
              <a:gd name="connsiteY25" fmla="*/ 1530089 h 4239440"/>
              <a:gd name="connsiteX26" fmla="*/ 6015879 w 6230568"/>
              <a:gd name="connsiteY26" fmla="*/ 1979030 h 4239440"/>
              <a:gd name="connsiteX27" fmla="*/ 6061385 w 6230568"/>
              <a:gd name="connsiteY27" fmla="*/ 2196234 h 4239440"/>
              <a:gd name="connsiteX28" fmla="*/ 6029263 w 6230568"/>
              <a:gd name="connsiteY28" fmla="*/ 2440972 h 4239440"/>
              <a:gd name="connsiteX29" fmla="*/ 6135571 w 6230568"/>
              <a:gd name="connsiteY29" fmla="*/ 2621848 h 4239440"/>
              <a:gd name="connsiteX30" fmla="*/ 6091594 w 6230568"/>
              <a:gd name="connsiteY30" fmla="*/ 2691446 h 4239440"/>
              <a:gd name="connsiteX31" fmla="*/ 6215493 w 6230568"/>
              <a:gd name="connsiteY31" fmla="*/ 2769456 h 4239440"/>
              <a:gd name="connsiteX32" fmla="*/ 6100389 w 6230568"/>
              <a:gd name="connsiteY32" fmla="*/ 2880352 h 4239440"/>
              <a:gd name="connsiteX33" fmla="*/ 5909953 w 6230568"/>
              <a:gd name="connsiteY33" fmla="*/ 3053963 h 4239440"/>
              <a:gd name="connsiteX34" fmla="*/ 5741696 w 6230568"/>
              <a:gd name="connsiteY34" fmla="*/ 3798118 h 4239440"/>
              <a:gd name="connsiteX35" fmla="*/ 5493899 w 6230568"/>
              <a:gd name="connsiteY35" fmla="*/ 4026795 h 4239440"/>
              <a:gd name="connsiteX36" fmla="*/ 3773471 w 6230568"/>
              <a:gd name="connsiteY36" fmla="*/ 4239028 h 4239440"/>
              <a:gd name="connsiteX37" fmla="*/ 2569285 w 6230568"/>
              <a:gd name="connsiteY37" fmla="*/ 4103275 h 4239440"/>
              <a:gd name="connsiteX38" fmla="*/ 2693948 w 6230568"/>
              <a:gd name="connsiteY38" fmla="*/ 4061593 h 4239440"/>
              <a:gd name="connsiteX39" fmla="*/ 2588788 w 6230568"/>
              <a:gd name="connsiteY39" fmla="*/ 4062358 h 4239440"/>
              <a:gd name="connsiteX40" fmla="*/ 2300073 w 6230568"/>
              <a:gd name="connsiteY40" fmla="*/ 4008822 h 4239440"/>
              <a:gd name="connsiteX41" fmla="*/ 1508500 w 6230568"/>
              <a:gd name="connsiteY41" fmla="*/ 3798118 h 4239440"/>
              <a:gd name="connsiteX42" fmla="*/ 1061089 w 6230568"/>
              <a:gd name="connsiteY42" fmla="*/ 3697546 h 4239440"/>
              <a:gd name="connsiteX43" fmla="*/ 939102 w 6230568"/>
              <a:gd name="connsiteY43" fmla="*/ 3648216 h 4239440"/>
              <a:gd name="connsiteX44" fmla="*/ 1243495 w 6230568"/>
              <a:gd name="connsiteY44" fmla="*/ 3624890 h 4239440"/>
              <a:gd name="connsiteX45" fmla="*/ 1083651 w 6230568"/>
              <a:gd name="connsiteY45" fmla="*/ 3595827 h 4239440"/>
              <a:gd name="connsiteX46" fmla="*/ 966636 w 6230568"/>
              <a:gd name="connsiteY46" fmla="*/ 3605770 h 4239440"/>
              <a:gd name="connsiteX47" fmla="*/ 885566 w 6230568"/>
              <a:gd name="connsiteY47" fmla="*/ 3609976 h 4239440"/>
              <a:gd name="connsiteX48" fmla="*/ 641976 w 6230568"/>
              <a:gd name="connsiteY48" fmla="*/ 3567912 h 4239440"/>
              <a:gd name="connsiteX49" fmla="*/ 399533 w 6230568"/>
              <a:gd name="connsiteY49" fmla="*/ 3583590 h 4239440"/>
              <a:gd name="connsiteX50" fmla="*/ 409093 w 6230568"/>
              <a:gd name="connsiteY50" fmla="*/ 3548792 h 4239440"/>
              <a:gd name="connsiteX51" fmla="*/ 792642 w 6230568"/>
              <a:gd name="connsiteY51" fmla="*/ 3417628 h 4239440"/>
              <a:gd name="connsiteX52" fmla="*/ 771610 w 6230568"/>
              <a:gd name="connsiteY52" fmla="*/ 3345736 h 4239440"/>
              <a:gd name="connsiteX53" fmla="*/ 945986 w 6230568"/>
              <a:gd name="connsiteY53" fmla="*/ 3317056 h 4239440"/>
              <a:gd name="connsiteX54" fmla="*/ 892449 w 6230568"/>
              <a:gd name="connsiteY54" fmla="*/ 3285316 h 4239440"/>
              <a:gd name="connsiteX55" fmla="*/ 949045 w 6230568"/>
              <a:gd name="connsiteY55" fmla="*/ 3262755 h 4239440"/>
              <a:gd name="connsiteX56" fmla="*/ 1252673 w 6230568"/>
              <a:gd name="connsiteY56" fmla="*/ 3200041 h 4239440"/>
              <a:gd name="connsiteX57" fmla="*/ 388825 w 6230568"/>
              <a:gd name="connsiteY57" fmla="*/ 3176714 h 4239440"/>
              <a:gd name="connsiteX58" fmla="*/ 127644 w 6230568"/>
              <a:gd name="connsiteY58" fmla="*/ 3111323 h 4239440"/>
              <a:gd name="connsiteX59" fmla="*/ 437008 w 6230568"/>
              <a:gd name="connsiteY59" fmla="*/ 2921652 h 4239440"/>
              <a:gd name="connsiteX60" fmla="*/ 601441 w 6230568"/>
              <a:gd name="connsiteY60" fmla="*/ 2840965 h 4239440"/>
              <a:gd name="connsiteX61" fmla="*/ 330700 w 6230568"/>
              <a:gd name="connsiteY61" fmla="*/ 2859320 h 4239440"/>
              <a:gd name="connsiteX62" fmla="*/ 534521 w 6230568"/>
              <a:gd name="connsiteY62" fmla="*/ 2720126 h 4239440"/>
              <a:gd name="connsiteX63" fmla="*/ 492839 w 6230568"/>
              <a:gd name="connsiteY63" fmla="*/ 2694505 h 4239440"/>
              <a:gd name="connsiteX64" fmla="*/ 416358 w 6230568"/>
              <a:gd name="connsiteY64" fmla="*/ 2677297 h 4239440"/>
              <a:gd name="connsiteX65" fmla="*/ 761285 w 6230568"/>
              <a:gd name="connsiteY65" fmla="*/ 2589726 h 4239440"/>
              <a:gd name="connsiteX66" fmla="*/ 664920 w 6230568"/>
              <a:gd name="connsiteY66" fmla="*/ 2466593 h 4239440"/>
              <a:gd name="connsiteX67" fmla="*/ 740253 w 6230568"/>
              <a:gd name="connsiteY67" fmla="*/ 2438677 h 4239440"/>
              <a:gd name="connsiteX68" fmla="*/ 650006 w 6230568"/>
              <a:gd name="connsiteY68" fmla="*/ 2435236 h 4239440"/>
              <a:gd name="connsiteX69" fmla="*/ 578879 w 6230568"/>
              <a:gd name="connsiteY69" fmla="*/ 2435618 h 4239440"/>
              <a:gd name="connsiteX70" fmla="*/ 451157 w 6230568"/>
              <a:gd name="connsiteY70" fmla="*/ 2404644 h 4239440"/>
              <a:gd name="connsiteX71" fmla="*/ 2216 w 6230568"/>
              <a:gd name="connsiteY71" fmla="*/ 2456650 h 4239440"/>
              <a:gd name="connsiteX72" fmla="*/ 97052 w 6230568"/>
              <a:gd name="connsiteY72" fmla="*/ 2383611 h 4239440"/>
              <a:gd name="connsiteX73" fmla="*/ 210626 w 6230568"/>
              <a:gd name="connsiteY73" fmla="*/ 2341930 h 4239440"/>
              <a:gd name="connsiteX74" fmla="*/ 57282 w 6230568"/>
              <a:gd name="connsiteY74" fmla="*/ 2319750 h 4239440"/>
              <a:gd name="connsiteX75" fmla="*/ 365499 w 6230568"/>
              <a:gd name="connsiteY75" fmla="*/ 2250153 h 4239440"/>
              <a:gd name="connsiteX76" fmla="*/ 290548 w 6230568"/>
              <a:gd name="connsiteY76" fmla="*/ 2187821 h 4239440"/>
              <a:gd name="connsiteX77" fmla="*/ 482896 w 6230568"/>
              <a:gd name="connsiteY77" fmla="*/ 1906755 h 4239440"/>
              <a:gd name="connsiteX78" fmla="*/ 867211 w 6230568"/>
              <a:gd name="connsiteY78" fmla="*/ 1747294 h 4239440"/>
              <a:gd name="connsiteX79" fmla="*/ 1063766 w 6230568"/>
              <a:gd name="connsiteY79" fmla="*/ 1734674 h 4239440"/>
              <a:gd name="connsiteX80" fmla="*/ 1008701 w 6230568"/>
              <a:gd name="connsiteY80" fmla="*/ 1683432 h 4239440"/>
              <a:gd name="connsiteX81" fmla="*/ 1152865 w 6230568"/>
              <a:gd name="connsiteY81" fmla="*/ 1394719 h 4239440"/>
              <a:gd name="connsiteX82" fmla="*/ 998376 w 6230568"/>
              <a:gd name="connsiteY82" fmla="*/ 1411927 h 4239440"/>
              <a:gd name="connsiteX83" fmla="*/ 206419 w 6230568"/>
              <a:gd name="connsiteY83" fmla="*/ 1424164 h 4239440"/>
              <a:gd name="connsiteX84" fmla="*/ 128027 w 6230568"/>
              <a:gd name="connsiteY84" fmla="*/ 1413074 h 4239440"/>
              <a:gd name="connsiteX85" fmla="*/ 672950 w 6230568"/>
              <a:gd name="connsiteY85" fmla="*/ 1268143 h 4239440"/>
              <a:gd name="connsiteX86" fmla="*/ 457658 w 6230568"/>
              <a:gd name="connsiteY86" fmla="*/ 1229138 h 4239440"/>
              <a:gd name="connsiteX87" fmla="*/ 407945 w 6230568"/>
              <a:gd name="connsiteY87" fmla="*/ 1213459 h 4239440"/>
              <a:gd name="connsiteX88" fmla="*/ 453451 w 6230568"/>
              <a:gd name="connsiteY88" fmla="*/ 1172924 h 4239440"/>
              <a:gd name="connsiteX89" fmla="*/ 568172 w 6230568"/>
              <a:gd name="connsiteY89" fmla="*/ 1132007 h 4239440"/>
              <a:gd name="connsiteX90" fmla="*/ 255367 w 6230568"/>
              <a:gd name="connsiteY90" fmla="*/ 1190898 h 4239440"/>
              <a:gd name="connsiteX91" fmla="*/ 277546 w 6230568"/>
              <a:gd name="connsiteY91" fmla="*/ 1128567 h 4239440"/>
              <a:gd name="connsiteX92" fmla="*/ 246572 w 6230568"/>
              <a:gd name="connsiteY92" fmla="*/ 1072353 h 4239440"/>
              <a:gd name="connsiteX93" fmla="*/ 422859 w 6230568"/>
              <a:gd name="connsiteY93" fmla="*/ 1000078 h 4239440"/>
              <a:gd name="connsiteX94" fmla="*/ 668362 w 6230568"/>
              <a:gd name="connsiteY94" fmla="*/ 858972 h 4239440"/>
              <a:gd name="connsiteX95" fmla="*/ 914629 w 6230568"/>
              <a:gd name="connsiteY95" fmla="*/ 768725 h 4239440"/>
              <a:gd name="connsiteX96" fmla="*/ 1117684 w 6230568"/>
              <a:gd name="connsiteY96" fmla="*/ 688420 h 4239440"/>
              <a:gd name="connsiteX97" fmla="*/ 928778 w 6230568"/>
              <a:gd name="connsiteY97" fmla="*/ 701040 h 4239440"/>
              <a:gd name="connsiteX98" fmla="*/ 1243877 w 6230568"/>
              <a:gd name="connsiteY98" fmla="*/ 574464 h 4239440"/>
              <a:gd name="connsiteX99" fmla="*/ 1291678 w 6230568"/>
              <a:gd name="connsiteY99" fmla="*/ 566434 h 4239440"/>
              <a:gd name="connsiteX100" fmla="*/ 1797596 w 6230568"/>
              <a:gd name="connsiteY100" fmla="*/ 476952 h 4239440"/>
              <a:gd name="connsiteX101" fmla="*/ 1895491 w 6230568"/>
              <a:gd name="connsiteY101" fmla="*/ 432593 h 4239440"/>
              <a:gd name="connsiteX102" fmla="*/ 1782682 w 6230568"/>
              <a:gd name="connsiteY102" fmla="*/ 423033 h 4239440"/>
              <a:gd name="connsiteX103" fmla="*/ 1406781 w 6230568"/>
              <a:gd name="connsiteY103" fmla="*/ 449419 h 4239440"/>
              <a:gd name="connsiteX104" fmla="*/ 1662226 w 6230568"/>
              <a:gd name="connsiteY104" fmla="*/ 393970 h 4239440"/>
              <a:gd name="connsiteX105" fmla="*/ 1383837 w 6230568"/>
              <a:gd name="connsiteY105" fmla="*/ 376762 h 4239440"/>
              <a:gd name="connsiteX106" fmla="*/ 1318063 w 6230568"/>
              <a:gd name="connsiteY106" fmla="*/ 333168 h 4239440"/>
              <a:gd name="connsiteX107" fmla="*/ 1365099 w 6230568"/>
              <a:gd name="connsiteY107" fmla="*/ 290722 h 4239440"/>
              <a:gd name="connsiteX108" fmla="*/ 1536798 w 6230568"/>
              <a:gd name="connsiteY108" fmla="*/ 244069 h 4239440"/>
              <a:gd name="connsiteX109" fmla="*/ 1711938 w 6230568"/>
              <a:gd name="connsiteY109" fmla="*/ 175619 h 4239440"/>
              <a:gd name="connsiteX110" fmla="*/ 2273687 w 6230568"/>
              <a:gd name="connsiteY110" fmla="*/ 78488 h 4239440"/>
              <a:gd name="connsiteX111" fmla="*/ 2646913 w 6230568"/>
              <a:gd name="connsiteY111" fmla="*/ 46749 h 4239440"/>
              <a:gd name="connsiteX112" fmla="*/ 3362388 w 6230568"/>
              <a:gd name="connsiteY112" fmla="*/ 861 h 423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230568" h="4239440">
                <a:moveTo>
                  <a:pt x="3362388" y="861"/>
                </a:moveTo>
                <a:cubicBezTo>
                  <a:pt x="3584946" y="-3346"/>
                  <a:pt x="3805210" y="8891"/>
                  <a:pt x="4026621" y="15392"/>
                </a:cubicBezTo>
                <a:cubicBezTo>
                  <a:pt x="4388374" y="26482"/>
                  <a:pt x="4752039" y="26099"/>
                  <a:pt x="5114556" y="34130"/>
                </a:cubicBezTo>
                <a:cubicBezTo>
                  <a:pt x="5340556" y="39101"/>
                  <a:pt x="5563879" y="57074"/>
                  <a:pt x="5776495" y="112905"/>
                </a:cubicBezTo>
                <a:cubicBezTo>
                  <a:pt x="5806322" y="120935"/>
                  <a:pt x="5839973" y="122465"/>
                  <a:pt x="5862918" y="141585"/>
                </a:cubicBezTo>
                <a:cubicBezTo>
                  <a:pt x="5888539" y="162999"/>
                  <a:pt x="5878214" y="194356"/>
                  <a:pt x="5840738" y="200475"/>
                </a:cubicBezTo>
                <a:cubicBezTo>
                  <a:pt x="5792938" y="208505"/>
                  <a:pt x="5743991" y="210800"/>
                  <a:pt x="5691219" y="216153"/>
                </a:cubicBezTo>
                <a:cubicBezTo>
                  <a:pt x="5711486" y="245598"/>
                  <a:pt x="5760434" y="223419"/>
                  <a:pt x="5773053" y="260130"/>
                </a:cubicBezTo>
                <a:cubicBezTo>
                  <a:pt x="5716458" y="285368"/>
                  <a:pt x="5648008" y="268925"/>
                  <a:pt x="5593324" y="293781"/>
                </a:cubicBezTo>
                <a:cubicBezTo>
                  <a:pt x="5594854" y="310989"/>
                  <a:pt x="5607090" y="312519"/>
                  <a:pt x="5617033" y="317108"/>
                </a:cubicBezTo>
                <a:cubicBezTo>
                  <a:pt x="5626976" y="321314"/>
                  <a:pt x="5651831" y="315196"/>
                  <a:pt x="5641124" y="339287"/>
                </a:cubicBezTo>
                <a:cubicBezTo>
                  <a:pt x="5527551" y="353818"/>
                  <a:pt x="5418949" y="403148"/>
                  <a:pt x="5299256" y="396265"/>
                </a:cubicBezTo>
                <a:cubicBezTo>
                  <a:pt x="5447247" y="409649"/>
                  <a:pt x="5572292" y="464333"/>
                  <a:pt x="5703073" y="500661"/>
                </a:cubicBezTo>
                <a:cubicBezTo>
                  <a:pt x="5697720" y="543490"/>
                  <a:pt x="5644949" y="526282"/>
                  <a:pt x="5629652" y="556874"/>
                </a:cubicBezTo>
                <a:cubicBezTo>
                  <a:pt x="5713398" y="578288"/>
                  <a:pt x="5793703" y="603527"/>
                  <a:pt x="5862918" y="645591"/>
                </a:cubicBezTo>
                <a:cubicBezTo>
                  <a:pt x="5925250" y="683449"/>
                  <a:pt x="5984521" y="725131"/>
                  <a:pt x="6052207" y="756106"/>
                </a:cubicBezTo>
                <a:cubicBezTo>
                  <a:pt x="6123334" y="788611"/>
                  <a:pt x="6166545" y="830293"/>
                  <a:pt x="6158515" y="901419"/>
                </a:cubicBezTo>
                <a:cubicBezTo>
                  <a:pt x="6155073" y="930482"/>
                  <a:pt x="6164251" y="954955"/>
                  <a:pt x="6195990" y="966427"/>
                </a:cubicBezTo>
                <a:cubicBezTo>
                  <a:pt x="6235378" y="980576"/>
                  <a:pt x="6231172" y="1001990"/>
                  <a:pt x="6229642" y="1034878"/>
                </a:cubicBezTo>
                <a:cubicBezTo>
                  <a:pt x="6227347" y="1074265"/>
                  <a:pt x="6207080" y="1089562"/>
                  <a:pt x="6171516" y="1102946"/>
                </a:cubicBezTo>
                <a:cubicBezTo>
                  <a:pt x="6120657" y="1121682"/>
                  <a:pt x="6120274" y="1150745"/>
                  <a:pt x="6133659" y="1185545"/>
                </a:cubicBezTo>
                <a:cubicBezTo>
                  <a:pt x="6140925" y="1204664"/>
                  <a:pt x="6152014" y="1219961"/>
                  <a:pt x="6168458" y="1234110"/>
                </a:cubicBezTo>
                <a:cubicBezTo>
                  <a:pt x="6225435" y="1283439"/>
                  <a:pt x="6225053" y="1284204"/>
                  <a:pt x="6169222" y="1342712"/>
                </a:cubicBezTo>
                <a:cubicBezTo>
                  <a:pt x="6154308" y="1358390"/>
                  <a:pt x="6138247" y="1368715"/>
                  <a:pt x="6145131" y="1393954"/>
                </a:cubicBezTo>
                <a:cubicBezTo>
                  <a:pt x="6168458" y="1477700"/>
                  <a:pt x="6165398" y="1477700"/>
                  <a:pt x="6071709" y="1505233"/>
                </a:cubicBezTo>
                <a:cubicBezTo>
                  <a:pt x="6050295" y="1511734"/>
                  <a:pt x="6021615" y="1505998"/>
                  <a:pt x="6009378" y="1530089"/>
                </a:cubicBezTo>
                <a:cubicBezTo>
                  <a:pt x="6017026" y="1547680"/>
                  <a:pt x="5999053" y="1972146"/>
                  <a:pt x="6015879" y="1979030"/>
                </a:cubicBezTo>
                <a:cubicBezTo>
                  <a:pt x="6147425" y="2032948"/>
                  <a:pt x="6163868" y="2096427"/>
                  <a:pt x="6061385" y="2196234"/>
                </a:cubicBezTo>
                <a:cubicBezTo>
                  <a:pt x="5992552" y="2263155"/>
                  <a:pt x="6000582" y="2372522"/>
                  <a:pt x="6029263" y="2440972"/>
                </a:cubicBezTo>
                <a:cubicBezTo>
                  <a:pt x="6137482" y="2471182"/>
                  <a:pt x="6113774" y="2551486"/>
                  <a:pt x="6135571" y="2621848"/>
                </a:cubicBezTo>
                <a:cubicBezTo>
                  <a:pt x="6151632" y="2674620"/>
                  <a:pt x="6088535" y="2667354"/>
                  <a:pt x="6091594" y="2691446"/>
                </a:cubicBezTo>
                <a:cubicBezTo>
                  <a:pt x="6131364" y="2720508"/>
                  <a:pt x="6184518" y="2729686"/>
                  <a:pt x="6215493" y="2769456"/>
                </a:cubicBezTo>
                <a:cubicBezTo>
                  <a:pt x="6159662" y="2798518"/>
                  <a:pt x="6131364" y="2839435"/>
                  <a:pt x="6100389" y="2880352"/>
                </a:cubicBezTo>
                <a:cubicBezTo>
                  <a:pt x="6050295" y="2946890"/>
                  <a:pt x="5982227" y="3003103"/>
                  <a:pt x="5909953" y="3053963"/>
                </a:cubicBezTo>
                <a:cubicBezTo>
                  <a:pt x="5873243" y="3408068"/>
                  <a:pt x="5754698" y="3779763"/>
                  <a:pt x="5741696" y="3798118"/>
                </a:cubicBezTo>
                <a:cubicBezTo>
                  <a:pt x="5688160" y="3792764"/>
                  <a:pt x="5584146" y="4006910"/>
                  <a:pt x="5493899" y="4026795"/>
                </a:cubicBezTo>
                <a:cubicBezTo>
                  <a:pt x="5399063" y="4048592"/>
                  <a:pt x="3988763" y="4249736"/>
                  <a:pt x="3773471" y="4239028"/>
                </a:cubicBezTo>
                <a:cubicBezTo>
                  <a:pt x="2603319" y="4182050"/>
                  <a:pt x="2569285" y="4103275"/>
                  <a:pt x="2569285" y="4103275"/>
                </a:cubicBezTo>
                <a:cubicBezTo>
                  <a:pt x="2569285" y="4103275"/>
                  <a:pt x="2635823" y="4083773"/>
                  <a:pt x="2693948" y="4061593"/>
                </a:cubicBezTo>
                <a:cubicBezTo>
                  <a:pt x="2658767" y="4062741"/>
                  <a:pt x="2623587" y="4063505"/>
                  <a:pt x="2588788" y="4062358"/>
                </a:cubicBezTo>
                <a:cubicBezTo>
                  <a:pt x="2319193" y="4054328"/>
                  <a:pt x="2565461" y="4039414"/>
                  <a:pt x="2300073" y="4008822"/>
                </a:cubicBezTo>
                <a:cubicBezTo>
                  <a:pt x="1852280" y="3957198"/>
                  <a:pt x="1919582" y="3943813"/>
                  <a:pt x="1508500" y="3798118"/>
                </a:cubicBezTo>
                <a:cubicBezTo>
                  <a:pt x="1472171" y="3785116"/>
                  <a:pt x="1217109" y="3706342"/>
                  <a:pt x="1061089" y="3697546"/>
                </a:cubicBezTo>
                <a:cubicBezTo>
                  <a:pt x="1019790" y="3695252"/>
                  <a:pt x="974667" y="3696017"/>
                  <a:pt x="939102" y="3648216"/>
                </a:cubicBezTo>
                <a:cubicBezTo>
                  <a:pt x="1048088" y="3649746"/>
                  <a:pt x="1141776" y="3649746"/>
                  <a:pt x="1243495" y="3624890"/>
                </a:cubicBezTo>
                <a:cubicBezTo>
                  <a:pt x="1189194" y="3590473"/>
                  <a:pt x="1126862" y="3619919"/>
                  <a:pt x="1083651" y="3595827"/>
                </a:cubicBezTo>
                <a:cubicBezTo>
                  <a:pt x="1043116" y="3573648"/>
                  <a:pt x="1007935" y="3570589"/>
                  <a:pt x="966636" y="3605770"/>
                </a:cubicBezTo>
                <a:cubicBezTo>
                  <a:pt x="945221" y="3624125"/>
                  <a:pt x="907363" y="3620683"/>
                  <a:pt x="885566" y="3609976"/>
                </a:cubicBezTo>
                <a:cubicBezTo>
                  <a:pt x="768933" y="3552233"/>
                  <a:pt x="771610" y="3552998"/>
                  <a:pt x="641976" y="3567912"/>
                </a:cubicBezTo>
                <a:cubicBezTo>
                  <a:pt x="559377" y="3577089"/>
                  <a:pt x="475248" y="3593533"/>
                  <a:pt x="399533" y="3583590"/>
                </a:cubicBezTo>
                <a:cubicBezTo>
                  <a:pt x="389973" y="3561793"/>
                  <a:pt x="398385" y="3551851"/>
                  <a:pt x="409093" y="3548792"/>
                </a:cubicBezTo>
                <a:cubicBezTo>
                  <a:pt x="583468" y="3501374"/>
                  <a:pt x="615972" y="3447073"/>
                  <a:pt x="792642" y="3417628"/>
                </a:cubicBezTo>
                <a:cubicBezTo>
                  <a:pt x="805644" y="3384359"/>
                  <a:pt x="741400" y="3378622"/>
                  <a:pt x="771610" y="3345736"/>
                </a:cubicBezTo>
                <a:cubicBezTo>
                  <a:pt x="826676" y="3320115"/>
                  <a:pt x="891302" y="3350325"/>
                  <a:pt x="945986" y="3317056"/>
                </a:cubicBezTo>
                <a:cubicBezTo>
                  <a:pt x="936426" y="3293347"/>
                  <a:pt x="890537" y="3310555"/>
                  <a:pt x="892449" y="3285316"/>
                </a:cubicBezTo>
                <a:cubicBezTo>
                  <a:pt x="894744" y="3256254"/>
                  <a:pt x="926866" y="3260843"/>
                  <a:pt x="949045" y="3262755"/>
                </a:cubicBezTo>
                <a:cubicBezTo>
                  <a:pt x="1056500" y="3272697"/>
                  <a:pt x="1149806" y="3218396"/>
                  <a:pt x="1252673" y="3200041"/>
                </a:cubicBezTo>
                <a:cubicBezTo>
                  <a:pt x="1142923" y="3154152"/>
                  <a:pt x="503164" y="3190863"/>
                  <a:pt x="388825" y="3176714"/>
                </a:cubicBezTo>
                <a:cubicBezTo>
                  <a:pt x="269133" y="3162183"/>
                  <a:pt x="78697" y="3123560"/>
                  <a:pt x="127644" y="3111323"/>
                </a:cubicBezTo>
                <a:cubicBezTo>
                  <a:pt x="183093" y="3097175"/>
                  <a:pt x="380795" y="2929300"/>
                  <a:pt x="437008" y="2921652"/>
                </a:cubicBezTo>
                <a:cubicBezTo>
                  <a:pt x="502399" y="2912857"/>
                  <a:pt x="515401" y="2901002"/>
                  <a:pt x="601441" y="2840965"/>
                </a:cubicBezTo>
                <a:cubicBezTo>
                  <a:pt x="658037" y="2801577"/>
                  <a:pt x="422477" y="2887235"/>
                  <a:pt x="330700" y="2859320"/>
                </a:cubicBezTo>
                <a:cubicBezTo>
                  <a:pt x="297049" y="2848995"/>
                  <a:pt x="534521" y="2740010"/>
                  <a:pt x="534521" y="2720126"/>
                </a:cubicBezTo>
                <a:cubicBezTo>
                  <a:pt x="534521" y="2699093"/>
                  <a:pt x="513106" y="2694505"/>
                  <a:pt x="492839" y="2694505"/>
                </a:cubicBezTo>
                <a:cubicBezTo>
                  <a:pt x="447715" y="2694505"/>
                  <a:pt x="461482" y="2676149"/>
                  <a:pt x="416358" y="2677297"/>
                </a:cubicBezTo>
                <a:cubicBezTo>
                  <a:pt x="548670" y="2624143"/>
                  <a:pt x="630504" y="2638292"/>
                  <a:pt x="761285" y="2589726"/>
                </a:cubicBezTo>
                <a:cubicBezTo>
                  <a:pt x="825147" y="2566017"/>
                  <a:pt x="599147" y="2487242"/>
                  <a:pt x="664920" y="2466593"/>
                </a:cubicBezTo>
                <a:cubicBezTo>
                  <a:pt x="689776" y="2458562"/>
                  <a:pt x="723045" y="2466975"/>
                  <a:pt x="740253" y="2438677"/>
                </a:cubicBezTo>
                <a:cubicBezTo>
                  <a:pt x="713103" y="2416116"/>
                  <a:pt x="677157" y="2426058"/>
                  <a:pt x="650006" y="2435236"/>
                </a:cubicBezTo>
                <a:cubicBezTo>
                  <a:pt x="580791" y="2458945"/>
                  <a:pt x="585763" y="2453209"/>
                  <a:pt x="578879" y="2435618"/>
                </a:cubicBezTo>
                <a:cubicBezTo>
                  <a:pt x="556318" y="2375581"/>
                  <a:pt x="500487" y="2394701"/>
                  <a:pt x="451157" y="2404644"/>
                </a:cubicBezTo>
                <a:cubicBezTo>
                  <a:pt x="302020" y="2434471"/>
                  <a:pt x="150971" y="2426058"/>
                  <a:pt x="2216" y="2456650"/>
                </a:cubicBezTo>
                <a:cubicBezTo>
                  <a:pt x="-13844" y="2460092"/>
                  <a:pt x="61489" y="2391642"/>
                  <a:pt x="97052" y="2383611"/>
                </a:cubicBezTo>
                <a:cubicBezTo>
                  <a:pt x="135675" y="2375199"/>
                  <a:pt x="183093" y="2381317"/>
                  <a:pt x="210626" y="2341930"/>
                </a:cubicBezTo>
                <a:cubicBezTo>
                  <a:pt x="161678" y="2331987"/>
                  <a:pt x="105848" y="2351107"/>
                  <a:pt x="57282" y="2319750"/>
                </a:cubicBezTo>
                <a:cubicBezTo>
                  <a:pt x="165120" y="2276539"/>
                  <a:pt x="272575" y="2278068"/>
                  <a:pt x="365499" y="2250153"/>
                </a:cubicBezTo>
                <a:cubicBezTo>
                  <a:pt x="373912" y="2198529"/>
                  <a:pt x="312727" y="2217266"/>
                  <a:pt x="290548" y="2187821"/>
                </a:cubicBezTo>
                <a:cubicBezTo>
                  <a:pt x="990345" y="2137344"/>
                  <a:pt x="599529" y="1988207"/>
                  <a:pt x="482896" y="1906755"/>
                </a:cubicBezTo>
                <a:cubicBezTo>
                  <a:pt x="443891" y="1879605"/>
                  <a:pt x="853827" y="1750735"/>
                  <a:pt x="867211" y="1747294"/>
                </a:cubicBezTo>
                <a:cubicBezTo>
                  <a:pt x="901245" y="1739263"/>
                  <a:pt x="1036233" y="1744999"/>
                  <a:pt x="1063766" y="1734674"/>
                </a:cubicBezTo>
                <a:cubicBezTo>
                  <a:pt x="1098947" y="1721673"/>
                  <a:pt x="982696" y="1699111"/>
                  <a:pt x="1008701" y="1683432"/>
                </a:cubicBezTo>
                <a:cubicBezTo>
                  <a:pt x="1191107" y="1572918"/>
                  <a:pt x="1204107" y="1406573"/>
                  <a:pt x="1152865" y="1394719"/>
                </a:cubicBezTo>
                <a:cubicBezTo>
                  <a:pt x="1099712" y="1382482"/>
                  <a:pt x="1047706" y="1392042"/>
                  <a:pt x="998376" y="1411927"/>
                </a:cubicBezTo>
                <a:cubicBezTo>
                  <a:pt x="918070" y="1444431"/>
                  <a:pt x="362057" y="1398160"/>
                  <a:pt x="206419" y="1424164"/>
                </a:cubicBezTo>
                <a:cubicBezTo>
                  <a:pt x="182710" y="1427988"/>
                  <a:pt x="150589" y="1445196"/>
                  <a:pt x="128027" y="1413074"/>
                </a:cubicBezTo>
                <a:cubicBezTo>
                  <a:pt x="288254" y="1309060"/>
                  <a:pt x="493986" y="1338888"/>
                  <a:pt x="672950" y="1268143"/>
                </a:cubicBezTo>
                <a:cubicBezTo>
                  <a:pt x="602588" y="1219578"/>
                  <a:pt x="531079" y="1221873"/>
                  <a:pt x="457658" y="1229138"/>
                </a:cubicBezTo>
                <a:cubicBezTo>
                  <a:pt x="438538" y="1231050"/>
                  <a:pt x="412534" y="1233727"/>
                  <a:pt x="407945" y="1213459"/>
                </a:cubicBezTo>
                <a:cubicBezTo>
                  <a:pt x="402209" y="1187838"/>
                  <a:pt x="433184" y="1183250"/>
                  <a:pt x="453451" y="1172924"/>
                </a:cubicBezTo>
                <a:cubicBezTo>
                  <a:pt x="484426" y="1156863"/>
                  <a:pt x="530314" y="1175984"/>
                  <a:pt x="568172" y="1132007"/>
                </a:cubicBezTo>
                <a:cubicBezTo>
                  <a:pt x="453451" y="1142333"/>
                  <a:pt x="356704" y="1160305"/>
                  <a:pt x="255367" y="1190898"/>
                </a:cubicBezTo>
                <a:cubicBezTo>
                  <a:pt x="264162" y="1163747"/>
                  <a:pt x="294754" y="1151128"/>
                  <a:pt x="277546" y="1128567"/>
                </a:cubicBezTo>
                <a:cubicBezTo>
                  <a:pt x="264545" y="1111740"/>
                  <a:pt x="227452" y="1103709"/>
                  <a:pt x="246572" y="1072353"/>
                </a:cubicBezTo>
                <a:cubicBezTo>
                  <a:pt x="300490" y="1039083"/>
                  <a:pt x="376971" y="1047879"/>
                  <a:pt x="422859" y="1000078"/>
                </a:cubicBezTo>
                <a:cubicBezTo>
                  <a:pt x="487868" y="932012"/>
                  <a:pt x="588822" y="908684"/>
                  <a:pt x="668362" y="858972"/>
                </a:cubicBezTo>
                <a:cubicBezTo>
                  <a:pt x="694747" y="842911"/>
                  <a:pt x="867976" y="786699"/>
                  <a:pt x="914629" y="768725"/>
                </a:cubicBezTo>
                <a:cubicBezTo>
                  <a:pt x="979637" y="743486"/>
                  <a:pt x="1053823" y="734691"/>
                  <a:pt x="1117684" y="688420"/>
                </a:cubicBezTo>
                <a:cubicBezTo>
                  <a:pt x="1054970" y="678860"/>
                  <a:pt x="1004112" y="722072"/>
                  <a:pt x="928778" y="701040"/>
                </a:cubicBezTo>
                <a:cubicBezTo>
                  <a:pt x="1048088" y="656299"/>
                  <a:pt x="1157454" y="636031"/>
                  <a:pt x="1243877" y="574464"/>
                </a:cubicBezTo>
                <a:cubicBezTo>
                  <a:pt x="1254585" y="566816"/>
                  <a:pt x="1275617" y="569111"/>
                  <a:pt x="1291678" y="566434"/>
                </a:cubicBezTo>
                <a:cubicBezTo>
                  <a:pt x="1460699" y="539283"/>
                  <a:pt x="1630486" y="516339"/>
                  <a:pt x="1797596" y="476952"/>
                </a:cubicBezTo>
                <a:cubicBezTo>
                  <a:pt x="1835454" y="467774"/>
                  <a:pt x="1902374" y="465480"/>
                  <a:pt x="1895491" y="432593"/>
                </a:cubicBezTo>
                <a:cubicBezTo>
                  <a:pt x="1885166" y="383263"/>
                  <a:pt x="1822835" y="418444"/>
                  <a:pt x="1782682" y="423033"/>
                </a:cubicBezTo>
                <a:cubicBezTo>
                  <a:pt x="1658019" y="437947"/>
                  <a:pt x="1533356" y="463950"/>
                  <a:pt x="1406781" y="449419"/>
                </a:cubicBezTo>
                <a:cubicBezTo>
                  <a:pt x="1492056" y="431064"/>
                  <a:pt x="1576950" y="412326"/>
                  <a:pt x="1662226" y="393970"/>
                </a:cubicBezTo>
                <a:cubicBezTo>
                  <a:pt x="1564330" y="400471"/>
                  <a:pt x="1479055" y="357642"/>
                  <a:pt x="1383837" y="376762"/>
                </a:cubicBezTo>
                <a:cubicBezTo>
                  <a:pt x="1353244" y="382881"/>
                  <a:pt x="1321123" y="363378"/>
                  <a:pt x="1318063" y="333168"/>
                </a:cubicBezTo>
                <a:cubicBezTo>
                  <a:pt x="1314622" y="309077"/>
                  <a:pt x="1343302" y="298370"/>
                  <a:pt x="1365099" y="290722"/>
                </a:cubicBezTo>
                <a:cubicBezTo>
                  <a:pt x="1420930" y="271219"/>
                  <a:pt x="1465288" y="213477"/>
                  <a:pt x="1536798" y="244069"/>
                </a:cubicBezTo>
                <a:cubicBezTo>
                  <a:pt x="1581921" y="195886"/>
                  <a:pt x="1653813" y="188238"/>
                  <a:pt x="1711938" y="175619"/>
                </a:cubicBezTo>
                <a:cubicBezTo>
                  <a:pt x="1897403" y="135849"/>
                  <a:pt x="2085546" y="104874"/>
                  <a:pt x="2273687" y="78488"/>
                </a:cubicBezTo>
                <a:cubicBezTo>
                  <a:pt x="2397204" y="61280"/>
                  <a:pt x="2524544" y="68546"/>
                  <a:pt x="2646913" y="46749"/>
                </a:cubicBezTo>
                <a:cubicBezTo>
                  <a:pt x="2886297" y="4302"/>
                  <a:pt x="3124151" y="5450"/>
                  <a:pt x="3362388" y="861"/>
                </a:cubicBez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FB2AD0E-D49F-46F8-B6EC-ECA85531F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5426"/>
            <a:ext cx="3220880" cy="4024310"/>
          </a:xfrm>
        </p:spPr>
        <p:txBody>
          <a:bodyPr>
            <a:normAutofit/>
          </a:bodyPr>
          <a:lstStyle/>
          <a:p>
            <a:r>
              <a:rPr lang="fr-FR" sz="3600"/>
              <a:t>Sommaire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D7E5DEF2-C8FD-4392-8DC5-ABCC44FB93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8200258"/>
              </p:ext>
            </p:extLst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1621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69896A-0049-41C9-A645-D844B17CA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Montserrat Medium" panose="00000600000000000000" pitchFamily="2" charset="0"/>
              </a:rPr>
              <a:t>I.	Introduction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8BBB10-1470-4BD8-A888-DCFF66BF0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UF Logiciel 2021</a:t>
            </a:r>
          </a:p>
          <a:p>
            <a:endParaRPr lang="fr-FR" dirty="0"/>
          </a:p>
          <a:p>
            <a:r>
              <a:rPr lang="fr-FR" dirty="0"/>
              <a:t>Logiciel Adaptatif </a:t>
            </a:r>
          </a:p>
          <a:p>
            <a:pPr lvl="1"/>
            <a:r>
              <a:rPr lang="fr-FR" dirty="0"/>
              <a:t>Adaptation au modèle </a:t>
            </a:r>
          </a:p>
          <a:p>
            <a:endParaRPr lang="fr-FR" dirty="0"/>
          </a:p>
          <a:p>
            <a:r>
              <a:rPr lang="fr-FR" dirty="0"/>
              <a:t>Dashboard permettant toutes les actions CRUD </a:t>
            </a:r>
          </a:p>
        </p:txBody>
      </p:sp>
    </p:spTree>
    <p:extLst>
      <p:ext uri="{BB962C8B-B14F-4D97-AF65-F5344CB8AC3E}">
        <p14:creationId xmlns:p14="http://schemas.microsoft.com/office/powerpoint/2010/main" val="1149391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E36A2B-9EC2-4D60-95F9-EA8F989B4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Montserrat Medium" panose="00000600000000000000" pitchFamily="2" charset="0"/>
              </a:rPr>
              <a:t>II.	Équipe 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6D8DEFCB-1F43-47E0-81E2-B31D4473A5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4820726"/>
              </p:ext>
            </p:extLst>
          </p:nvPr>
        </p:nvGraphicFramePr>
        <p:xfrm>
          <a:off x="838200" y="2011363"/>
          <a:ext cx="10515600" cy="416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7303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864903-7187-4381-81D4-8E2C40AAA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Montserrat Medium" panose="00000600000000000000" pitchFamily="2" charset="0"/>
              </a:rPr>
              <a:t>III.	Technologies utilisées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A22A64-0F43-482B-BC1A-AAAF05605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>
                <a:latin typeface="Montserrat Medium" panose="00000600000000000000" pitchFamily="2" charset="0"/>
              </a:rPr>
              <a:t>Base de données </a:t>
            </a:r>
            <a:r>
              <a:rPr lang="fr-FR" dirty="0">
                <a:latin typeface="Montserrat" panose="00000500000000000000" pitchFamily="2" charset="0"/>
              </a:rPr>
              <a:t>: Mongo DB</a:t>
            </a:r>
          </a:p>
          <a:p>
            <a:pPr lvl="1"/>
            <a:r>
              <a:rPr lang="fr-FR" dirty="0">
                <a:latin typeface="Montserrat Medium" panose="00000600000000000000" pitchFamily="2" charset="0"/>
              </a:rPr>
              <a:t>ORM</a:t>
            </a:r>
            <a:r>
              <a:rPr lang="fr-FR" dirty="0">
                <a:latin typeface="Montserrat" panose="00000500000000000000" pitchFamily="2" charset="0"/>
              </a:rPr>
              <a:t> : Mongo Engine</a:t>
            </a:r>
          </a:p>
          <a:p>
            <a:endParaRPr lang="fr-FR" dirty="0">
              <a:latin typeface="Montserrat" panose="00000500000000000000" pitchFamily="2" charset="0"/>
            </a:endParaRPr>
          </a:p>
          <a:p>
            <a:r>
              <a:rPr lang="fr-FR" dirty="0">
                <a:latin typeface="Montserrat Medium" panose="00000600000000000000" pitchFamily="2" charset="0"/>
              </a:rPr>
              <a:t>API et </a:t>
            </a:r>
            <a:r>
              <a:rPr lang="fr-FR" dirty="0" err="1">
                <a:latin typeface="Montserrat Medium" panose="00000600000000000000" pitchFamily="2" charset="0"/>
              </a:rPr>
              <a:t>Back-End</a:t>
            </a:r>
            <a:r>
              <a:rPr lang="fr-FR" dirty="0">
                <a:latin typeface="Montserrat Medium" panose="00000600000000000000" pitchFamily="2" charset="0"/>
              </a:rPr>
              <a:t> </a:t>
            </a:r>
            <a:r>
              <a:rPr lang="fr-FR" dirty="0">
                <a:latin typeface="Montserrat" panose="00000500000000000000" pitchFamily="2" charset="0"/>
              </a:rPr>
              <a:t>: Python et Flask</a:t>
            </a:r>
          </a:p>
          <a:p>
            <a:endParaRPr lang="fr-FR" dirty="0">
              <a:latin typeface="Montserrat" panose="00000500000000000000" pitchFamily="2" charset="0"/>
            </a:endParaRPr>
          </a:p>
          <a:p>
            <a:r>
              <a:rPr lang="fr-FR" dirty="0" err="1">
                <a:latin typeface="Montserrat Medium" panose="00000600000000000000" pitchFamily="2" charset="0"/>
              </a:rPr>
              <a:t>Front-End</a:t>
            </a:r>
            <a:r>
              <a:rPr lang="fr-FR" dirty="0">
                <a:latin typeface="Montserrat" panose="00000500000000000000" pitchFamily="2" charset="0"/>
              </a:rPr>
              <a:t> : </a:t>
            </a:r>
            <a:r>
              <a:rPr lang="fr-FR" dirty="0" err="1">
                <a:latin typeface="Montserrat" panose="00000500000000000000" pitchFamily="2" charset="0"/>
              </a:rPr>
              <a:t>VueJS</a:t>
            </a:r>
            <a:r>
              <a:rPr lang="fr-FR" dirty="0">
                <a:latin typeface="Montserrat" panose="00000500000000000000" pitchFamily="2" charset="0"/>
              </a:rPr>
              <a:t> et Axios</a:t>
            </a:r>
          </a:p>
          <a:p>
            <a:endParaRPr lang="fr-FR" dirty="0">
              <a:latin typeface="Montserrat" panose="00000500000000000000" pitchFamily="2" charset="0"/>
            </a:endParaRPr>
          </a:p>
          <a:p>
            <a:r>
              <a:rPr lang="fr-FR" dirty="0">
                <a:latin typeface="Montserrat Medium" panose="00000600000000000000" pitchFamily="2" charset="0"/>
              </a:rPr>
              <a:t>Conteneurisation</a:t>
            </a:r>
            <a:r>
              <a:rPr lang="fr-FR" dirty="0">
                <a:latin typeface="Montserrat" panose="00000500000000000000" pitchFamily="2" charset="0"/>
              </a:rPr>
              <a:t> : Docker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91490E8-3C13-4521-8E98-1D7BFFDA0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5544" y="3132739"/>
            <a:ext cx="1006915" cy="100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lask-logo-png-transparent - Probytes Web Development Company">
            <a:extLst>
              <a:ext uri="{FF2B5EF4-FFF2-40B4-BE49-F238E27FC236}">
                <a16:creationId xmlns:a16="http://schemas.microsoft.com/office/drawing/2014/main" id="{5DA4AC29-8F90-4986-A8A5-492E0C610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2500" y="2814091"/>
            <a:ext cx="1031300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es milliers de bases de données MongoDB attaquées par des ransomwares –  Sophos News">
            <a:extLst>
              <a:ext uri="{FF2B5EF4-FFF2-40B4-BE49-F238E27FC236}">
                <a16:creationId xmlns:a16="http://schemas.microsoft.com/office/drawing/2014/main" id="{25AA9221-7645-4FD3-9ECB-419960CFE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5871" y="1449128"/>
            <a:ext cx="2909832" cy="1523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Vue.js — Wikipédia">
            <a:extLst>
              <a:ext uri="{FF2B5EF4-FFF2-40B4-BE49-F238E27FC236}">
                <a16:creationId xmlns:a16="http://schemas.microsoft.com/office/drawing/2014/main" id="{5114FB9C-B1F9-4088-A4FA-3A68B690D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271" y="4676722"/>
            <a:ext cx="1553325" cy="1346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C2A2D273-DAAD-4F0B-992A-295885296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9915" y="4857293"/>
            <a:ext cx="2431577" cy="632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5987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99D081-85F9-4492-BE02-E5B598BFB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Montserrat Medium" panose="00000600000000000000" pitchFamily="2" charset="0"/>
              </a:rPr>
              <a:t>IV.	Architecture de l’application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C9E8BD29-2F71-4642-A3FF-73838A81AB0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498" y="1867711"/>
            <a:ext cx="10175131" cy="45039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6740632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100</Words>
  <Application>Microsoft Office PowerPoint</Application>
  <PresentationFormat>Grand écran</PresentationFormat>
  <Paragraphs>36</Paragraphs>
  <Slides>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Montserrat</vt:lpstr>
      <vt:lpstr>Montserrat Medium</vt:lpstr>
      <vt:lpstr>BrushVTI</vt:lpstr>
      <vt:lpstr>UF Logiciel 2021 Logiciel Adaptatif </vt:lpstr>
      <vt:lpstr>Sommaire</vt:lpstr>
      <vt:lpstr>I. Introduction </vt:lpstr>
      <vt:lpstr>II. Équipe </vt:lpstr>
      <vt:lpstr>III. Technologies utilisées </vt:lpstr>
      <vt:lpstr>IV. Architecture de l’application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UF Logiciel 2021 Logiciel Adaptatif </dc:title>
  <dc:creator>Jérémy RICHARD</dc:creator>
  <cp:lastModifiedBy>Jérémy RICHARD</cp:lastModifiedBy>
  <cp:revision>15</cp:revision>
  <dcterms:created xsi:type="dcterms:W3CDTF">2021-05-04T11:08:26Z</dcterms:created>
  <dcterms:modified xsi:type="dcterms:W3CDTF">2021-05-04T13:36:13Z</dcterms:modified>
</cp:coreProperties>
</file>