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645D2F-4AC4-4A19-AC9F-4DB9092C4A7F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 Szlapka" userId="54e3635b-33a6-4c54-b125-c53de9474ec3" providerId="ADAL" clId="{F3BF3AA3-13C1-4727-9474-D42505626301}"/>
    <pc:docChg chg="modSld">
      <pc:chgData name="Jeremi Szlapka" userId="54e3635b-33a6-4c54-b125-c53de9474ec3" providerId="ADAL" clId="{F3BF3AA3-13C1-4727-9474-D42505626301}" dt="2022-10-06T12:54:44.960" v="11" actId="12"/>
      <pc:docMkLst>
        <pc:docMk/>
      </pc:docMkLst>
      <pc:sldChg chg="modSp mod">
        <pc:chgData name="Jeremi Szlapka" userId="54e3635b-33a6-4c54-b125-c53de9474ec3" providerId="ADAL" clId="{F3BF3AA3-13C1-4727-9474-D42505626301}" dt="2022-10-06T12:54:44.960" v="11" actId="12"/>
        <pc:sldMkLst>
          <pc:docMk/>
          <pc:sldMk cId="3963447625" sldId="256"/>
        </pc:sldMkLst>
        <pc:spChg chg="mod">
          <ac:chgData name="Jeremi Szlapka" userId="54e3635b-33a6-4c54-b125-c53de9474ec3" providerId="ADAL" clId="{F3BF3AA3-13C1-4727-9474-D42505626301}" dt="2022-10-06T12:54:44.960" v="11" actId="12"/>
          <ac:spMkLst>
            <pc:docMk/>
            <pc:sldMk cId="3963447625" sldId="256"/>
            <ac:spMk id="5" creationId="{6FFC87A1-1FA9-825C-F166-9C5B14EE777B}"/>
          </ac:spMkLst>
        </pc:spChg>
        <pc:spChg chg="mod">
          <ac:chgData name="Jeremi Szlapka" userId="54e3635b-33a6-4c54-b125-c53de9474ec3" providerId="ADAL" clId="{F3BF3AA3-13C1-4727-9474-D42505626301}" dt="2022-10-06T12:41:48.830" v="8" actId="20577"/>
          <ac:spMkLst>
            <pc:docMk/>
            <pc:sldMk cId="3963447625" sldId="256"/>
            <ac:spMk id="6" creationId="{23DD4E91-B7EC-E554-EA32-E5D30C8ADC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99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524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999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388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5619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90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50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080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951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758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10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46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173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602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189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8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3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95A85B-F991-4751-8CED-E2C8A685B8C1}" type="datetimeFigureOut">
              <a:rPr lang="en-IE" smtClean="0"/>
              <a:t>06/10/2022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CAF6C1A-B30D-4674-BEF9-A15E5BA51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427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C87A1-1FA9-825C-F166-9C5B14EE777B}"/>
              </a:ext>
            </a:extLst>
          </p:cNvPr>
          <p:cNvSpPr txBox="1"/>
          <p:nvPr/>
        </p:nvSpPr>
        <p:spPr>
          <a:xfrm>
            <a:off x="363895" y="1987420"/>
            <a:ext cx="61893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>
                <a:latin typeface="+mj-lt"/>
              </a:rPr>
              <a:t>GPU</a:t>
            </a:r>
          </a:p>
          <a:p>
            <a:r>
              <a:rPr lang="en-IE" sz="2400" dirty="0"/>
              <a:t>Parallel programmable processor commonly for rendering.</a:t>
            </a:r>
          </a:p>
          <a:p>
            <a:endParaRPr lang="en-I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b="1" dirty="0"/>
              <a:t>Manual Shadow placement</a:t>
            </a:r>
          </a:p>
          <a:p>
            <a:r>
              <a:rPr lang="en-IE" sz="2400" dirty="0"/>
              <a:t>Proposed system for manual shadow &amp; detail addition. Proposed techniques used 1 shape formula</a:t>
            </a:r>
          </a:p>
          <a:p>
            <a:endParaRPr lang="en-IE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/>
          </a:p>
          <a:p>
            <a:endParaRPr lang="en-I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D4E91-B7EC-E554-EA32-E5D30C8ADC74}"/>
              </a:ext>
            </a:extLst>
          </p:cNvPr>
          <p:cNvSpPr txBox="1"/>
          <p:nvPr/>
        </p:nvSpPr>
        <p:spPr>
          <a:xfrm>
            <a:off x="6553200" y="2259368"/>
            <a:ext cx="550195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b="1" dirty="0">
                <a:latin typeface="+mj-lt"/>
              </a:rPr>
              <a:t>Splines</a:t>
            </a:r>
          </a:p>
          <a:p>
            <a:r>
              <a:rPr lang="en-IE" sz="2400" dirty="0"/>
              <a:t>Lines. B-Spline are implementation made up of Bezier curves</a:t>
            </a:r>
          </a:p>
          <a:p>
            <a:endParaRPr lang="en-I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/>
              <a:t>Rendering quadratic</a:t>
            </a:r>
          </a:p>
          <a:p>
            <a:r>
              <a:rPr lang="en-IE" sz="2400" dirty="0"/>
              <a:t>Simple inner bounds formula. Few standards use this format.</a:t>
            </a:r>
          </a:p>
          <a:p>
            <a:endParaRPr lang="en-I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b="1" dirty="0">
                <a:latin typeface="+mj-lt"/>
              </a:rPr>
              <a:t>Rendering cubic</a:t>
            </a:r>
          </a:p>
          <a:p>
            <a:r>
              <a:rPr lang="en-IE" sz="2400" dirty="0"/>
              <a:t>Using complex formulas, dependant on the curve type, to define inner bounds.</a:t>
            </a:r>
          </a:p>
          <a:p>
            <a:endParaRPr lang="en-I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E1E81-FA64-1171-AE93-742F44CBDD13}"/>
              </a:ext>
            </a:extLst>
          </p:cNvPr>
          <p:cNvSpPr txBox="1"/>
          <p:nvPr/>
        </p:nvSpPr>
        <p:spPr>
          <a:xfrm>
            <a:off x="2768083" y="470117"/>
            <a:ext cx="5732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/>
              <a:t>Research Topics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396344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2BCC-046C-3DAB-77D3-A670DC4F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1F27-CA29-B2B5-541A-84399E1F8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2449"/>
            <a:ext cx="10515600" cy="3144514"/>
          </a:xfrm>
        </p:spPr>
        <p:txBody>
          <a:bodyPr>
            <a:normAutofit/>
          </a:bodyPr>
          <a:lstStyle/>
          <a:p>
            <a:r>
              <a:rPr lang="en-I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S-Splines be used for manual shadows and details while retaining real time performance?</a:t>
            </a:r>
          </a:p>
          <a:p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144472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57</TotalTime>
  <Words>85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 Boardroom</vt:lpstr>
      <vt:lpstr>PowerPoint Presentation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 Szlapka</dc:creator>
  <cp:lastModifiedBy>Jeremi Szlapka</cp:lastModifiedBy>
  <cp:revision>1</cp:revision>
  <dcterms:created xsi:type="dcterms:W3CDTF">2022-10-06T11:57:00Z</dcterms:created>
  <dcterms:modified xsi:type="dcterms:W3CDTF">2022-10-06T12:54:53Z</dcterms:modified>
</cp:coreProperties>
</file>