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25CE-5161-4CBC-AA27-CE490701B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4FA45-3F4F-4FB9-AC25-73EB302B7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2D172-86EA-4A3C-AAAB-689C9E22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36524-4C33-4C49-AA9B-340E9C7D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D7F31-A04D-4E14-A42B-C9CB21F0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D1DE-E284-4AEC-8A4A-8F3F42D3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DED21-79E0-4FFB-B1A3-F05D5F71E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203B-93B3-4209-859B-1E990643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52B49-2743-4700-9C1B-C2C88A45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904D7-3E2F-4D99-8638-3D915B8C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375E9-D92C-4A73-806F-373D7B0E0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11BE3-369B-43D6-B114-68645FE48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EEB3-2ED7-4FC7-A9B3-AF4C21FD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6306-4647-40BB-8502-DA24B8E0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60F40-04DA-4723-ADA7-9BEF9CDA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998B-8503-41C7-8BAD-A9B14068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FC19-06BC-44D7-9E26-EC978C03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5983-BAB5-44C9-8114-45BEDB02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98CD-C46C-4E11-BD4C-1A3F7692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DF1F-3EF7-4014-990E-BEE075B8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6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279D-8E43-45D4-81A5-2CE6AD95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6E528-2BD8-4FCE-93E1-30208EAB5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07A3-E74A-4867-93E9-E08865A5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65C2D-32FD-42C4-927F-3EC383D9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7100-DF37-4E25-BE0E-61A6CFD0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6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F569-60BF-4F6D-A2D2-58A36543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0A40-E5FA-4681-B843-03617F838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6378A-7E68-482D-AD80-95C829C4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16B92-9155-4503-9A5C-B3AC096E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42D23-7885-4895-995F-3ACF7BC0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F6D14-3F76-4078-81FB-89F1BC99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9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9AD7-D46C-4E75-82F0-E5E3878A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7B64-FD4F-4829-9293-247CBF549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CFC49-95FA-478D-A26E-02351D7CE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100AA-ED94-449A-8942-CE56399E9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4488E-F83D-407D-85E8-79DFFF285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71A2C-91AD-4C63-BF18-AC55519A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585F4-5FB0-4DF5-B87D-6C029CA6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07233-755B-4DB5-9FAE-C9EF7312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2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31C8-C8D8-49A7-88DA-3D48CB90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F2416-2258-4B38-B482-D34A2A7E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76B4D-08FF-4209-A7A2-95E71623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C1C10-34B9-4E70-9DBA-F81A2E93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B7AD0-E01E-435A-9693-0E5A55C0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23A7D-8767-4CAF-8300-EC97255F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70A93-0534-4F6A-A553-D51C792B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CF53-DFC6-45C8-8796-A753F373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8576-F9BF-44AB-82CC-F53055D91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82BE0-CD3F-46B3-B323-DEBB5A235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60A42-EFC6-45EC-9BC5-C24762AB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BC673-D5D7-440B-9305-97A301F1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83583-491A-4A0B-A765-9BA4200B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A900-5ADC-4C1A-B6C6-91804FB9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AC843-D704-4010-90F7-87EC595AF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1ED9E-FB8A-44F1-B031-CCE46875E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4A7FF-997A-4BA0-B964-020B4E7E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2FDDE-03EF-4EF8-8A41-F6E8795C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D7D35-6E17-4C2A-9BF6-F2F207E9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5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6F60E-B07C-4EA7-9EA2-118F1E6D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08E72-BE92-438D-AC4E-A91268FB9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52240-8245-4668-97E1-0F2B52B3C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F141B-4B77-422E-8FBA-FE5C26C22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F21DC-1B9D-497F-8530-2EA8CD8B3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0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3EB5-1EF0-48F7-86E4-FD067887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81DBC-98D9-4049-B09E-665BC523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lockdown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corona</a:t>
            </a:r>
            <a:r>
              <a:rPr lang="de-DE" dirty="0"/>
              <a:t>-virus </a:t>
            </a:r>
            <a:r>
              <a:rPr lang="en-US" dirty="0"/>
              <a:t>pandemic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groud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pollution</a:t>
            </a:r>
            <a:r>
              <a:rPr lang="de-DE" dirty="0"/>
              <a:t>? </a:t>
            </a:r>
          </a:p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: all </a:t>
            </a:r>
            <a:r>
              <a:rPr lang="de-DE" dirty="0" err="1"/>
              <a:t>consequences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covid</a:t>
            </a:r>
            <a:r>
              <a:rPr lang="de-DE" dirty="0"/>
              <a:t> on </a:t>
            </a:r>
            <a:r>
              <a:rPr lang="de-DE" dirty="0" err="1"/>
              <a:t>envirnment</a:t>
            </a:r>
            <a:r>
              <a:rPr lang="de-DE" dirty="0"/>
              <a:t>, e.g.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and </a:t>
            </a:r>
            <a:r>
              <a:rPr lang="de-DE" dirty="0" err="1"/>
              <a:t>production</a:t>
            </a:r>
            <a:endParaRPr lang="de-DE" dirty="0"/>
          </a:p>
          <a:p>
            <a:r>
              <a:rPr lang="de-DE" dirty="0" err="1"/>
              <a:t>Issues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Endogeneity</a:t>
            </a:r>
            <a:r>
              <a:rPr lang="de-DE" dirty="0"/>
              <a:t>: Lockdown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impacted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airpollution</a:t>
            </a:r>
            <a:r>
              <a:rPr lang="de-DE" dirty="0"/>
              <a:t> (reverse </a:t>
            </a:r>
            <a:r>
              <a:rPr lang="de-DE" dirty="0" err="1"/>
              <a:t>effect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Controlling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Confounders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both</a:t>
            </a:r>
            <a:endParaRPr lang="de-DE" dirty="0"/>
          </a:p>
          <a:p>
            <a:pPr lvl="1"/>
            <a:r>
              <a:rPr lang="de-DE" dirty="0"/>
              <a:t>High </a:t>
            </a:r>
            <a:r>
              <a:rPr lang="de-DE" dirty="0" err="1"/>
              <a:t>Variance</a:t>
            </a:r>
            <a:r>
              <a:rPr lang="de-DE" dirty="0"/>
              <a:t> and </a:t>
            </a:r>
            <a:r>
              <a:rPr lang="de-DE" dirty="0" err="1"/>
              <a:t>Seasonalities</a:t>
            </a:r>
            <a:r>
              <a:rPr lang="de-DE" dirty="0"/>
              <a:t> in </a:t>
            </a:r>
            <a:r>
              <a:rPr lang="de-DE" dirty="0" err="1"/>
              <a:t>Airpollution</a:t>
            </a:r>
            <a:endParaRPr lang="de-D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1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9C86-D715-47D1-982F-70C68870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7F16-A467-4EB1-B263-59E7B50CD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Difference</a:t>
            </a:r>
            <a:r>
              <a:rPr lang="de-DE" dirty="0"/>
              <a:t> Study Design: </a:t>
            </a:r>
            <a:r>
              <a:rPr lang="de-DE" dirty="0" err="1"/>
              <a:t>Stringency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Goverment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confounder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err="1"/>
              <a:t>Identifying</a:t>
            </a:r>
            <a:r>
              <a:rPr lang="de-DE" dirty="0"/>
              <a:t> </a:t>
            </a:r>
            <a:r>
              <a:rPr lang="de-DE" dirty="0" err="1"/>
              <a:t>Assumption</a:t>
            </a:r>
            <a:r>
              <a:rPr lang="de-DE" dirty="0"/>
              <a:t>: Common Trend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and Non-</a:t>
            </a:r>
            <a:r>
              <a:rPr lang="de-DE" dirty="0" err="1"/>
              <a:t>Treated</a:t>
            </a:r>
            <a:endParaRPr lang="de-DE" dirty="0"/>
          </a:p>
          <a:p>
            <a:pPr lvl="1"/>
            <a:r>
              <a:rPr lang="de-DE" dirty="0"/>
              <a:t>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all </a:t>
            </a:r>
            <a:r>
              <a:rPr lang="de-DE" dirty="0" err="1"/>
              <a:t>confounders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violate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assumption</a:t>
            </a:r>
            <a:r>
              <a:rPr lang="de-DE" dirty="0"/>
              <a:t> (Group 0 and Group1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behave</a:t>
            </a:r>
            <a:r>
              <a:rPr lang="de-DE" dirty="0"/>
              <a:t> </a:t>
            </a:r>
            <a:r>
              <a:rPr lang="de-DE" dirty="0" err="1"/>
              <a:t>similarly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Estimation</a:t>
            </a:r>
            <a:r>
              <a:rPr lang="de-DE" dirty="0"/>
              <a:t> Method: Fixed </a:t>
            </a:r>
            <a:r>
              <a:rPr lang="de-DE" dirty="0" err="1"/>
              <a:t>Effect</a:t>
            </a:r>
            <a:r>
              <a:rPr lang="de-DE" dirty="0"/>
              <a:t> / </a:t>
            </a:r>
            <a:r>
              <a:rPr lang="de-DE" dirty="0" err="1"/>
              <a:t>Pooled</a:t>
            </a:r>
            <a:r>
              <a:rPr lang="de-DE" dirty="0"/>
              <a:t> OLS </a:t>
            </a:r>
            <a:r>
              <a:rPr lang="de-DE" dirty="0" err="1"/>
              <a:t>over</a:t>
            </a:r>
            <a:r>
              <a:rPr lang="de-DE" dirty="0"/>
              <a:t> 30 </a:t>
            </a:r>
            <a:r>
              <a:rPr lang="de-DE" dirty="0" err="1"/>
              <a:t>days</a:t>
            </a:r>
            <a:r>
              <a:rPr lang="de-DE" dirty="0"/>
              <a:t> in </a:t>
            </a:r>
            <a:r>
              <a:rPr lang="de-DE" dirty="0" err="1"/>
              <a:t>Covid</a:t>
            </a:r>
            <a:r>
              <a:rPr lang="de-DE" dirty="0"/>
              <a:t> (20 March – 20 April)– 30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Covid</a:t>
            </a:r>
            <a:r>
              <a:rPr lang="de-DE" dirty="0"/>
              <a:t> (</a:t>
            </a:r>
            <a:r>
              <a:rPr lang="de-DE" dirty="0" err="1"/>
              <a:t>February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2 </a:t>
            </a:r>
            <a:r>
              <a:rPr lang="de-DE" dirty="0" err="1"/>
              <a:t>versions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(</a:t>
            </a:r>
          </a:p>
          <a:p>
            <a:pPr lvl="2"/>
            <a:r>
              <a:rPr lang="de-DE" dirty="0"/>
              <a:t>1)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y –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yearly</a:t>
            </a:r>
            <a:r>
              <a:rPr lang="de-DE" dirty="0"/>
              <a:t> </a:t>
            </a:r>
            <a:r>
              <a:rPr lang="de-DE" dirty="0" err="1"/>
              <a:t>seasonal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strong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airpollution</a:t>
            </a:r>
            <a:r>
              <a:rPr lang="de-DE" dirty="0"/>
              <a:t>.</a:t>
            </a:r>
          </a:p>
          <a:p>
            <a:pPr lvl="2"/>
            <a:r>
              <a:rPr lang="de-DE" dirty="0"/>
              <a:t>2)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deviation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airpollution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y. -&gt; in a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also </a:t>
            </a:r>
            <a:r>
              <a:rPr lang="de-DE" dirty="0" err="1"/>
              <a:t>impacts</a:t>
            </a:r>
            <a:r>
              <a:rPr lang="de-DE" dirty="0"/>
              <a:t> </a:t>
            </a:r>
            <a:r>
              <a:rPr lang="de-DE" dirty="0" err="1"/>
              <a:t>stringency</a:t>
            </a:r>
            <a:r>
              <a:rPr lang="de-DE" dirty="0"/>
              <a:t> (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impacts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covid</a:t>
            </a:r>
            <a:r>
              <a:rPr lang="de-DE" dirty="0"/>
              <a:t>)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confounder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 err="1"/>
              <a:t>Additionally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Continents</a:t>
            </a:r>
            <a:r>
              <a:rPr lang="de-DE" dirty="0"/>
              <a:t> /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Populatins</a:t>
            </a:r>
            <a:r>
              <a:rPr lang="de-DE" dirty="0"/>
              <a:t> s.t.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assumption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hold </a:t>
            </a:r>
          </a:p>
          <a:p>
            <a:pPr lvl="1"/>
            <a:r>
              <a:rPr lang="de-DE" dirty="0"/>
              <a:t>Maybe: </a:t>
            </a:r>
            <a:r>
              <a:rPr lang="de-DE" dirty="0" err="1"/>
              <a:t>mention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non-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, but </a:t>
            </a:r>
            <a:r>
              <a:rPr lang="de-DE" dirty="0" err="1"/>
              <a:t>degree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stringency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relevant -&gt;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differences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2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CCEC-225D-404C-B44B-80C2E958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</a:t>
            </a:r>
            <a:br>
              <a:rPr lang="de-DE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04238-C14D-4C98-8DBB-E6DB309E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didnt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mwell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Value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: </a:t>
            </a:r>
          </a:p>
          <a:p>
            <a:pPr marL="0" indent="0">
              <a:buNone/>
            </a:pPr>
            <a:r>
              <a:rPr lang="de-DE" dirty="0"/>
              <a:t>CO, pm25, (so2?) relevant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stringency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Problems: </a:t>
            </a:r>
          </a:p>
          <a:p>
            <a:pPr marL="0" indent="0">
              <a:buNone/>
            </a:pP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Confounders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 err="1"/>
              <a:t>Tradeoff</a:t>
            </a:r>
            <a:r>
              <a:rPr lang="de-DE" dirty="0"/>
              <a:t>: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violate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assumption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, </a:t>
            </a:r>
            <a:r>
              <a:rPr lang="de-DE" dirty="0" err="1"/>
              <a:t>however</a:t>
            </a:r>
            <a:r>
              <a:rPr lang="de-DE" dirty="0"/>
              <a:t> on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geografical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heterogenous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wrt</a:t>
            </a:r>
            <a:r>
              <a:rPr lang="de-DE" dirty="0"/>
              <a:t> </a:t>
            </a:r>
            <a:r>
              <a:rPr lang="de-DE" dirty="0" err="1"/>
              <a:t>stirngency</a:t>
            </a:r>
            <a:r>
              <a:rPr lang="de-DE" dirty="0"/>
              <a:t> </a:t>
            </a:r>
            <a:r>
              <a:rPr lang="de-DE" dirty="0" err="1"/>
              <a:t>anymore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Data: </a:t>
            </a:r>
            <a:r>
              <a:rPr lang="de-DE" dirty="0" err="1"/>
              <a:t>overweighing</a:t>
            </a:r>
            <a:r>
              <a:rPr lang="de-DE" dirty="0"/>
              <a:t> countries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reported</a:t>
            </a:r>
            <a:r>
              <a:rPr lang="de-DE" dirty="0"/>
              <a:t> </a:t>
            </a:r>
            <a:r>
              <a:rPr lang="de-DE" dirty="0" err="1"/>
              <a:t>subregions</a:t>
            </a:r>
            <a:r>
              <a:rPr lang="de-DE" dirty="0"/>
              <a:t> (</a:t>
            </a:r>
            <a:r>
              <a:rPr lang="de-DE" dirty="0" err="1"/>
              <a:t>maybe</a:t>
            </a:r>
            <a:r>
              <a:rPr lang="de-DE" dirty="0"/>
              <a:t> non-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/>
              <a:t>availibility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57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Topic</vt:lpstr>
      <vt:lpstr>Approach</vt:lpstr>
      <vt:lpstr>RESULT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senn</dc:creator>
  <cp:lastModifiedBy>erik senn</cp:lastModifiedBy>
  <cp:revision>5</cp:revision>
  <dcterms:created xsi:type="dcterms:W3CDTF">2020-05-13T22:06:19Z</dcterms:created>
  <dcterms:modified xsi:type="dcterms:W3CDTF">2020-05-13T22:54:26Z</dcterms:modified>
</cp:coreProperties>
</file>