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2a88a87c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2a88a87c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a88a87c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a88a87c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a69617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a69617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2a88a87c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2a88a87c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2a69617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2a69617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2a69617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2a69617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2a69617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2a69617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2a69617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2a69617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2a88a87c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2a88a87c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2a88a87c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2a88a87c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a88a87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a88a87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2a88a87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2a88a87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2a88a87c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2a88a87c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2a88a87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2a88a87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a88a87c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2a88a87c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2a88a87c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2a88a87c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a88a87c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a88a87c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2a88a87c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2a88a87c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a88a87c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a88a87c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a88a87c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2a88a87c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266 Group Project Final Report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Group1 Xinyu He, Vineet Batthina, Ling Qing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Implementation-Service 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50" y="1667875"/>
            <a:ext cx="4988876" cy="28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98" y="1667875"/>
            <a:ext cx="2427128" cy="2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Implementation-Stream Analysis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1627150"/>
            <a:ext cx="2327650" cy="289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700" y="1708500"/>
            <a:ext cx="5765701" cy="28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Implementation-Stream Analysis Output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898350" y="1627150"/>
            <a:ext cx="14214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75" y="1602400"/>
            <a:ext cx="5936925" cy="28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performed-Function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52" y="1611525"/>
            <a:ext cx="2501798" cy="28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400" y="1737375"/>
            <a:ext cx="5488199" cy="26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performed-Function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1625"/>
            <a:ext cx="7197128" cy="32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performed-Input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7253850" y="1627150"/>
            <a:ext cx="10659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5" y="1627150"/>
            <a:ext cx="6253798" cy="2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performed-Test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6804825" y="1627150"/>
            <a:ext cx="15150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6" y="1611525"/>
            <a:ext cx="5493025" cy="28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performed-Results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6323800" y="1627150"/>
            <a:ext cx="19959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Test </a:t>
            </a:r>
            <a:r>
              <a:rPr lang="en"/>
              <a:t>results: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set from Three species 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07" y="1627150"/>
            <a:ext cx="5403194" cy="2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90475" y="1627150"/>
            <a:ext cx="74295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Microsoft</a:t>
            </a:r>
            <a:r>
              <a:rPr lang="en" sz="2000"/>
              <a:t> Azure Tools: Learn more about how to use this tools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Software develop life cycle(waterfall):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Draw flowchart at the beginning to help manage schedule better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issue/future work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956925" y="1627150"/>
            <a:ext cx="73629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issues: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can not tell differences between similar species. For example: can not distinguish polar bear and other bears.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Solution:need more factors help to distinguish, such as the location of the data sending.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Front end Mobile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Collecting more data for more species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you are travel or do research in the wild word and meet unknown an animal, you can take picture through your camera or smartphone, connected the real-time data to a remote services to recognize the animal and receive the information of this animal fast, so that you can take action accordingly.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and environment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956925" y="1627150"/>
            <a:ext cx="73629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Microsoft Azure can be used in both Linux and windows system. All the service provided by Azure and do not require to install any software.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We are using the </a:t>
            </a:r>
            <a:r>
              <a:rPr lang="en" sz="2000"/>
              <a:t>windows system, used the GUI interface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956925" y="1627150"/>
            <a:ext cx="73629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https://github.com/Jeremiah0715/CMPE266_Group_Project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2554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239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user side: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a picture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Sending the picture from mobile app to remote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responding from remote </a:t>
            </a:r>
            <a:r>
              <a:rPr lang="en"/>
              <a:t>services</a:t>
            </a:r>
            <a:r>
              <a:rPr lang="en"/>
              <a:t> to get </a:t>
            </a:r>
            <a:r>
              <a:rPr lang="en"/>
              <a:t>information</a:t>
            </a:r>
            <a:r>
              <a:rPr lang="en"/>
              <a:t> card to tell detail about the animal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25" y="586550"/>
            <a:ext cx="4924149" cy="40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2554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239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services sides: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Training set image to Azure loT Hub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Photo storage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Receive the testing set image, and analytic according to the photo in storage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Processing Analytic output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Analyzing phtograhps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visualization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SQL storage.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25" y="586550"/>
            <a:ext cx="4924149" cy="40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2554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Schema, data statistics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239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Three </a:t>
            </a:r>
            <a:r>
              <a:rPr lang="en"/>
              <a:t>species</a:t>
            </a:r>
            <a:r>
              <a:rPr lang="en"/>
              <a:t> : Arctic Fox, Polar Bear, Walrus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set: 100 images each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set :15 images each to mock the real time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Sample data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75" y="1835013"/>
            <a:ext cx="4314825" cy="275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850" y="216950"/>
            <a:ext cx="4314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850" y="939225"/>
            <a:ext cx="44005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2554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Used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239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Microsoft Azure IoT Hub: This can be used to ingest any kind of streaming data via a simulated recording media for example - cameras.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Microsoft Azure Storage: Any kind of streaming data can be stored here.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Microsoft Azure Stream Analytic: This service can be used to process real-time data streams.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50" y="1709875"/>
            <a:ext cx="5624551" cy="27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2554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Used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239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</a:t>
            </a:r>
            <a:r>
              <a:rPr lang="en"/>
              <a:t>Microsoft Azure Function: This service can be used to process outputs from the Stream Analytic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  Microsoft Custom Vision Service: This service can be used to analyze/recognize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  Microsoft Power BI: This service can be used to create customized dashboards for data visualization.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375" y="1709875"/>
            <a:ext cx="5624551" cy="27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Implementation-Training data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459275" y="1627150"/>
            <a:ext cx="18603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training data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95900"/>
            <a:ext cx="5493924" cy="2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0755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Implementation-Training data Storage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6241725" y="1627150"/>
            <a:ext cx="20781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training data for three species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627150"/>
            <a:ext cx="5474476" cy="29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