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84"/>
  </p:notesMasterIdLst>
  <p:sldIdLst>
    <p:sldId id="306" r:id="rId5"/>
    <p:sldId id="343" r:id="rId6"/>
    <p:sldId id="611" r:id="rId7"/>
    <p:sldId id="858" r:id="rId8"/>
    <p:sldId id="872" r:id="rId9"/>
    <p:sldId id="873" r:id="rId10"/>
    <p:sldId id="861" r:id="rId11"/>
    <p:sldId id="860" r:id="rId12"/>
    <p:sldId id="874" r:id="rId13"/>
    <p:sldId id="875" r:id="rId14"/>
    <p:sldId id="876" r:id="rId15"/>
    <p:sldId id="877" r:id="rId16"/>
    <p:sldId id="878" r:id="rId17"/>
    <p:sldId id="879" r:id="rId18"/>
    <p:sldId id="880" r:id="rId19"/>
    <p:sldId id="881" r:id="rId20"/>
    <p:sldId id="882" r:id="rId21"/>
    <p:sldId id="862" r:id="rId22"/>
    <p:sldId id="883" r:id="rId23"/>
    <p:sldId id="885" r:id="rId24"/>
    <p:sldId id="888" r:id="rId25"/>
    <p:sldId id="886" r:id="rId26"/>
    <p:sldId id="889" r:id="rId27"/>
    <p:sldId id="890" r:id="rId28"/>
    <p:sldId id="891" r:id="rId29"/>
    <p:sldId id="892" r:id="rId30"/>
    <p:sldId id="893" r:id="rId31"/>
    <p:sldId id="894" r:id="rId32"/>
    <p:sldId id="895" r:id="rId33"/>
    <p:sldId id="896" r:id="rId34"/>
    <p:sldId id="897" r:id="rId35"/>
    <p:sldId id="898" r:id="rId36"/>
    <p:sldId id="899" r:id="rId37"/>
    <p:sldId id="900" r:id="rId38"/>
    <p:sldId id="863" r:id="rId39"/>
    <p:sldId id="901" r:id="rId40"/>
    <p:sldId id="902" r:id="rId41"/>
    <p:sldId id="903" r:id="rId42"/>
    <p:sldId id="904" r:id="rId43"/>
    <p:sldId id="905" r:id="rId44"/>
    <p:sldId id="906" r:id="rId45"/>
    <p:sldId id="907" r:id="rId46"/>
    <p:sldId id="908" r:id="rId47"/>
    <p:sldId id="909" r:id="rId48"/>
    <p:sldId id="910" r:id="rId49"/>
    <p:sldId id="864" r:id="rId50"/>
    <p:sldId id="911" r:id="rId51"/>
    <p:sldId id="912" r:id="rId52"/>
    <p:sldId id="913" r:id="rId53"/>
    <p:sldId id="914" r:id="rId54"/>
    <p:sldId id="915" r:id="rId55"/>
    <p:sldId id="916" r:id="rId56"/>
    <p:sldId id="917" r:id="rId57"/>
    <p:sldId id="918" r:id="rId58"/>
    <p:sldId id="919" r:id="rId59"/>
    <p:sldId id="920" r:id="rId60"/>
    <p:sldId id="865" r:id="rId61"/>
    <p:sldId id="866" r:id="rId62"/>
    <p:sldId id="867" r:id="rId63"/>
    <p:sldId id="921" r:id="rId64"/>
    <p:sldId id="922" r:id="rId65"/>
    <p:sldId id="923" r:id="rId66"/>
    <p:sldId id="924" r:id="rId67"/>
    <p:sldId id="925" r:id="rId68"/>
    <p:sldId id="926" r:id="rId69"/>
    <p:sldId id="868" r:id="rId70"/>
    <p:sldId id="927" r:id="rId71"/>
    <p:sldId id="928" r:id="rId72"/>
    <p:sldId id="929" r:id="rId73"/>
    <p:sldId id="930" r:id="rId74"/>
    <p:sldId id="931" r:id="rId75"/>
    <p:sldId id="869" r:id="rId76"/>
    <p:sldId id="932" r:id="rId77"/>
    <p:sldId id="933" r:id="rId78"/>
    <p:sldId id="934" r:id="rId79"/>
    <p:sldId id="935" r:id="rId80"/>
    <p:sldId id="870" r:id="rId81"/>
    <p:sldId id="871" r:id="rId82"/>
    <p:sldId id="93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D1B5AE-7958-49D0-ABC8-A94071947F73}" v="3" dt="2024-06-22T14:08:20.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0884" autoAdjust="0"/>
  </p:normalViewPr>
  <p:slideViewPr>
    <p:cSldViewPr snapToGrid="0">
      <p:cViewPr varScale="1">
        <p:scale>
          <a:sx n="103" d="100"/>
          <a:sy n="103" d="100"/>
        </p:scale>
        <p:origin x="136" y="72"/>
      </p:cViewPr>
      <p:guideLst>
        <p:guide orient="horz" pos="1392"/>
        <p:guide pos="7056"/>
        <p:guide orient="horz" pos="3168"/>
      </p:guideLst>
    </p:cSldViewPr>
  </p:slideViewPr>
  <p:outlineViewPr>
    <p:cViewPr>
      <p:scale>
        <a:sx n="33" d="100"/>
        <a:sy n="33" d="100"/>
      </p:scale>
      <p:origin x="0" y="-19868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4133"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9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toro Ukpe" userId="930c7793ab260b0d" providerId="LiveId" clId="{5C5C1046-30BE-4D86-B6A9-6D2673A3D4B0}"/>
    <pc:docChg chg="undo redo custSel addSld delSld modSld sldOrd">
      <pc:chgData name="Itoro Ukpe" userId="930c7793ab260b0d" providerId="LiveId" clId="{5C5C1046-30BE-4D86-B6A9-6D2673A3D4B0}" dt="2023-12-02T03:46:33.060" v="836"/>
      <pc:docMkLst>
        <pc:docMk/>
      </pc:docMkLst>
      <pc:sldChg chg="modSp">
        <pc:chgData name="Itoro Ukpe" userId="930c7793ab260b0d" providerId="LiveId" clId="{5C5C1046-30BE-4D86-B6A9-6D2673A3D4B0}" dt="2023-11-18T00:44:39.016" v="14" actId="20577"/>
        <pc:sldMkLst>
          <pc:docMk/>
          <pc:sldMk cId="114769864" sldId="306"/>
        </pc:sldMkLst>
        <pc:spChg chg="mod">
          <ac:chgData name="Itoro Ukpe" userId="930c7793ab260b0d" providerId="LiveId" clId="{5C5C1046-30BE-4D86-B6A9-6D2673A3D4B0}" dt="2023-11-18T00:44:39.016" v="14" actId="20577"/>
          <ac:spMkLst>
            <pc:docMk/>
            <pc:sldMk cId="114769864" sldId="306"/>
            <ac:spMk id="2" creationId="{C3A9968B-2619-4F71-AB00-4C493E120805}"/>
          </ac:spMkLst>
        </pc:spChg>
      </pc:sldChg>
      <pc:sldChg chg="modSp mod">
        <pc:chgData name="Itoro Ukpe" userId="930c7793ab260b0d" providerId="LiveId" clId="{5C5C1046-30BE-4D86-B6A9-6D2673A3D4B0}" dt="2023-11-18T00:44:55.911" v="15"/>
        <pc:sldMkLst>
          <pc:docMk/>
          <pc:sldMk cId="4044731645" sldId="343"/>
        </pc:sldMkLst>
        <pc:spChg chg="mod">
          <ac:chgData name="Itoro Ukpe" userId="930c7793ab260b0d" providerId="LiveId" clId="{5C5C1046-30BE-4D86-B6A9-6D2673A3D4B0}" dt="2023-11-18T00:44:55.911" v="15"/>
          <ac:spMkLst>
            <pc:docMk/>
            <pc:sldMk cId="4044731645" sldId="343"/>
            <ac:spMk id="3" creationId="{0115FF41-AFA4-4D25-AB42-AB034F4B4FEC}"/>
          </ac:spMkLst>
        </pc:spChg>
      </pc:sldChg>
      <pc:sldChg chg="del">
        <pc:chgData name="Itoro Ukpe" userId="930c7793ab260b0d" providerId="LiveId" clId="{5C5C1046-30BE-4D86-B6A9-6D2673A3D4B0}" dt="2023-11-18T00:44:17.677" v="0" actId="47"/>
        <pc:sldMkLst>
          <pc:docMk/>
          <pc:sldMk cId="419513077" sldId="469"/>
        </pc:sldMkLst>
      </pc:sldChg>
      <pc:sldChg chg="modSp mod">
        <pc:chgData name="Itoro Ukpe" userId="930c7793ab260b0d" providerId="LiveId" clId="{5C5C1046-30BE-4D86-B6A9-6D2673A3D4B0}" dt="2023-11-18T01:00:32.212" v="90" actId="6549"/>
        <pc:sldMkLst>
          <pc:docMk/>
          <pc:sldMk cId="416772333" sldId="611"/>
        </pc:sldMkLst>
        <pc:spChg chg="mod">
          <ac:chgData name="Itoro Ukpe" userId="930c7793ab260b0d" providerId="LiveId" clId="{5C5C1046-30BE-4D86-B6A9-6D2673A3D4B0}" dt="2023-11-18T00:45:27.022" v="16"/>
          <ac:spMkLst>
            <pc:docMk/>
            <pc:sldMk cId="416772333" sldId="611"/>
            <ac:spMk id="3" creationId="{0115FF41-AFA4-4D25-AB42-AB034F4B4FEC}"/>
          </ac:spMkLst>
        </pc:spChg>
        <pc:spChg chg="mod">
          <ac:chgData name="Itoro Ukpe" userId="930c7793ab260b0d" providerId="LiveId" clId="{5C5C1046-30BE-4D86-B6A9-6D2673A3D4B0}" dt="2023-11-18T01:00:32.212" v="90" actId="6549"/>
          <ac:spMkLst>
            <pc:docMk/>
            <pc:sldMk cId="416772333" sldId="611"/>
            <ac:spMk id="4" creationId="{B0881FA9-F3B0-4912-B0E1-352094195C30}"/>
          </ac:spMkLst>
        </pc:spChg>
      </pc:sldChg>
      <pc:sldChg chg="del">
        <pc:chgData name="Itoro Ukpe" userId="930c7793ab260b0d" providerId="LiveId" clId="{5C5C1046-30BE-4D86-B6A9-6D2673A3D4B0}" dt="2023-11-18T00:44:17.677" v="0" actId="47"/>
        <pc:sldMkLst>
          <pc:docMk/>
          <pc:sldMk cId="2540692436" sldId="612"/>
        </pc:sldMkLst>
      </pc:sldChg>
      <pc:sldChg chg="del">
        <pc:chgData name="Itoro Ukpe" userId="930c7793ab260b0d" providerId="LiveId" clId="{5C5C1046-30BE-4D86-B6A9-6D2673A3D4B0}" dt="2023-11-18T00:44:17.677" v="0" actId="47"/>
        <pc:sldMkLst>
          <pc:docMk/>
          <pc:sldMk cId="2787995508" sldId="613"/>
        </pc:sldMkLst>
      </pc:sldChg>
      <pc:sldChg chg="del">
        <pc:chgData name="Itoro Ukpe" userId="930c7793ab260b0d" providerId="LiveId" clId="{5C5C1046-30BE-4D86-B6A9-6D2673A3D4B0}" dt="2023-11-18T00:44:17.677" v="0" actId="47"/>
        <pc:sldMkLst>
          <pc:docMk/>
          <pc:sldMk cId="3113573938" sldId="614"/>
        </pc:sldMkLst>
      </pc:sldChg>
      <pc:sldChg chg="del">
        <pc:chgData name="Itoro Ukpe" userId="930c7793ab260b0d" providerId="LiveId" clId="{5C5C1046-30BE-4D86-B6A9-6D2673A3D4B0}" dt="2023-11-18T00:44:17.677" v="0" actId="47"/>
        <pc:sldMkLst>
          <pc:docMk/>
          <pc:sldMk cId="2811032362" sldId="615"/>
        </pc:sldMkLst>
      </pc:sldChg>
      <pc:sldChg chg="del">
        <pc:chgData name="Itoro Ukpe" userId="930c7793ab260b0d" providerId="LiveId" clId="{5C5C1046-30BE-4D86-B6A9-6D2673A3D4B0}" dt="2023-11-18T00:44:17.677" v="0" actId="47"/>
        <pc:sldMkLst>
          <pc:docMk/>
          <pc:sldMk cId="4254769057" sldId="616"/>
        </pc:sldMkLst>
      </pc:sldChg>
      <pc:sldChg chg="del">
        <pc:chgData name="Itoro Ukpe" userId="930c7793ab260b0d" providerId="LiveId" clId="{5C5C1046-30BE-4D86-B6A9-6D2673A3D4B0}" dt="2023-11-18T00:44:17.677" v="0" actId="47"/>
        <pc:sldMkLst>
          <pc:docMk/>
          <pc:sldMk cId="3107648522" sldId="617"/>
        </pc:sldMkLst>
      </pc:sldChg>
      <pc:sldChg chg="del">
        <pc:chgData name="Itoro Ukpe" userId="930c7793ab260b0d" providerId="LiveId" clId="{5C5C1046-30BE-4D86-B6A9-6D2673A3D4B0}" dt="2023-11-18T00:44:17.677" v="0" actId="47"/>
        <pc:sldMkLst>
          <pc:docMk/>
          <pc:sldMk cId="665613063" sldId="618"/>
        </pc:sldMkLst>
      </pc:sldChg>
      <pc:sldChg chg="del">
        <pc:chgData name="Itoro Ukpe" userId="930c7793ab260b0d" providerId="LiveId" clId="{5C5C1046-30BE-4D86-B6A9-6D2673A3D4B0}" dt="2023-11-18T00:44:17.677" v="0" actId="47"/>
        <pc:sldMkLst>
          <pc:docMk/>
          <pc:sldMk cId="4005471584" sldId="619"/>
        </pc:sldMkLst>
      </pc:sldChg>
      <pc:sldChg chg="del">
        <pc:chgData name="Itoro Ukpe" userId="930c7793ab260b0d" providerId="LiveId" clId="{5C5C1046-30BE-4D86-B6A9-6D2673A3D4B0}" dt="2023-11-18T00:44:17.677" v="0" actId="47"/>
        <pc:sldMkLst>
          <pc:docMk/>
          <pc:sldMk cId="1021255509" sldId="620"/>
        </pc:sldMkLst>
      </pc:sldChg>
      <pc:sldChg chg="del">
        <pc:chgData name="Itoro Ukpe" userId="930c7793ab260b0d" providerId="LiveId" clId="{5C5C1046-30BE-4D86-B6A9-6D2673A3D4B0}" dt="2023-11-18T00:44:17.677" v="0" actId="47"/>
        <pc:sldMkLst>
          <pc:docMk/>
          <pc:sldMk cId="379453368" sldId="621"/>
        </pc:sldMkLst>
      </pc:sldChg>
      <pc:sldChg chg="del">
        <pc:chgData name="Itoro Ukpe" userId="930c7793ab260b0d" providerId="LiveId" clId="{5C5C1046-30BE-4D86-B6A9-6D2673A3D4B0}" dt="2023-11-18T00:44:17.677" v="0" actId="47"/>
        <pc:sldMkLst>
          <pc:docMk/>
          <pc:sldMk cId="3009335828" sldId="622"/>
        </pc:sldMkLst>
      </pc:sldChg>
      <pc:sldChg chg="del">
        <pc:chgData name="Itoro Ukpe" userId="930c7793ab260b0d" providerId="LiveId" clId="{5C5C1046-30BE-4D86-B6A9-6D2673A3D4B0}" dt="2023-11-18T00:44:17.677" v="0" actId="47"/>
        <pc:sldMkLst>
          <pc:docMk/>
          <pc:sldMk cId="622022795" sldId="623"/>
        </pc:sldMkLst>
      </pc:sldChg>
      <pc:sldChg chg="del">
        <pc:chgData name="Itoro Ukpe" userId="930c7793ab260b0d" providerId="LiveId" clId="{5C5C1046-30BE-4D86-B6A9-6D2673A3D4B0}" dt="2023-11-18T00:44:17.677" v="0" actId="47"/>
        <pc:sldMkLst>
          <pc:docMk/>
          <pc:sldMk cId="3847710785" sldId="624"/>
        </pc:sldMkLst>
      </pc:sldChg>
      <pc:sldChg chg="del">
        <pc:chgData name="Itoro Ukpe" userId="930c7793ab260b0d" providerId="LiveId" clId="{5C5C1046-30BE-4D86-B6A9-6D2673A3D4B0}" dt="2023-11-18T00:44:17.677" v="0" actId="47"/>
        <pc:sldMkLst>
          <pc:docMk/>
          <pc:sldMk cId="1453440679" sldId="625"/>
        </pc:sldMkLst>
      </pc:sldChg>
      <pc:sldChg chg="del">
        <pc:chgData name="Itoro Ukpe" userId="930c7793ab260b0d" providerId="LiveId" clId="{5C5C1046-30BE-4D86-B6A9-6D2673A3D4B0}" dt="2023-11-18T00:44:17.677" v="0" actId="47"/>
        <pc:sldMkLst>
          <pc:docMk/>
          <pc:sldMk cId="2499131135" sldId="626"/>
        </pc:sldMkLst>
      </pc:sldChg>
      <pc:sldChg chg="del">
        <pc:chgData name="Itoro Ukpe" userId="930c7793ab260b0d" providerId="LiveId" clId="{5C5C1046-30BE-4D86-B6A9-6D2673A3D4B0}" dt="2023-11-18T00:44:17.677" v="0" actId="47"/>
        <pc:sldMkLst>
          <pc:docMk/>
          <pc:sldMk cId="604695289" sldId="627"/>
        </pc:sldMkLst>
      </pc:sldChg>
      <pc:sldChg chg="del">
        <pc:chgData name="Itoro Ukpe" userId="930c7793ab260b0d" providerId="LiveId" clId="{5C5C1046-30BE-4D86-B6A9-6D2673A3D4B0}" dt="2023-11-18T00:44:17.677" v="0" actId="47"/>
        <pc:sldMkLst>
          <pc:docMk/>
          <pc:sldMk cId="3482316262" sldId="628"/>
        </pc:sldMkLst>
      </pc:sldChg>
      <pc:sldChg chg="del">
        <pc:chgData name="Itoro Ukpe" userId="930c7793ab260b0d" providerId="LiveId" clId="{5C5C1046-30BE-4D86-B6A9-6D2673A3D4B0}" dt="2023-11-18T00:44:17.677" v="0" actId="47"/>
        <pc:sldMkLst>
          <pc:docMk/>
          <pc:sldMk cId="3346950725" sldId="629"/>
        </pc:sldMkLst>
      </pc:sldChg>
      <pc:sldChg chg="del">
        <pc:chgData name="Itoro Ukpe" userId="930c7793ab260b0d" providerId="LiveId" clId="{5C5C1046-30BE-4D86-B6A9-6D2673A3D4B0}" dt="2023-11-18T00:44:17.677" v="0" actId="47"/>
        <pc:sldMkLst>
          <pc:docMk/>
          <pc:sldMk cId="1220935738" sldId="630"/>
        </pc:sldMkLst>
      </pc:sldChg>
      <pc:sldChg chg="del">
        <pc:chgData name="Itoro Ukpe" userId="930c7793ab260b0d" providerId="LiveId" clId="{5C5C1046-30BE-4D86-B6A9-6D2673A3D4B0}" dt="2023-11-18T00:44:17.677" v="0" actId="47"/>
        <pc:sldMkLst>
          <pc:docMk/>
          <pc:sldMk cId="2865718477" sldId="631"/>
        </pc:sldMkLst>
      </pc:sldChg>
      <pc:sldChg chg="del">
        <pc:chgData name="Itoro Ukpe" userId="930c7793ab260b0d" providerId="LiveId" clId="{5C5C1046-30BE-4D86-B6A9-6D2673A3D4B0}" dt="2023-11-18T00:44:17.677" v="0" actId="47"/>
        <pc:sldMkLst>
          <pc:docMk/>
          <pc:sldMk cId="193274401" sldId="632"/>
        </pc:sldMkLst>
      </pc:sldChg>
      <pc:sldChg chg="del">
        <pc:chgData name="Itoro Ukpe" userId="930c7793ab260b0d" providerId="LiveId" clId="{5C5C1046-30BE-4D86-B6A9-6D2673A3D4B0}" dt="2023-11-18T00:44:17.677" v="0" actId="47"/>
        <pc:sldMkLst>
          <pc:docMk/>
          <pc:sldMk cId="319749204" sldId="633"/>
        </pc:sldMkLst>
      </pc:sldChg>
      <pc:sldChg chg="del">
        <pc:chgData name="Itoro Ukpe" userId="930c7793ab260b0d" providerId="LiveId" clId="{5C5C1046-30BE-4D86-B6A9-6D2673A3D4B0}" dt="2023-11-18T00:44:17.677" v="0" actId="47"/>
        <pc:sldMkLst>
          <pc:docMk/>
          <pc:sldMk cId="1594459854" sldId="634"/>
        </pc:sldMkLst>
      </pc:sldChg>
      <pc:sldChg chg="del">
        <pc:chgData name="Itoro Ukpe" userId="930c7793ab260b0d" providerId="LiveId" clId="{5C5C1046-30BE-4D86-B6A9-6D2673A3D4B0}" dt="2023-11-18T00:44:17.677" v="0" actId="47"/>
        <pc:sldMkLst>
          <pc:docMk/>
          <pc:sldMk cId="2632564259" sldId="635"/>
        </pc:sldMkLst>
      </pc:sldChg>
      <pc:sldChg chg="del">
        <pc:chgData name="Itoro Ukpe" userId="930c7793ab260b0d" providerId="LiveId" clId="{5C5C1046-30BE-4D86-B6A9-6D2673A3D4B0}" dt="2023-11-18T00:44:17.677" v="0" actId="47"/>
        <pc:sldMkLst>
          <pc:docMk/>
          <pc:sldMk cId="2830508491" sldId="636"/>
        </pc:sldMkLst>
      </pc:sldChg>
      <pc:sldChg chg="del">
        <pc:chgData name="Itoro Ukpe" userId="930c7793ab260b0d" providerId="LiveId" clId="{5C5C1046-30BE-4D86-B6A9-6D2673A3D4B0}" dt="2023-11-18T00:44:17.677" v="0" actId="47"/>
        <pc:sldMkLst>
          <pc:docMk/>
          <pc:sldMk cId="3925263144" sldId="637"/>
        </pc:sldMkLst>
      </pc:sldChg>
      <pc:sldChg chg="del">
        <pc:chgData name="Itoro Ukpe" userId="930c7793ab260b0d" providerId="LiveId" clId="{5C5C1046-30BE-4D86-B6A9-6D2673A3D4B0}" dt="2023-11-18T00:44:17.677" v="0" actId="47"/>
        <pc:sldMkLst>
          <pc:docMk/>
          <pc:sldMk cId="3046572912" sldId="638"/>
        </pc:sldMkLst>
      </pc:sldChg>
      <pc:sldChg chg="del">
        <pc:chgData name="Itoro Ukpe" userId="930c7793ab260b0d" providerId="LiveId" clId="{5C5C1046-30BE-4D86-B6A9-6D2673A3D4B0}" dt="2023-11-18T00:44:17.677" v="0" actId="47"/>
        <pc:sldMkLst>
          <pc:docMk/>
          <pc:sldMk cId="4191295932" sldId="639"/>
        </pc:sldMkLst>
      </pc:sldChg>
      <pc:sldChg chg="del">
        <pc:chgData name="Itoro Ukpe" userId="930c7793ab260b0d" providerId="LiveId" clId="{5C5C1046-30BE-4D86-B6A9-6D2673A3D4B0}" dt="2023-11-18T00:44:17.677" v="0" actId="47"/>
        <pc:sldMkLst>
          <pc:docMk/>
          <pc:sldMk cId="3134392817" sldId="641"/>
        </pc:sldMkLst>
      </pc:sldChg>
      <pc:sldChg chg="del">
        <pc:chgData name="Itoro Ukpe" userId="930c7793ab260b0d" providerId="LiveId" clId="{5C5C1046-30BE-4D86-B6A9-6D2673A3D4B0}" dt="2023-11-18T00:44:17.677" v="0" actId="47"/>
        <pc:sldMkLst>
          <pc:docMk/>
          <pc:sldMk cId="3598807380" sldId="642"/>
        </pc:sldMkLst>
      </pc:sldChg>
      <pc:sldChg chg="del">
        <pc:chgData name="Itoro Ukpe" userId="930c7793ab260b0d" providerId="LiveId" clId="{5C5C1046-30BE-4D86-B6A9-6D2673A3D4B0}" dt="2023-11-18T00:44:17.677" v="0" actId="47"/>
        <pc:sldMkLst>
          <pc:docMk/>
          <pc:sldMk cId="1040454262" sldId="643"/>
        </pc:sldMkLst>
      </pc:sldChg>
      <pc:sldChg chg="del">
        <pc:chgData name="Itoro Ukpe" userId="930c7793ab260b0d" providerId="LiveId" clId="{5C5C1046-30BE-4D86-B6A9-6D2673A3D4B0}" dt="2023-11-18T00:44:17.677" v="0" actId="47"/>
        <pc:sldMkLst>
          <pc:docMk/>
          <pc:sldMk cId="3355265145" sldId="644"/>
        </pc:sldMkLst>
      </pc:sldChg>
      <pc:sldChg chg="del">
        <pc:chgData name="Itoro Ukpe" userId="930c7793ab260b0d" providerId="LiveId" clId="{5C5C1046-30BE-4D86-B6A9-6D2673A3D4B0}" dt="2023-11-18T00:44:17.677" v="0" actId="47"/>
        <pc:sldMkLst>
          <pc:docMk/>
          <pc:sldMk cId="2479248559" sldId="645"/>
        </pc:sldMkLst>
      </pc:sldChg>
      <pc:sldChg chg="del">
        <pc:chgData name="Itoro Ukpe" userId="930c7793ab260b0d" providerId="LiveId" clId="{5C5C1046-30BE-4D86-B6A9-6D2673A3D4B0}" dt="2023-11-18T00:44:17.677" v="0" actId="47"/>
        <pc:sldMkLst>
          <pc:docMk/>
          <pc:sldMk cId="1826553709" sldId="646"/>
        </pc:sldMkLst>
      </pc:sldChg>
      <pc:sldChg chg="del">
        <pc:chgData name="Itoro Ukpe" userId="930c7793ab260b0d" providerId="LiveId" clId="{5C5C1046-30BE-4D86-B6A9-6D2673A3D4B0}" dt="2023-11-18T00:44:17.677" v="0" actId="47"/>
        <pc:sldMkLst>
          <pc:docMk/>
          <pc:sldMk cId="287011247" sldId="647"/>
        </pc:sldMkLst>
      </pc:sldChg>
      <pc:sldChg chg="del">
        <pc:chgData name="Itoro Ukpe" userId="930c7793ab260b0d" providerId="LiveId" clId="{5C5C1046-30BE-4D86-B6A9-6D2673A3D4B0}" dt="2023-11-18T00:44:17.677" v="0" actId="47"/>
        <pc:sldMkLst>
          <pc:docMk/>
          <pc:sldMk cId="2616667983" sldId="648"/>
        </pc:sldMkLst>
      </pc:sldChg>
      <pc:sldChg chg="del">
        <pc:chgData name="Itoro Ukpe" userId="930c7793ab260b0d" providerId="LiveId" clId="{5C5C1046-30BE-4D86-B6A9-6D2673A3D4B0}" dt="2023-11-18T00:44:17.677" v="0" actId="47"/>
        <pc:sldMkLst>
          <pc:docMk/>
          <pc:sldMk cId="127235903" sldId="649"/>
        </pc:sldMkLst>
      </pc:sldChg>
      <pc:sldChg chg="del">
        <pc:chgData name="Itoro Ukpe" userId="930c7793ab260b0d" providerId="LiveId" clId="{5C5C1046-30BE-4D86-B6A9-6D2673A3D4B0}" dt="2023-11-18T00:44:17.677" v="0" actId="47"/>
        <pc:sldMkLst>
          <pc:docMk/>
          <pc:sldMk cId="2663554373" sldId="650"/>
        </pc:sldMkLst>
      </pc:sldChg>
      <pc:sldChg chg="del">
        <pc:chgData name="Itoro Ukpe" userId="930c7793ab260b0d" providerId="LiveId" clId="{5C5C1046-30BE-4D86-B6A9-6D2673A3D4B0}" dt="2023-11-18T00:44:17.677" v="0" actId="47"/>
        <pc:sldMkLst>
          <pc:docMk/>
          <pc:sldMk cId="4165570609" sldId="651"/>
        </pc:sldMkLst>
      </pc:sldChg>
      <pc:sldChg chg="del">
        <pc:chgData name="Itoro Ukpe" userId="930c7793ab260b0d" providerId="LiveId" clId="{5C5C1046-30BE-4D86-B6A9-6D2673A3D4B0}" dt="2023-11-18T00:44:17.677" v="0" actId="47"/>
        <pc:sldMkLst>
          <pc:docMk/>
          <pc:sldMk cId="1912133144" sldId="652"/>
        </pc:sldMkLst>
      </pc:sldChg>
      <pc:sldChg chg="del">
        <pc:chgData name="Itoro Ukpe" userId="930c7793ab260b0d" providerId="LiveId" clId="{5C5C1046-30BE-4D86-B6A9-6D2673A3D4B0}" dt="2023-11-18T00:44:17.677" v="0" actId="47"/>
        <pc:sldMkLst>
          <pc:docMk/>
          <pc:sldMk cId="4144334849" sldId="653"/>
        </pc:sldMkLst>
      </pc:sldChg>
      <pc:sldChg chg="del">
        <pc:chgData name="Itoro Ukpe" userId="930c7793ab260b0d" providerId="LiveId" clId="{5C5C1046-30BE-4D86-B6A9-6D2673A3D4B0}" dt="2023-11-18T00:44:17.677" v="0" actId="47"/>
        <pc:sldMkLst>
          <pc:docMk/>
          <pc:sldMk cId="1490979986" sldId="654"/>
        </pc:sldMkLst>
      </pc:sldChg>
      <pc:sldChg chg="del">
        <pc:chgData name="Itoro Ukpe" userId="930c7793ab260b0d" providerId="LiveId" clId="{5C5C1046-30BE-4D86-B6A9-6D2673A3D4B0}" dt="2023-11-18T00:44:17.677" v="0" actId="47"/>
        <pc:sldMkLst>
          <pc:docMk/>
          <pc:sldMk cId="1714306116" sldId="655"/>
        </pc:sldMkLst>
      </pc:sldChg>
      <pc:sldChg chg="del">
        <pc:chgData name="Itoro Ukpe" userId="930c7793ab260b0d" providerId="LiveId" clId="{5C5C1046-30BE-4D86-B6A9-6D2673A3D4B0}" dt="2023-11-18T00:44:17.677" v="0" actId="47"/>
        <pc:sldMkLst>
          <pc:docMk/>
          <pc:sldMk cId="366545340" sldId="656"/>
        </pc:sldMkLst>
      </pc:sldChg>
      <pc:sldChg chg="del">
        <pc:chgData name="Itoro Ukpe" userId="930c7793ab260b0d" providerId="LiveId" clId="{5C5C1046-30BE-4D86-B6A9-6D2673A3D4B0}" dt="2023-11-18T00:44:17.677" v="0" actId="47"/>
        <pc:sldMkLst>
          <pc:docMk/>
          <pc:sldMk cId="1621694279" sldId="657"/>
        </pc:sldMkLst>
      </pc:sldChg>
      <pc:sldChg chg="del">
        <pc:chgData name="Itoro Ukpe" userId="930c7793ab260b0d" providerId="LiveId" clId="{5C5C1046-30BE-4D86-B6A9-6D2673A3D4B0}" dt="2023-11-18T00:44:17.677" v="0" actId="47"/>
        <pc:sldMkLst>
          <pc:docMk/>
          <pc:sldMk cId="605127381" sldId="658"/>
        </pc:sldMkLst>
      </pc:sldChg>
      <pc:sldChg chg="del">
        <pc:chgData name="Itoro Ukpe" userId="930c7793ab260b0d" providerId="LiveId" clId="{5C5C1046-30BE-4D86-B6A9-6D2673A3D4B0}" dt="2023-11-18T00:44:17.677" v="0" actId="47"/>
        <pc:sldMkLst>
          <pc:docMk/>
          <pc:sldMk cId="2894018364" sldId="659"/>
        </pc:sldMkLst>
      </pc:sldChg>
      <pc:sldChg chg="del">
        <pc:chgData name="Itoro Ukpe" userId="930c7793ab260b0d" providerId="LiveId" clId="{5C5C1046-30BE-4D86-B6A9-6D2673A3D4B0}" dt="2023-11-18T00:44:17.677" v="0" actId="47"/>
        <pc:sldMkLst>
          <pc:docMk/>
          <pc:sldMk cId="2808148306" sldId="660"/>
        </pc:sldMkLst>
      </pc:sldChg>
      <pc:sldChg chg="del">
        <pc:chgData name="Itoro Ukpe" userId="930c7793ab260b0d" providerId="LiveId" clId="{5C5C1046-30BE-4D86-B6A9-6D2673A3D4B0}" dt="2023-11-18T00:44:17.677" v="0" actId="47"/>
        <pc:sldMkLst>
          <pc:docMk/>
          <pc:sldMk cId="3533943408" sldId="661"/>
        </pc:sldMkLst>
      </pc:sldChg>
      <pc:sldChg chg="del">
        <pc:chgData name="Itoro Ukpe" userId="930c7793ab260b0d" providerId="LiveId" clId="{5C5C1046-30BE-4D86-B6A9-6D2673A3D4B0}" dt="2023-11-18T00:44:17.677" v="0" actId="47"/>
        <pc:sldMkLst>
          <pc:docMk/>
          <pc:sldMk cId="1996973235" sldId="662"/>
        </pc:sldMkLst>
      </pc:sldChg>
      <pc:sldChg chg="del">
        <pc:chgData name="Itoro Ukpe" userId="930c7793ab260b0d" providerId="LiveId" clId="{5C5C1046-30BE-4D86-B6A9-6D2673A3D4B0}" dt="2023-11-18T00:44:17.677" v="0" actId="47"/>
        <pc:sldMkLst>
          <pc:docMk/>
          <pc:sldMk cId="1248988987" sldId="663"/>
        </pc:sldMkLst>
      </pc:sldChg>
      <pc:sldChg chg="del">
        <pc:chgData name="Itoro Ukpe" userId="930c7793ab260b0d" providerId="LiveId" clId="{5C5C1046-30BE-4D86-B6A9-6D2673A3D4B0}" dt="2023-11-18T00:44:17.677" v="0" actId="47"/>
        <pc:sldMkLst>
          <pc:docMk/>
          <pc:sldMk cId="1406995294" sldId="664"/>
        </pc:sldMkLst>
      </pc:sldChg>
      <pc:sldChg chg="del">
        <pc:chgData name="Itoro Ukpe" userId="930c7793ab260b0d" providerId="LiveId" clId="{5C5C1046-30BE-4D86-B6A9-6D2673A3D4B0}" dt="2023-11-18T00:44:17.677" v="0" actId="47"/>
        <pc:sldMkLst>
          <pc:docMk/>
          <pc:sldMk cId="2028407844" sldId="665"/>
        </pc:sldMkLst>
      </pc:sldChg>
      <pc:sldChg chg="del">
        <pc:chgData name="Itoro Ukpe" userId="930c7793ab260b0d" providerId="LiveId" clId="{5C5C1046-30BE-4D86-B6A9-6D2673A3D4B0}" dt="2023-11-18T00:44:17.677" v="0" actId="47"/>
        <pc:sldMkLst>
          <pc:docMk/>
          <pc:sldMk cId="4281355538" sldId="666"/>
        </pc:sldMkLst>
      </pc:sldChg>
      <pc:sldChg chg="del">
        <pc:chgData name="Itoro Ukpe" userId="930c7793ab260b0d" providerId="LiveId" clId="{5C5C1046-30BE-4D86-B6A9-6D2673A3D4B0}" dt="2023-11-18T00:44:17.677" v="0" actId="47"/>
        <pc:sldMkLst>
          <pc:docMk/>
          <pc:sldMk cId="3478430891" sldId="667"/>
        </pc:sldMkLst>
      </pc:sldChg>
      <pc:sldChg chg="del">
        <pc:chgData name="Itoro Ukpe" userId="930c7793ab260b0d" providerId="LiveId" clId="{5C5C1046-30BE-4D86-B6A9-6D2673A3D4B0}" dt="2023-11-18T00:44:17.677" v="0" actId="47"/>
        <pc:sldMkLst>
          <pc:docMk/>
          <pc:sldMk cId="1702280249" sldId="668"/>
        </pc:sldMkLst>
      </pc:sldChg>
      <pc:sldChg chg="del">
        <pc:chgData name="Itoro Ukpe" userId="930c7793ab260b0d" providerId="LiveId" clId="{5C5C1046-30BE-4D86-B6A9-6D2673A3D4B0}" dt="2023-11-18T00:44:17.677" v="0" actId="47"/>
        <pc:sldMkLst>
          <pc:docMk/>
          <pc:sldMk cId="2007054864" sldId="669"/>
        </pc:sldMkLst>
      </pc:sldChg>
      <pc:sldChg chg="del">
        <pc:chgData name="Itoro Ukpe" userId="930c7793ab260b0d" providerId="LiveId" clId="{5C5C1046-30BE-4D86-B6A9-6D2673A3D4B0}" dt="2023-11-18T00:44:17.677" v="0" actId="47"/>
        <pc:sldMkLst>
          <pc:docMk/>
          <pc:sldMk cId="3046304073" sldId="670"/>
        </pc:sldMkLst>
      </pc:sldChg>
      <pc:sldChg chg="del">
        <pc:chgData name="Itoro Ukpe" userId="930c7793ab260b0d" providerId="LiveId" clId="{5C5C1046-30BE-4D86-B6A9-6D2673A3D4B0}" dt="2023-11-18T00:44:17.677" v="0" actId="47"/>
        <pc:sldMkLst>
          <pc:docMk/>
          <pc:sldMk cId="1586250602" sldId="671"/>
        </pc:sldMkLst>
      </pc:sldChg>
      <pc:sldChg chg="del">
        <pc:chgData name="Itoro Ukpe" userId="930c7793ab260b0d" providerId="LiveId" clId="{5C5C1046-30BE-4D86-B6A9-6D2673A3D4B0}" dt="2023-11-18T00:44:17.677" v="0" actId="47"/>
        <pc:sldMkLst>
          <pc:docMk/>
          <pc:sldMk cId="1693405452" sldId="672"/>
        </pc:sldMkLst>
      </pc:sldChg>
      <pc:sldChg chg="del">
        <pc:chgData name="Itoro Ukpe" userId="930c7793ab260b0d" providerId="LiveId" clId="{5C5C1046-30BE-4D86-B6A9-6D2673A3D4B0}" dt="2023-11-18T00:44:17.677" v="0" actId="47"/>
        <pc:sldMkLst>
          <pc:docMk/>
          <pc:sldMk cId="912104581" sldId="673"/>
        </pc:sldMkLst>
      </pc:sldChg>
      <pc:sldChg chg="del">
        <pc:chgData name="Itoro Ukpe" userId="930c7793ab260b0d" providerId="LiveId" clId="{5C5C1046-30BE-4D86-B6A9-6D2673A3D4B0}" dt="2023-11-18T00:44:17.677" v="0" actId="47"/>
        <pc:sldMkLst>
          <pc:docMk/>
          <pc:sldMk cId="3120522001" sldId="674"/>
        </pc:sldMkLst>
      </pc:sldChg>
      <pc:sldChg chg="del">
        <pc:chgData name="Itoro Ukpe" userId="930c7793ab260b0d" providerId="LiveId" clId="{5C5C1046-30BE-4D86-B6A9-6D2673A3D4B0}" dt="2023-11-18T00:44:17.677" v="0" actId="47"/>
        <pc:sldMkLst>
          <pc:docMk/>
          <pc:sldMk cId="3627218135" sldId="677"/>
        </pc:sldMkLst>
      </pc:sldChg>
      <pc:sldChg chg="del">
        <pc:chgData name="Itoro Ukpe" userId="930c7793ab260b0d" providerId="LiveId" clId="{5C5C1046-30BE-4D86-B6A9-6D2673A3D4B0}" dt="2023-11-18T00:44:17.677" v="0" actId="47"/>
        <pc:sldMkLst>
          <pc:docMk/>
          <pc:sldMk cId="2802491303" sldId="678"/>
        </pc:sldMkLst>
      </pc:sldChg>
      <pc:sldChg chg="del">
        <pc:chgData name="Itoro Ukpe" userId="930c7793ab260b0d" providerId="LiveId" clId="{5C5C1046-30BE-4D86-B6A9-6D2673A3D4B0}" dt="2023-11-18T00:44:17.677" v="0" actId="47"/>
        <pc:sldMkLst>
          <pc:docMk/>
          <pc:sldMk cId="2964898073" sldId="679"/>
        </pc:sldMkLst>
      </pc:sldChg>
      <pc:sldChg chg="del">
        <pc:chgData name="Itoro Ukpe" userId="930c7793ab260b0d" providerId="LiveId" clId="{5C5C1046-30BE-4D86-B6A9-6D2673A3D4B0}" dt="2023-11-18T00:44:17.677" v="0" actId="47"/>
        <pc:sldMkLst>
          <pc:docMk/>
          <pc:sldMk cId="3122184333" sldId="680"/>
        </pc:sldMkLst>
      </pc:sldChg>
      <pc:sldChg chg="del">
        <pc:chgData name="Itoro Ukpe" userId="930c7793ab260b0d" providerId="LiveId" clId="{5C5C1046-30BE-4D86-B6A9-6D2673A3D4B0}" dt="2023-11-18T00:44:17.677" v="0" actId="47"/>
        <pc:sldMkLst>
          <pc:docMk/>
          <pc:sldMk cId="602228219" sldId="681"/>
        </pc:sldMkLst>
      </pc:sldChg>
      <pc:sldChg chg="del">
        <pc:chgData name="Itoro Ukpe" userId="930c7793ab260b0d" providerId="LiveId" clId="{5C5C1046-30BE-4D86-B6A9-6D2673A3D4B0}" dt="2023-11-18T00:44:17.677" v="0" actId="47"/>
        <pc:sldMkLst>
          <pc:docMk/>
          <pc:sldMk cId="3346214865" sldId="683"/>
        </pc:sldMkLst>
      </pc:sldChg>
      <pc:sldChg chg="del">
        <pc:chgData name="Itoro Ukpe" userId="930c7793ab260b0d" providerId="LiveId" clId="{5C5C1046-30BE-4D86-B6A9-6D2673A3D4B0}" dt="2023-11-18T00:44:17.677" v="0" actId="47"/>
        <pc:sldMkLst>
          <pc:docMk/>
          <pc:sldMk cId="2456316456" sldId="684"/>
        </pc:sldMkLst>
      </pc:sldChg>
      <pc:sldChg chg="del">
        <pc:chgData name="Itoro Ukpe" userId="930c7793ab260b0d" providerId="LiveId" clId="{5C5C1046-30BE-4D86-B6A9-6D2673A3D4B0}" dt="2023-11-18T00:44:17.677" v="0" actId="47"/>
        <pc:sldMkLst>
          <pc:docMk/>
          <pc:sldMk cId="3870747066" sldId="685"/>
        </pc:sldMkLst>
      </pc:sldChg>
      <pc:sldChg chg="del">
        <pc:chgData name="Itoro Ukpe" userId="930c7793ab260b0d" providerId="LiveId" clId="{5C5C1046-30BE-4D86-B6A9-6D2673A3D4B0}" dt="2023-11-18T00:44:17.677" v="0" actId="47"/>
        <pc:sldMkLst>
          <pc:docMk/>
          <pc:sldMk cId="1173358221" sldId="686"/>
        </pc:sldMkLst>
      </pc:sldChg>
      <pc:sldChg chg="del">
        <pc:chgData name="Itoro Ukpe" userId="930c7793ab260b0d" providerId="LiveId" clId="{5C5C1046-30BE-4D86-B6A9-6D2673A3D4B0}" dt="2023-11-18T00:44:17.677" v="0" actId="47"/>
        <pc:sldMkLst>
          <pc:docMk/>
          <pc:sldMk cId="3409394765" sldId="687"/>
        </pc:sldMkLst>
      </pc:sldChg>
      <pc:sldChg chg="del">
        <pc:chgData name="Itoro Ukpe" userId="930c7793ab260b0d" providerId="LiveId" clId="{5C5C1046-30BE-4D86-B6A9-6D2673A3D4B0}" dt="2023-11-18T00:44:17.677" v="0" actId="47"/>
        <pc:sldMkLst>
          <pc:docMk/>
          <pc:sldMk cId="669725712" sldId="688"/>
        </pc:sldMkLst>
      </pc:sldChg>
      <pc:sldChg chg="del">
        <pc:chgData name="Itoro Ukpe" userId="930c7793ab260b0d" providerId="LiveId" clId="{5C5C1046-30BE-4D86-B6A9-6D2673A3D4B0}" dt="2023-11-18T00:44:17.677" v="0" actId="47"/>
        <pc:sldMkLst>
          <pc:docMk/>
          <pc:sldMk cId="196374270" sldId="689"/>
        </pc:sldMkLst>
      </pc:sldChg>
      <pc:sldChg chg="del">
        <pc:chgData name="Itoro Ukpe" userId="930c7793ab260b0d" providerId="LiveId" clId="{5C5C1046-30BE-4D86-B6A9-6D2673A3D4B0}" dt="2023-11-18T00:44:17.677" v="0" actId="47"/>
        <pc:sldMkLst>
          <pc:docMk/>
          <pc:sldMk cId="2311484747" sldId="690"/>
        </pc:sldMkLst>
      </pc:sldChg>
      <pc:sldChg chg="del">
        <pc:chgData name="Itoro Ukpe" userId="930c7793ab260b0d" providerId="LiveId" clId="{5C5C1046-30BE-4D86-B6A9-6D2673A3D4B0}" dt="2023-11-18T00:44:17.677" v="0" actId="47"/>
        <pc:sldMkLst>
          <pc:docMk/>
          <pc:sldMk cId="1740235196" sldId="691"/>
        </pc:sldMkLst>
      </pc:sldChg>
      <pc:sldChg chg="del">
        <pc:chgData name="Itoro Ukpe" userId="930c7793ab260b0d" providerId="LiveId" clId="{5C5C1046-30BE-4D86-B6A9-6D2673A3D4B0}" dt="2023-11-18T00:44:17.677" v="0" actId="47"/>
        <pc:sldMkLst>
          <pc:docMk/>
          <pc:sldMk cId="1708598185" sldId="692"/>
        </pc:sldMkLst>
      </pc:sldChg>
      <pc:sldChg chg="del">
        <pc:chgData name="Itoro Ukpe" userId="930c7793ab260b0d" providerId="LiveId" clId="{5C5C1046-30BE-4D86-B6A9-6D2673A3D4B0}" dt="2023-11-18T00:44:17.677" v="0" actId="47"/>
        <pc:sldMkLst>
          <pc:docMk/>
          <pc:sldMk cId="567282600" sldId="693"/>
        </pc:sldMkLst>
      </pc:sldChg>
      <pc:sldChg chg="del">
        <pc:chgData name="Itoro Ukpe" userId="930c7793ab260b0d" providerId="LiveId" clId="{5C5C1046-30BE-4D86-B6A9-6D2673A3D4B0}" dt="2023-11-18T00:44:17.677" v="0" actId="47"/>
        <pc:sldMkLst>
          <pc:docMk/>
          <pc:sldMk cId="3904305100" sldId="694"/>
        </pc:sldMkLst>
      </pc:sldChg>
      <pc:sldChg chg="del">
        <pc:chgData name="Itoro Ukpe" userId="930c7793ab260b0d" providerId="LiveId" clId="{5C5C1046-30BE-4D86-B6A9-6D2673A3D4B0}" dt="2023-11-18T00:44:17.677" v="0" actId="47"/>
        <pc:sldMkLst>
          <pc:docMk/>
          <pc:sldMk cId="1170086907" sldId="695"/>
        </pc:sldMkLst>
      </pc:sldChg>
      <pc:sldChg chg="del">
        <pc:chgData name="Itoro Ukpe" userId="930c7793ab260b0d" providerId="LiveId" clId="{5C5C1046-30BE-4D86-B6A9-6D2673A3D4B0}" dt="2023-11-18T00:44:17.677" v="0" actId="47"/>
        <pc:sldMkLst>
          <pc:docMk/>
          <pc:sldMk cId="1584563607" sldId="696"/>
        </pc:sldMkLst>
      </pc:sldChg>
      <pc:sldChg chg="del">
        <pc:chgData name="Itoro Ukpe" userId="930c7793ab260b0d" providerId="LiveId" clId="{5C5C1046-30BE-4D86-B6A9-6D2673A3D4B0}" dt="2023-11-18T00:44:17.677" v="0" actId="47"/>
        <pc:sldMkLst>
          <pc:docMk/>
          <pc:sldMk cId="1724686207" sldId="697"/>
        </pc:sldMkLst>
      </pc:sldChg>
      <pc:sldChg chg="del">
        <pc:chgData name="Itoro Ukpe" userId="930c7793ab260b0d" providerId="LiveId" clId="{5C5C1046-30BE-4D86-B6A9-6D2673A3D4B0}" dt="2023-11-18T00:44:17.677" v="0" actId="47"/>
        <pc:sldMkLst>
          <pc:docMk/>
          <pc:sldMk cId="2724952988" sldId="698"/>
        </pc:sldMkLst>
      </pc:sldChg>
      <pc:sldChg chg="del">
        <pc:chgData name="Itoro Ukpe" userId="930c7793ab260b0d" providerId="LiveId" clId="{5C5C1046-30BE-4D86-B6A9-6D2673A3D4B0}" dt="2023-11-18T00:44:17.677" v="0" actId="47"/>
        <pc:sldMkLst>
          <pc:docMk/>
          <pc:sldMk cId="305854376" sldId="699"/>
        </pc:sldMkLst>
      </pc:sldChg>
      <pc:sldChg chg="del">
        <pc:chgData name="Itoro Ukpe" userId="930c7793ab260b0d" providerId="LiveId" clId="{5C5C1046-30BE-4D86-B6A9-6D2673A3D4B0}" dt="2023-11-18T00:44:17.677" v="0" actId="47"/>
        <pc:sldMkLst>
          <pc:docMk/>
          <pc:sldMk cId="2117628181" sldId="700"/>
        </pc:sldMkLst>
      </pc:sldChg>
      <pc:sldChg chg="del">
        <pc:chgData name="Itoro Ukpe" userId="930c7793ab260b0d" providerId="LiveId" clId="{5C5C1046-30BE-4D86-B6A9-6D2673A3D4B0}" dt="2023-11-18T00:44:17.677" v="0" actId="47"/>
        <pc:sldMkLst>
          <pc:docMk/>
          <pc:sldMk cId="1500431281" sldId="701"/>
        </pc:sldMkLst>
      </pc:sldChg>
      <pc:sldChg chg="del">
        <pc:chgData name="Itoro Ukpe" userId="930c7793ab260b0d" providerId="LiveId" clId="{5C5C1046-30BE-4D86-B6A9-6D2673A3D4B0}" dt="2023-11-18T00:44:17.677" v="0" actId="47"/>
        <pc:sldMkLst>
          <pc:docMk/>
          <pc:sldMk cId="3870264880" sldId="702"/>
        </pc:sldMkLst>
      </pc:sldChg>
      <pc:sldChg chg="del">
        <pc:chgData name="Itoro Ukpe" userId="930c7793ab260b0d" providerId="LiveId" clId="{5C5C1046-30BE-4D86-B6A9-6D2673A3D4B0}" dt="2023-11-18T00:44:17.677" v="0" actId="47"/>
        <pc:sldMkLst>
          <pc:docMk/>
          <pc:sldMk cId="82040963" sldId="703"/>
        </pc:sldMkLst>
      </pc:sldChg>
      <pc:sldChg chg="del">
        <pc:chgData name="Itoro Ukpe" userId="930c7793ab260b0d" providerId="LiveId" clId="{5C5C1046-30BE-4D86-B6A9-6D2673A3D4B0}" dt="2023-11-18T00:44:17.677" v="0" actId="47"/>
        <pc:sldMkLst>
          <pc:docMk/>
          <pc:sldMk cId="2841626101" sldId="704"/>
        </pc:sldMkLst>
      </pc:sldChg>
      <pc:sldChg chg="del">
        <pc:chgData name="Itoro Ukpe" userId="930c7793ab260b0d" providerId="LiveId" clId="{5C5C1046-30BE-4D86-B6A9-6D2673A3D4B0}" dt="2023-11-18T00:44:17.677" v="0" actId="47"/>
        <pc:sldMkLst>
          <pc:docMk/>
          <pc:sldMk cId="2702329612" sldId="705"/>
        </pc:sldMkLst>
      </pc:sldChg>
      <pc:sldChg chg="del">
        <pc:chgData name="Itoro Ukpe" userId="930c7793ab260b0d" providerId="LiveId" clId="{5C5C1046-30BE-4D86-B6A9-6D2673A3D4B0}" dt="2023-11-18T00:44:17.677" v="0" actId="47"/>
        <pc:sldMkLst>
          <pc:docMk/>
          <pc:sldMk cId="2129424305" sldId="706"/>
        </pc:sldMkLst>
      </pc:sldChg>
      <pc:sldChg chg="del">
        <pc:chgData name="Itoro Ukpe" userId="930c7793ab260b0d" providerId="LiveId" clId="{5C5C1046-30BE-4D86-B6A9-6D2673A3D4B0}" dt="2023-11-18T00:44:17.677" v="0" actId="47"/>
        <pc:sldMkLst>
          <pc:docMk/>
          <pc:sldMk cId="1006418601" sldId="707"/>
        </pc:sldMkLst>
      </pc:sldChg>
      <pc:sldChg chg="del">
        <pc:chgData name="Itoro Ukpe" userId="930c7793ab260b0d" providerId="LiveId" clId="{5C5C1046-30BE-4D86-B6A9-6D2673A3D4B0}" dt="2023-11-18T00:44:17.677" v="0" actId="47"/>
        <pc:sldMkLst>
          <pc:docMk/>
          <pc:sldMk cId="1097054696" sldId="708"/>
        </pc:sldMkLst>
      </pc:sldChg>
      <pc:sldChg chg="del">
        <pc:chgData name="Itoro Ukpe" userId="930c7793ab260b0d" providerId="LiveId" clId="{5C5C1046-30BE-4D86-B6A9-6D2673A3D4B0}" dt="2023-11-18T00:44:17.677" v="0" actId="47"/>
        <pc:sldMkLst>
          <pc:docMk/>
          <pc:sldMk cId="49449712" sldId="709"/>
        </pc:sldMkLst>
      </pc:sldChg>
      <pc:sldChg chg="del">
        <pc:chgData name="Itoro Ukpe" userId="930c7793ab260b0d" providerId="LiveId" clId="{5C5C1046-30BE-4D86-B6A9-6D2673A3D4B0}" dt="2023-11-18T00:44:17.677" v="0" actId="47"/>
        <pc:sldMkLst>
          <pc:docMk/>
          <pc:sldMk cId="1471318972" sldId="710"/>
        </pc:sldMkLst>
      </pc:sldChg>
      <pc:sldChg chg="del">
        <pc:chgData name="Itoro Ukpe" userId="930c7793ab260b0d" providerId="LiveId" clId="{5C5C1046-30BE-4D86-B6A9-6D2673A3D4B0}" dt="2023-11-18T00:44:17.677" v="0" actId="47"/>
        <pc:sldMkLst>
          <pc:docMk/>
          <pc:sldMk cId="1157165382" sldId="711"/>
        </pc:sldMkLst>
      </pc:sldChg>
      <pc:sldChg chg="del">
        <pc:chgData name="Itoro Ukpe" userId="930c7793ab260b0d" providerId="LiveId" clId="{5C5C1046-30BE-4D86-B6A9-6D2673A3D4B0}" dt="2023-11-18T00:44:17.677" v="0" actId="47"/>
        <pc:sldMkLst>
          <pc:docMk/>
          <pc:sldMk cId="3768938039" sldId="712"/>
        </pc:sldMkLst>
      </pc:sldChg>
      <pc:sldChg chg="del">
        <pc:chgData name="Itoro Ukpe" userId="930c7793ab260b0d" providerId="LiveId" clId="{5C5C1046-30BE-4D86-B6A9-6D2673A3D4B0}" dt="2023-11-18T00:44:17.677" v="0" actId="47"/>
        <pc:sldMkLst>
          <pc:docMk/>
          <pc:sldMk cId="2427303131" sldId="713"/>
        </pc:sldMkLst>
      </pc:sldChg>
      <pc:sldChg chg="del">
        <pc:chgData name="Itoro Ukpe" userId="930c7793ab260b0d" providerId="LiveId" clId="{5C5C1046-30BE-4D86-B6A9-6D2673A3D4B0}" dt="2023-11-18T00:44:17.677" v="0" actId="47"/>
        <pc:sldMkLst>
          <pc:docMk/>
          <pc:sldMk cId="2769122248" sldId="714"/>
        </pc:sldMkLst>
      </pc:sldChg>
      <pc:sldChg chg="del">
        <pc:chgData name="Itoro Ukpe" userId="930c7793ab260b0d" providerId="LiveId" clId="{5C5C1046-30BE-4D86-B6A9-6D2673A3D4B0}" dt="2023-11-18T00:44:17.677" v="0" actId="47"/>
        <pc:sldMkLst>
          <pc:docMk/>
          <pc:sldMk cId="667960818" sldId="715"/>
        </pc:sldMkLst>
      </pc:sldChg>
      <pc:sldChg chg="del">
        <pc:chgData name="Itoro Ukpe" userId="930c7793ab260b0d" providerId="LiveId" clId="{5C5C1046-30BE-4D86-B6A9-6D2673A3D4B0}" dt="2023-11-18T00:44:17.677" v="0" actId="47"/>
        <pc:sldMkLst>
          <pc:docMk/>
          <pc:sldMk cId="3197047716" sldId="716"/>
        </pc:sldMkLst>
      </pc:sldChg>
      <pc:sldChg chg="del">
        <pc:chgData name="Itoro Ukpe" userId="930c7793ab260b0d" providerId="LiveId" clId="{5C5C1046-30BE-4D86-B6A9-6D2673A3D4B0}" dt="2023-11-18T00:44:17.677" v="0" actId="47"/>
        <pc:sldMkLst>
          <pc:docMk/>
          <pc:sldMk cId="155151522" sldId="717"/>
        </pc:sldMkLst>
      </pc:sldChg>
      <pc:sldChg chg="del">
        <pc:chgData name="Itoro Ukpe" userId="930c7793ab260b0d" providerId="LiveId" clId="{5C5C1046-30BE-4D86-B6A9-6D2673A3D4B0}" dt="2023-11-18T00:44:17.677" v="0" actId="47"/>
        <pc:sldMkLst>
          <pc:docMk/>
          <pc:sldMk cId="3282723567" sldId="718"/>
        </pc:sldMkLst>
      </pc:sldChg>
      <pc:sldChg chg="del">
        <pc:chgData name="Itoro Ukpe" userId="930c7793ab260b0d" providerId="LiveId" clId="{5C5C1046-30BE-4D86-B6A9-6D2673A3D4B0}" dt="2023-11-18T00:44:17.677" v="0" actId="47"/>
        <pc:sldMkLst>
          <pc:docMk/>
          <pc:sldMk cId="3698368291" sldId="719"/>
        </pc:sldMkLst>
      </pc:sldChg>
      <pc:sldChg chg="del">
        <pc:chgData name="Itoro Ukpe" userId="930c7793ab260b0d" providerId="LiveId" clId="{5C5C1046-30BE-4D86-B6A9-6D2673A3D4B0}" dt="2023-11-18T00:44:17.677" v="0" actId="47"/>
        <pc:sldMkLst>
          <pc:docMk/>
          <pc:sldMk cId="2413586316" sldId="720"/>
        </pc:sldMkLst>
      </pc:sldChg>
      <pc:sldChg chg="del">
        <pc:chgData name="Itoro Ukpe" userId="930c7793ab260b0d" providerId="LiveId" clId="{5C5C1046-30BE-4D86-B6A9-6D2673A3D4B0}" dt="2023-11-18T00:44:17.677" v="0" actId="47"/>
        <pc:sldMkLst>
          <pc:docMk/>
          <pc:sldMk cId="3832198627" sldId="721"/>
        </pc:sldMkLst>
      </pc:sldChg>
      <pc:sldChg chg="del">
        <pc:chgData name="Itoro Ukpe" userId="930c7793ab260b0d" providerId="LiveId" clId="{5C5C1046-30BE-4D86-B6A9-6D2673A3D4B0}" dt="2023-11-18T00:44:17.677" v="0" actId="47"/>
        <pc:sldMkLst>
          <pc:docMk/>
          <pc:sldMk cId="3123994934" sldId="722"/>
        </pc:sldMkLst>
      </pc:sldChg>
      <pc:sldChg chg="del">
        <pc:chgData name="Itoro Ukpe" userId="930c7793ab260b0d" providerId="LiveId" clId="{5C5C1046-30BE-4D86-B6A9-6D2673A3D4B0}" dt="2023-11-18T00:44:17.677" v="0" actId="47"/>
        <pc:sldMkLst>
          <pc:docMk/>
          <pc:sldMk cId="3533118969" sldId="723"/>
        </pc:sldMkLst>
      </pc:sldChg>
      <pc:sldChg chg="del">
        <pc:chgData name="Itoro Ukpe" userId="930c7793ab260b0d" providerId="LiveId" clId="{5C5C1046-30BE-4D86-B6A9-6D2673A3D4B0}" dt="2023-11-18T00:44:17.677" v="0" actId="47"/>
        <pc:sldMkLst>
          <pc:docMk/>
          <pc:sldMk cId="3977032752" sldId="724"/>
        </pc:sldMkLst>
      </pc:sldChg>
      <pc:sldChg chg="del">
        <pc:chgData name="Itoro Ukpe" userId="930c7793ab260b0d" providerId="LiveId" clId="{5C5C1046-30BE-4D86-B6A9-6D2673A3D4B0}" dt="2023-11-18T00:44:17.677" v="0" actId="47"/>
        <pc:sldMkLst>
          <pc:docMk/>
          <pc:sldMk cId="3623822279" sldId="725"/>
        </pc:sldMkLst>
      </pc:sldChg>
      <pc:sldChg chg="del">
        <pc:chgData name="Itoro Ukpe" userId="930c7793ab260b0d" providerId="LiveId" clId="{5C5C1046-30BE-4D86-B6A9-6D2673A3D4B0}" dt="2023-11-18T00:44:17.677" v="0" actId="47"/>
        <pc:sldMkLst>
          <pc:docMk/>
          <pc:sldMk cId="2420993185" sldId="726"/>
        </pc:sldMkLst>
      </pc:sldChg>
      <pc:sldChg chg="del">
        <pc:chgData name="Itoro Ukpe" userId="930c7793ab260b0d" providerId="LiveId" clId="{5C5C1046-30BE-4D86-B6A9-6D2673A3D4B0}" dt="2023-11-18T00:44:17.677" v="0" actId="47"/>
        <pc:sldMkLst>
          <pc:docMk/>
          <pc:sldMk cId="1759454019" sldId="727"/>
        </pc:sldMkLst>
      </pc:sldChg>
      <pc:sldChg chg="del">
        <pc:chgData name="Itoro Ukpe" userId="930c7793ab260b0d" providerId="LiveId" clId="{5C5C1046-30BE-4D86-B6A9-6D2673A3D4B0}" dt="2023-11-18T00:44:17.677" v="0" actId="47"/>
        <pc:sldMkLst>
          <pc:docMk/>
          <pc:sldMk cId="4144769538" sldId="728"/>
        </pc:sldMkLst>
      </pc:sldChg>
      <pc:sldChg chg="del">
        <pc:chgData name="Itoro Ukpe" userId="930c7793ab260b0d" providerId="LiveId" clId="{5C5C1046-30BE-4D86-B6A9-6D2673A3D4B0}" dt="2023-11-18T00:44:17.677" v="0" actId="47"/>
        <pc:sldMkLst>
          <pc:docMk/>
          <pc:sldMk cId="2739001969" sldId="729"/>
        </pc:sldMkLst>
      </pc:sldChg>
      <pc:sldChg chg="del">
        <pc:chgData name="Itoro Ukpe" userId="930c7793ab260b0d" providerId="LiveId" clId="{5C5C1046-30BE-4D86-B6A9-6D2673A3D4B0}" dt="2023-11-18T00:44:17.677" v="0" actId="47"/>
        <pc:sldMkLst>
          <pc:docMk/>
          <pc:sldMk cId="1103532733" sldId="730"/>
        </pc:sldMkLst>
      </pc:sldChg>
      <pc:sldChg chg="del">
        <pc:chgData name="Itoro Ukpe" userId="930c7793ab260b0d" providerId="LiveId" clId="{5C5C1046-30BE-4D86-B6A9-6D2673A3D4B0}" dt="2023-11-18T00:44:17.677" v="0" actId="47"/>
        <pc:sldMkLst>
          <pc:docMk/>
          <pc:sldMk cId="3513730315" sldId="731"/>
        </pc:sldMkLst>
      </pc:sldChg>
      <pc:sldChg chg="del">
        <pc:chgData name="Itoro Ukpe" userId="930c7793ab260b0d" providerId="LiveId" clId="{5C5C1046-30BE-4D86-B6A9-6D2673A3D4B0}" dt="2023-11-18T00:44:17.677" v="0" actId="47"/>
        <pc:sldMkLst>
          <pc:docMk/>
          <pc:sldMk cId="2885686095" sldId="732"/>
        </pc:sldMkLst>
      </pc:sldChg>
      <pc:sldChg chg="del">
        <pc:chgData name="Itoro Ukpe" userId="930c7793ab260b0d" providerId="LiveId" clId="{5C5C1046-30BE-4D86-B6A9-6D2673A3D4B0}" dt="2023-11-18T00:44:17.677" v="0" actId="47"/>
        <pc:sldMkLst>
          <pc:docMk/>
          <pc:sldMk cId="1015110115" sldId="733"/>
        </pc:sldMkLst>
      </pc:sldChg>
      <pc:sldChg chg="del">
        <pc:chgData name="Itoro Ukpe" userId="930c7793ab260b0d" providerId="LiveId" clId="{5C5C1046-30BE-4D86-B6A9-6D2673A3D4B0}" dt="2023-11-18T00:44:17.677" v="0" actId="47"/>
        <pc:sldMkLst>
          <pc:docMk/>
          <pc:sldMk cId="343698790" sldId="734"/>
        </pc:sldMkLst>
      </pc:sldChg>
      <pc:sldChg chg="del">
        <pc:chgData name="Itoro Ukpe" userId="930c7793ab260b0d" providerId="LiveId" clId="{5C5C1046-30BE-4D86-B6A9-6D2673A3D4B0}" dt="2023-11-18T00:44:17.677" v="0" actId="47"/>
        <pc:sldMkLst>
          <pc:docMk/>
          <pc:sldMk cId="3847524184" sldId="735"/>
        </pc:sldMkLst>
      </pc:sldChg>
      <pc:sldChg chg="del">
        <pc:chgData name="Itoro Ukpe" userId="930c7793ab260b0d" providerId="LiveId" clId="{5C5C1046-30BE-4D86-B6A9-6D2673A3D4B0}" dt="2023-11-18T00:44:17.677" v="0" actId="47"/>
        <pc:sldMkLst>
          <pc:docMk/>
          <pc:sldMk cId="1815805789" sldId="736"/>
        </pc:sldMkLst>
      </pc:sldChg>
      <pc:sldChg chg="del">
        <pc:chgData name="Itoro Ukpe" userId="930c7793ab260b0d" providerId="LiveId" clId="{5C5C1046-30BE-4D86-B6A9-6D2673A3D4B0}" dt="2023-11-18T00:44:17.677" v="0" actId="47"/>
        <pc:sldMkLst>
          <pc:docMk/>
          <pc:sldMk cId="3109079021" sldId="853"/>
        </pc:sldMkLst>
      </pc:sldChg>
      <pc:sldChg chg="del">
        <pc:chgData name="Itoro Ukpe" userId="930c7793ab260b0d" providerId="LiveId" clId="{5C5C1046-30BE-4D86-B6A9-6D2673A3D4B0}" dt="2023-11-18T00:44:17.677" v="0" actId="47"/>
        <pc:sldMkLst>
          <pc:docMk/>
          <pc:sldMk cId="4059564335" sldId="854"/>
        </pc:sldMkLst>
      </pc:sldChg>
      <pc:sldChg chg="del">
        <pc:chgData name="Itoro Ukpe" userId="930c7793ab260b0d" providerId="LiveId" clId="{5C5C1046-30BE-4D86-B6A9-6D2673A3D4B0}" dt="2023-11-18T00:44:17.677" v="0" actId="47"/>
        <pc:sldMkLst>
          <pc:docMk/>
          <pc:sldMk cId="1016405841" sldId="855"/>
        </pc:sldMkLst>
      </pc:sldChg>
      <pc:sldChg chg="del">
        <pc:chgData name="Itoro Ukpe" userId="930c7793ab260b0d" providerId="LiveId" clId="{5C5C1046-30BE-4D86-B6A9-6D2673A3D4B0}" dt="2023-11-18T00:44:17.677" v="0" actId="47"/>
        <pc:sldMkLst>
          <pc:docMk/>
          <pc:sldMk cId="1182650750" sldId="856"/>
        </pc:sldMkLst>
      </pc:sldChg>
      <pc:sldChg chg="del">
        <pc:chgData name="Itoro Ukpe" userId="930c7793ab260b0d" providerId="LiveId" clId="{5C5C1046-30BE-4D86-B6A9-6D2673A3D4B0}" dt="2023-11-18T00:44:17.677" v="0" actId="47"/>
        <pc:sldMkLst>
          <pc:docMk/>
          <pc:sldMk cId="1257973068" sldId="857"/>
        </pc:sldMkLst>
      </pc:sldChg>
      <pc:sldChg chg="modSp mod">
        <pc:chgData name="Itoro Ukpe" userId="930c7793ab260b0d" providerId="LiveId" clId="{5C5C1046-30BE-4D86-B6A9-6D2673A3D4B0}" dt="2023-11-18T01:00:02.458" v="87" actId="403"/>
        <pc:sldMkLst>
          <pc:docMk/>
          <pc:sldMk cId="3207225044" sldId="858"/>
        </pc:sldMkLst>
        <pc:spChg chg="mod">
          <ac:chgData name="Itoro Ukpe" userId="930c7793ab260b0d" providerId="LiveId" clId="{5C5C1046-30BE-4D86-B6A9-6D2673A3D4B0}" dt="2023-11-18T00:46:23.337" v="18"/>
          <ac:spMkLst>
            <pc:docMk/>
            <pc:sldMk cId="3207225044" sldId="858"/>
            <ac:spMk id="3" creationId="{0115FF41-AFA4-4D25-AB42-AB034F4B4FEC}"/>
          </ac:spMkLst>
        </pc:spChg>
        <pc:spChg chg="mod">
          <ac:chgData name="Itoro Ukpe" userId="930c7793ab260b0d" providerId="LiveId" clId="{5C5C1046-30BE-4D86-B6A9-6D2673A3D4B0}" dt="2023-11-18T01:00:02.458" v="87" actId="403"/>
          <ac:spMkLst>
            <pc:docMk/>
            <pc:sldMk cId="3207225044" sldId="858"/>
            <ac:spMk id="4" creationId="{B0881FA9-F3B0-4912-B0E1-352094195C30}"/>
          </ac:spMkLst>
        </pc:spChg>
      </pc:sldChg>
      <pc:sldChg chg="modSp mod">
        <pc:chgData name="Itoro Ukpe" userId="930c7793ab260b0d" providerId="LiveId" clId="{5C5C1046-30BE-4D86-B6A9-6D2673A3D4B0}" dt="2023-11-18T03:00:23.297" v="335" actId="20577"/>
        <pc:sldMkLst>
          <pc:docMk/>
          <pc:sldMk cId="1312504131" sldId="859"/>
        </pc:sldMkLst>
        <pc:spChg chg="mod">
          <ac:chgData name="Itoro Ukpe" userId="930c7793ab260b0d" providerId="LiveId" clId="{5C5C1046-30BE-4D86-B6A9-6D2673A3D4B0}" dt="2023-11-18T03:00:23.297" v="335" actId="20577"/>
          <ac:spMkLst>
            <pc:docMk/>
            <pc:sldMk cId="1312504131" sldId="859"/>
            <ac:spMk id="4" creationId="{B0881FA9-F3B0-4912-B0E1-352094195C30}"/>
          </ac:spMkLst>
        </pc:spChg>
      </pc:sldChg>
      <pc:sldChg chg="del">
        <pc:chgData name="Itoro Ukpe" userId="930c7793ab260b0d" providerId="LiveId" clId="{5C5C1046-30BE-4D86-B6A9-6D2673A3D4B0}" dt="2023-11-18T00:44:17.677" v="0" actId="47"/>
        <pc:sldMkLst>
          <pc:docMk/>
          <pc:sldMk cId="2204826755" sldId="860"/>
        </pc:sldMkLst>
      </pc:sldChg>
      <pc:sldChg chg="modSp add mod ord">
        <pc:chgData name="Itoro Ukpe" userId="930c7793ab260b0d" providerId="LiveId" clId="{5C5C1046-30BE-4D86-B6A9-6D2673A3D4B0}" dt="2023-11-18T15:10:33.256" v="687" actId="13926"/>
        <pc:sldMkLst>
          <pc:docMk/>
          <pc:sldMk cId="3796749978" sldId="860"/>
        </pc:sldMkLst>
        <pc:spChg chg="mod">
          <ac:chgData name="Itoro Ukpe" userId="930c7793ab260b0d" providerId="LiveId" clId="{5C5C1046-30BE-4D86-B6A9-6D2673A3D4B0}" dt="2023-11-18T01:02:14.991" v="97"/>
          <ac:spMkLst>
            <pc:docMk/>
            <pc:sldMk cId="3796749978" sldId="860"/>
            <ac:spMk id="3" creationId="{0115FF41-AFA4-4D25-AB42-AB034F4B4FEC}"/>
          </ac:spMkLst>
        </pc:spChg>
        <pc:spChg chg="mod">
          <ac:chgData name="Itoro Ukpe" userId="930c7793ab260b0d" providerId="LiveId" clId="{5C5C1046-30BE-4D86-B6A9-6D2673A3D4B0}" dt="2023-11-18T15:10:33.256" v="687" actId="13926"/>
          <ac:spMkLst>
            <pc:docMk/>
            <pc:sldMk cId="3796749978" sldId="860"/>
            <ac:spMk id="4" creationId="{B0881FA9-F3B0-4912-B0E1-352094195C30}"/>
          </ac:spMkLst>
        </pc:spChg>
      </pc:sldChg>
      <pc:sldChg chg="modSp add mod ord">
        <pc:chgData name="Itoro Ukpe" userId="930c7793ab260b0d" providerId="LiveId" clId="{5C5C1046-30BE-4D86-B6A9-6D2673A3D4B0}" dt="2023-11-18T00:48:50.832" v="26"/>
        <pc:sldMkLst>
          <pc:docMk/>
          <pc:sldMk cId="649145946" sldId="861"/>
        </pc:sldMkLst>
        <pc:spChg chg="mod">
          <ac:chgData name="Itoro Ukpe" userId="930c7793ab260b0d" providerId="LiveId" clId="{5C5C1046-30BE-4D86-B6A9-6D2673A3D4B0}" dt="2023-11-18T00:48:41.416" v="25"/>
          <ac:spMkLst>
            <pc:docMk/>
            <pc:sldMk cId="649145946" sldId="861"/>
            <ac:spMk id="3" creationId="{0115FF41-AFA4-4D25-AB42-AB034F4B4FEC}"/>
          </ac:spMkLst>
        </pc:spChg>
        <pc:spChg chg="mod">
          <ac:chgData name="Itoro Ukpe" userId="930c7793ab260b0d" providerId="LiveId" clId="{5C5C1046-30BE-4D86-B6A9-6D2673A3D4B0}" dt="2023-11-18T00:48:50.832" v="26"/>
          <ac:spMkLst>
            <pc:docMk/>
            <pc:sldMk cId="649145946" sldId="861"/>
            <ac:spMk id="4" creationId="{B0881FA9-F3B0-4912-B0E1-352094195C30}"/>
          </ac:spMkLst>
        </pc:spChg>
      </pc:sldChg>
      <pc:sldChg chg="del">
        <pc:chgData name="Itoro Ukpe" userId="930c7793ab260b0d" providerId="LiveId" clId="{5C5C1046-30BE-4D86-B6A9-6D2673A3D4B0}" dt="2023-11-18T00:44:17.677" v="0" actId="47"/>
        <pc:sldMkLst>
          <pc:docMk/>
          <pc:sldMk cId="3799799209" sldId="861"/>
        </pc:sldMkLst>
      </pc:sldChg>
      <pc:sldChg chg="del">
        <pc:chgData name="Itoro Ukpe" userId="930c7793ab260b0d" providerId="LiveId" clId="{5C5C1046-30BE-4D86-B6A9-6D2673A3D4B0}" dt="2023-11-18T00:44:17.677" v="0" actId="47"/>
        <pc:sldMkLst>
          <pc:docMk/>
          <pc:sldMk cId="603911632" sldId="862"/>
        </pc:sldMkLst>
      </pc:sldChg>
      <pc:sldChg chg="addSp modSp add mod">
        <pc:chgData name="Itoro Ukpe" userId="930c7793ab260b0d" providerId="LiveId" clId="{5C5C1046-30BE-4D86-B6A9-6D2673A3D4B0}" dt="2023-11-18T02:04:51.168" v="218" actId="20577"/>
        <pc:sldMkLst>
          <pc:docMk/>
          <pc:sldMk cId="1297830834" sldId="862"/>
        </pc:sldMkLst>
        <pc:spChg chg="add mod">
          <ac:chgData name="Itoro Ukpe" userId="930c7793ab260b0d" providerId="LiveId" clId="{5C5C1046-30BE-4D86-B6A9-6D2673A3D4B0}" dt="2023-11-18T02:04:51.168" v="218" actId="20577"/>
          <ac:spMkLst>
            <pc:docMk/>
            <pc:sldMk cId="1297830834" sldId="862"/>
            <ac:spMk id="2" creationId="{3DF69E20-E7B0-7E51-6F33-6D746702A66F}"/>
          </ac:spMkLst>
        </pc:spChg>
        <pc:spChg chg="mod">
          <ac:chgData name="Itoro Ukpe" userId="930c7793ab260b0d" providerId="LiveId" clId="{5C5C1046-30BE-4D86-B6A9-6D2673A3D4B0}" dt="2023-11-18T00:49:07.482" v="30"/>
          <ac:spMkLst>
            <pc:docMk/>
            <pc:sldMk cId="1297830834" sldId="862"/>
            <ac:spMk id="3" creationId="{0115FF41-AFA4-4D25-AB42-AB034F4B4FEC}"/>
          </ac:spMkLst>
        </pc:spChg>
        <pc:spChg chg="mod">
          <ac:chgData name="Itoro Ukpe" userId="930c7793ab260b0d" providerId="LiveId" clId="{5C5C1046-30BE-4D86-B6A9-6D2673A3D4B0}" dt="2023-11-18T00:49:15.462" v="31"/>
          <ac:spMkLst>
            <pc:docMk/>
            <pc:sldMk cId="1297830834" sldId="862"/>
            <ac:spMk id="4" creationId="{B0881FA9-F3B0-4912-B0E1-352094195C30}"/>
          </ac:spMkLst>
        </pc:spChg>
      </pc:sldChg>
      <pc:sldChg chg="modSp add mod">
        <pc:chgData name="Itoro Ukpe" userId="930c7793ab260b0d" providerId="LiveId" clId="{5C5C1046-30BE-4D86-B6A9-6D2673A3D4B0}" dt="2023-11-18T00:49:50.117" v="35"/>
        <pc:sldMkLst>
          <pc:docMk/>
          <pc:sldMk cId="1742541767" sldId="863"/>
        </pc:sldMkLst>
        <pc:spChg chg="mod">
          <ac:chgData name="Itoro Ukpe" userId="930c7793ab260b0d" providerId="LiveId" clId="{5C5C1046-30BE-4D86-B6A9-6D2673A3D4B0}" dt="2023-11-18T00:49:39.862" v="34" actId="14100"/>
          <ac:spMkLst>
            <pc:docMk/>
            <pc:sldMk cId="1742541767" sldId="863"/>
            <ac:spMk id="3" creationId="{0115FF41-AFA4-4D25-AB42-AB034F4B4FEC}"/>
          </ac:spMkLst>
        </pc:spChg>
        <pc:spChg chg="mod">
          <ac:chgData name="Itoro Ukpe" userId="930c7793ab260b0d" providerId="LiveId" clId="{5C5C1046-30BE-4D86-B6A9-6D2673A3D4B0}" dt="2023-11-18T00:49:50.117" v="35"/>
          <ac:spMkLst>
            <pc:docMk/>
            <pc:sldMk cId="1742541767" sldId="863"/>
            <ac:spMk id="4" creationId="{B0881FA9-F3B0-4912-B0E1-352094195C30}"/>
          </ac:spMkLst>
        </pc:spChg>
      </pc:sldChg>
      <pc:sldChg chg="del">
        <pc:chgData name="Itoro Ukpe" userId="930c7793ab260b0d" providerId="LiveId" clId="{5C5C1046-30BE-4D86-B6A9-6D2673A3D4B0}" dt="2023-11-18T00:44:17.677" v="0" actId="47"/>
        <pc:sldMkLst>
          <pc:docMk/>
          <pc:sldMk cId="2594432823" sldId="863"/>
        </pc:sldMkLst>
      </pc:sldChg>
      <pc:sldChg chg="modSp add mod">
        <pc:chgData name="Itoro Ukpe" userId="930c7793ab260b0d" providerId="LiveId" clId="{5C5C1046-30BE-4D86-B6A9-6D2673A3D4B0}" dt="2023-11-18T06:48:20.151" v="513" actId="6549"/>
        <pc:sldMkLst>
          <pc:docMk/>
          <pc:sldMk cId="88174283" sldId="864"/>
        </pc:sldMkLst>
        <pc:spChg chg="mod">
          <ac:chgData name="Itoro Ukpe" userId="930c7793ab260b0d" providerId="LiveId" clId="{5C5C1046-30BE-4D86-B6A9-6D2673A3D4B0}" dt="2023-11-18T00:50:16.388" v="37"/>
          <ac:spMkLst>
            <pc:docMk/>
            <pc:sldMk cId="88174283" sldId="864"/>
            <ac:spMk id="3" creationId="{0115FF41-AFA4-4D25-AB42-AB034F4B4FEC}"/>
          </ac:spMkLst>
        </pc:spChg>
        <pc:spChg chg="mod">
          <ac:chgData name="Itoro Ukpe" userId="930c7793ab260b0d" providerId="LiveId" clId="{5C5C1046-30BE-4D86-B6A9-6D2673A3D4B0}" dt="2023-11-18T06:48:20.151" v="513" actId="6549"/>
          <ac:spMkLst>
            <pc:docMk/>
            <pc:sldMk cId="88174283" sldId="864"/>
            <ac:spMk id="4" creationId="{B0881FA9-F3B0-4912-B0E1-352094195C30}"/>
          </ac:spMkLst>
        </pc:spChg>
      </pc:sldChg>
      <pc:sldChg chg="del">
        <pc:chgData name="Itoro Ukpe" userId="930c7793ab260b0d" providerId="LiveId" clId="{5C5C1046-30BE-4D86-B6A9-6D2673A3D4B0}" dt="2023-11-18T00:44:17.677" v="0" actId="47"/>
        <pc:sldMkLst>
          <pc:docMk/>
          <pc:sldMk cId="1858506863" sldId="864"/>
        </pc:sldMkLst>
      </pc:sldChg>
      <pc:sldChg chg="modSp add mod ord modShow">
        <pc:chgData name="Itoro Ukpe" userId="930c7793ab260b0d" providerId="LiveId" clId="{5C5C1046-30BE-4D86-B6A9-6D2673A3D4B0}" dt="2023-11-18T07:03:23.309" v="571" actId="729"/>
        <pc:sldMkLst>
          <pc:docMk/>
          <pc:sldMk cId="2942707663" sldId="865"/>
        </pc:sldMkLst>
        <pc:spChg chg="mod">
          <ac:chgData name="Itoro Ukpe" userId="930c7793ab260b0d" providerId="LiveId" clId="{5C5C1046-30BE-4D86-B6A9-6D2673A3D4B0}" dt="2023-11-18T00:52:34.684" v="42"/>
          <ac:spMkLst>
            <pc:docMk/>
            <pc:sldMk cId="2942707663" sldId="865"/>
            <ac:spMk id="3" creationId="{0115FF41-AFA4-4D25-AB42-AB034F4B4FEC}"/>
          </ac:spMkLst>
        </pc:spChg>
      </pc:sldChg>
      <pc:sldChg chg="del">
        <pc:chgData name="Itoro Ukpe" userId="930c7793ab260b0d" providerId="LiveId" clId="{5C5C1046-30BE-4D86-B6A9-6D2673A3D4B0}" dt="2023-11-18T00:44:17.677" v="0" actId="47"/>
        <pc:sldMkLst>
          <pc:docMk/>
          <pc:sldMk cId="4028143909" sldId="865"/>
        </pc:sldMkLst>
      </pc:sldChg>
      <pc:sldChg chg="del">
        <pc:chgData name="Itoro Ukpe" userId="930c7793ab260b0d" providerId="LiveId" clId="{5C5C1046-30BE-4D86-B6A9-6D2673A3D4B0}" dt="2023-11-18T00:44:17.677" v="0" actId="47"/>
        <pc:sldMkLst>
          <pc:docMk/>
          <pc:sldMk cId="3461189503" sldId="866"/>
        </pc:sldMkLst>
      </pc:sldChg>
      <pc:sldChg chg="modSp add mod">
        <pc:chgData name="Itoro Ukpe" userId="930c7793ab260b0d" providerId="LiveId" clId="{5C5C1046-30BE-4D86-B6A9-6D2673A3D4B0}" dt="2023-11-18T00:52:58.583" v="44"/>
        <pc:sldMkLst>
          <pc:docMk/>
          <pc:sldMk cId="4000124825" sldId="866"/>
        </pc:sldMkLst>
        <pc:spChg chg="mod">
          <ac:chgData name="Itoro Ukpe" userId="930c7793ab260b0d" providerId="LiveId" clId="{5C5C1046-30BE-4D86-B6A9-6D2673A3D4B0}" dt="2023-11-18T00:52:58.583" v="44"/>
          <ac:spMkLst>
            <pc:docMk/>
            <pc:sldMk cId="4000124825" sldId="866"/>
            <ac:spMk id="3" creationId="{0115FF41-AFA4-4D25-AB42-AB034F4B4FEC}"/>
          </ac:spMkLst>
        </pc:spChg>
      </pc:sldChg>
      <pc:sldChg chg="modSp add mod ord">
        <pc:chgData name="Itoro Ukpe" userId="930c7793ab260b0d" providerId="LiveId" clId="{5C5C1046-30BE-4D86-B6A9-6D2673A3D4B0}" dt="2023-11-18T00:53:38.475" v="49"/>
        <pc:sldMkLst>
          <pc:docMk/>
          <pc:sldMk cId="763018409" sldId="867"/>
        </pc:sldMkLst>
        <pc:spChg chg="mod">
          <ac:chgData name="Itoro Ukpe" userId="930c7793ab260b0d" providerId="LiveId" clId="{5C5C1046-30BE-4D86-B6A9-6D2673A3D4B0}" dt="2023-11-18T00:53:28.600" v="48"/>
          <ac:spMkLst>
            <pc:docMk/>
            <pc:sldMk cId="763018409" sldId="867"/>
            <ac:spMk id="3" creationId="{0115FF41-AFA4-4D25-AB42-AB034F4B4FEC}"/>
          </ac:spMkLst>
        </pc:spChg>
        <pc:spChg chg="mod">
          <ac:chgData name="Itoro Ukpe" userId="930c7793ab260b0d" providerId="LiveId" clId="{5C5C1046-30BE-4D86-B6A9-6D2673A3D4B0}" dt="2023-11-18T00:53:38.475" v="49"/>
          <ac:spMkLst>
            <pc:docMk/>
            <pc:sldMk cId="763018409" sldId="867"/>
            <ac:spMk id="4" creationId="{B0881FA9-F3B0-4912-B0E1-352094195C30}"/>
          </ac:spMkLst>
        </pc:spChg>
      </pc:sldChg>
      <pc:sldChg chg="del">
        <pc:chgData name="Itoro Ukpe" userId="930c7793ab260b0d" providerId="LiveId" clId="{5C5C1046-30BE-4D86-B6A9-6D2673A3D4B0}" dt="2023-11-18T00:44:17.677" v="0" actId="47"/>
        <pc:sldMkLst>
          <pc:docMk/>
          <pc:sldMk cId="3844583551" sldId="867"/>
        </pc:sldMkLst>
      </pc:sldChg>
      <pc:sldChg chg="addSp modSp add mod">
        <pc:chgData name="Itoro Ukpe" userId="930c7793ab260b0d" providerId="LiveId" clId="{5C5C1046-30BE-4D86-B6A9-6D2673A3D4B0}" dt="2023-11-19T17:14:22.141" v="758" actId="6549"/>
        <pc:sldMkLst>
          <pc:docMk/>
          <pc:sldMk cId="33761217" sldId="868"/>
        </pc:sldMkLst>
        <pc:spChg chg="add mod">
          <ac:chgData name="Itoro Ukpe" userId="930c7793ab260b0d" providerId="LiveId" clId="{5C5C1046-30BE-4D86-B6A9-6D2673A3D4B0}" dt="2023-11-19T17:14:22.141" v="758" actId="6549"/>
          <ac:spMkLst>
            <pc:docMk/>
            <pc:sldMk cId="33761217" sldId="868"/>
            <ac:spMk id="2" creationId="{CC8C9F20-73BD-83FE-EDBE-5ADA6F2D0326}"/>
          </ac:spMkLst>
        </pc:spChg>
        <pc:spChg chg="mod">
          <ac:chgData name="Itoro Ukpe" userId="930c7793ab260b0d" providerId="LiveId" clId="{5C5C1046-30BE-4D86-B6A9-6D2673A3D4B0}" dt="2023-11-18T00:53:56.105" v="51"/>
          <ac:spMkLst>
            <pc:docMk/>
            <pc:sldMk cId="33761217" sldId="868"/>
            <ac:spMk id="3" creationId="{0115FF41-AFA4-4D25-AB42-AB034F4B4FEC}"/>
          </ac:spMkLst>
        </pc:spChg>
        <pc:spChg chg="mod">
          <ac:chgData name="Itoro Ukpe" userId="930c7793ab260b0d" providerId="LiveId" clId="{5C5C1046-30BE-4D86-B6A9-6D2673A3D4B0}" dt="2023-11-18T00:54:15.545" v="52"/>
          <ac:spMkLst>
            <pc:docMk/>
            <pc:sldMk cId="33761217" sldId="868"/>
            <ac:spMk id="4" creationId="{B0881FA9-F3B0-4912-B0E1-352094195C30}"/>
          </ac:spMkLst>
        </pc:spChg>
      </pc:sldChg>
      <pc:sldChg chg="del">
        <pc:chgData name="Itoro Ukpe" userId="930c7793ab260b0d" providerId="LiveId" clId="{5C5C1046-30BE-4D86-B6A9-6D2673A3D4B0}" dt="2023-11-18T00:44:17.677" v="0" actId="47"/>
        <pc:sldMkLst>
          <pc:docMk/>
          <pc:sldMk cId="1803804329" sldId="868"/>
        </pc:sldMkLst>
      </pc:sldChg>
      <pc:sldChg chg="modSp add mod">
        <pc:chgData name="Itoro Ukpe" userId="930c7793ab260b0d" providerId="LiveId" clId="{5C5C1046-30BE-4D86-B6A9-6D2673A3D4B0}" dt="2023-11-18T00:54:56.434" v="55"/>
        <pc:sldMkLst>
          <pc:docMk/>
          <pc:sldMk cId="2192446765" sldId="869"/>
        </pc:sldMkLst>
        <pc:spChg chg="mod">
          <ac:chgData name="Itoro Ukpe" userId="930c7793ab260b0d" providerId="LiveId" clId="{5C5C1046-30BE-4D86-B6A9-6D2673A3D4B0}" dt="2023-11-18T00:54:39.358" v="54"/>
          <ac:spMkLst>
            <pc:docMk/>
            <pc:sldMk cId="2192446765" sldId="869"/>
            <ac:spMk id="3" creationId="{0115FF41-AFA4-4D25-AB42-AB034F4B4FEC}"/>
          </ac:spMkLst>
        </pc:spChg>
        <pc:spChg chg="mod">
          <ac:chgData name="Itoro Ukpe" userId="930c7793ab260b0d" providerId="LiveId" clId="{5C5C1046-30BE-4D86-B6A9-6D2673A3D4B0}" dt="2023-11-18T00:54:56.434" v="55"/>
          <ac:spMkLst>
            <pc:docMk/>
            <pc:sldMk cId="2192446765" sldId="869"/>
            <ac:spMk id="4" creationId="{B0881FA9-F3B0-4912-B0E1-352094195C30}"/>
          </ac:spMkLst>
        </pc:spChg>
      </pc:sldChg>
      <pc:sldChg chg="del">
        <pc:chgData name="Itoro Ukpe" userId="930c7793ab260b0d" providerId="LiveId" clId="{5C5C1046-30BE-4D86-B6A9-6D2673A3D4B0}" dt="2023-11-18T00:44:17.677" v="0" actId="47"/>
        <pc:sldMkLst>
          <pc:docMk/>
          <pc:sldMk cId="3230934521" sldId="869"/>
        </pc:sldMkLst>
      </pc:sldChg>
      <pc:sldChg chg="del">
        <pc:chgData name="Itoro Ukpe" userId="930c7793ab260b0d" providerId="LiveId" clId="{5C5C1046-30BE-4D86-B6A9-6D2673A3D4B0}" dt="2023-11-18T00:44:17.677" v="0" actId="47"/>
        <pc:sldMkLst>
          <pc:docMk/>
          <pc:sldMk cId="1641464114" sldId="870"/>
        </pc:sldMkLst>
      </pc:sldChg>
      <pc:sldChg chg="modSp add mod modShow">
        <pc:chgData name="Itoro Ukpe" userId="930c7793ab260b0d" providerId="LiveId" clId="{5C5C1046-30BE-4D86-B6A9-6D2673A3D4B0}" dt="2023-11-18T07:33:28.839" v="679" actId="729"/>
        <pc:sldMkLst>
          <pc:docMk/>
          <pc:sldMk cId="1706999120" sldId="870"/>
        </pc:sldMkLst>
        <pc:spChg chg="mod">
          <ac:chgData name="Itoro Ukpe" userId="930c7793ab260b0d" providerId="LiveId" clId="{5C5C1046-30BE-4D86-B6A9-6D2673A3D4B0}" dt="2023-11-18T00:55:18.695" v="57"/>
          <ac:spMkLst>
            <pc:docMk/>
            <pc:sldMk cId="1706999120" sldId="870"/>
            <ac:spMk id="3" creationId="{0115FF41-AFA4-4D25-AB42-AB034F4B4FEC}"/>
          </ac:spMkLst>
        </pc:spChg>
        <pc:spChg chg="mod">
          <ac:chgData name="Itoro Ukpe" userId="930c7793ab260b0d" providerId="LiveId" clId="{5C5C1046-30BE-4D86-B6A9-6D2673A3D4B0}" dt="2023-11-18T00:55:35.726" v="58"/>
          <ac:spMkLst>
            <pc:docMk/>
            <pc:sldMk cId="1706999120" sldId="870"/>
            <ac:spMk id="4" creationId="{B0881FA9-F3B0-4912-B0E1-352094195C30}"/>
          </ac:spMkLst>
        </pc:spChg>
      </pc:sldChg>
      <pc:sldChg chg="del">
        <pc:chgData name="Itoro Ukpe" userId="930c7793ab260b0d" providerId="LiveId" clId="{5C5C1046-30BE-4D86-B6A9-6D2673A3D4B0}" dt="2023-11-18T00:44:17.677" v="0" actId="47"/>
        <pc:sldMkLst>
          <pc:docMk/>
          <pc:sldMk cId="1615603257" sldId="871"/>
        </pc:sldMkLst>
      </pc:sldChg>
      <pc:sldChg chg="modSp add mod modShow">
        <pc:chgData name="Itoro Ukpe" userId="930c7793ab260b0d" providerId="LiveId" clId="{5C5C1046-30BE-4D86-B6A9-6D2673A3D4B0}" dt="2023-11-18T07:35:34.202" v="680" actId="729"/>
        <pc:sldMkLst>
          <pc:docMk/>
          <pc:sldMk cId="3683908406" sldId="871"/>
        </pc:sldMkLst>
        <pc:spChg chg="mod">
          <ac:chgData name="Itoro Ukpe" userId="930c7793ab260b0d" providerId="LiveId" clId="{5C5C1046-30BE-4D86-B6A9-6D2673A3D4B0}" dt="2023-11-18T00:55:50.687" v="60"/>
          <ac:spMkLst>
            <pc:docMk/>
            <pc:sldMk cId="3683908406" sldId="871"/>
            <ac:spMk id="3" creationId="{0115FF41-AFA4-4D25-AB42-AB034F4B4FEC}"/>
          </ac:spMkLst>
        </pc:spChg>
        <pc:spChg chg="mod">
          <ac:chgData name="Itoro Ukpe" userId="930c7793ab260b0d" providerId="LiveId" clId="{5C5C1046-30BE-4D86-B6A9-6D2673A3D4B0}" dt="2023-11-18T00:56:00.082" v="61"/>
          <ac:spMkLst>
            <pc:docMk/>
            <pc:sldMk cId="3683908406" sldId="871"/>
            <ac:spMk id="4" creationId="{B0881FA9-F3B0-4912-B0E1-352094195C30}"/>
          </ac:spMkLst>
        </pc:spChg>
      </pc:sldChg>
      <pc:sldChg chg="modSp add mod">
        <pc:chgData name="Itoro Ukpe" userId="930c7793ab260b0d" providerId="LiveId" clId="{5C5C1046-30BE-4D86-B6A9-6D2673A3D4B0}" dt="2023-11-18T01:00:14.960" v="88" actId="403"/>
        <pc:sldMkLst>
          <pc:docMk/>
          <pc:sldMk cId="279419273" sldId="872"/>
        </pc:sldMkLst>
        <pc:spChg chg="mod">
          <ac:chgData name="Itoro Ukpe" userId="930c7793ab260b0d" providerId="LiveId" clId="{5C5C1046-30BE-4D86-B6A9-6D2673A3D4B0}" dt="2023-11-18T01:00:14.960" v="88" actId="403"/>
          <ac:spMkLst>
            <pc:docMk/>
            <pc:sldMk cId="279419273" sldId="872"/>
            <ac:spMk id="4" creationId="{B0881FA9-F3B0-4912-B0E1-352094195C30}"/>
          </ac:spMkLst>
        </pc:spChg>
      </pc:sldChg>
      <pc:sldChg chg="del">
        <pc:chgData name="Itoro Ukpe" userId="930c7793ab260b0d" providerId="LiveId" clId="{5C5C1046-30BE-4D86-B6A9-6D2673A3D4B0}" dt="2023-11-18T00:44:17.677" v="0" actId="47"/>
        <pc:sldMkLst>
          <pc:docMk/>
          <pc:sldMk cId="3157551202" sldId="872"/>
        </pc:sldMkLst>
      </pc:sldChg>
      <pc:sldChg chg="del">
        <pc:chgData name="Itoro Ukpe" userId="930c7793ab260b0d" providerId="LiveId" clId="{5C5C1046-30BE-4D86-B6A9-6D2673A3D4B0}" dt="2023-11-18T00:44:17.677" v="0" actId="47"/>
        <pc:sldMkLst>
          <pc:docMk/>
          <pc:sldMk cId="1769778413" sldId="873"/>
        </pc:sldMkLst>
      </pc:sldChg>
      <pc:sldChg chg="modSp add mod">
        <pc:chgData name="Itoro Ukpe" userId="930c7793ab260b0d" providerId="LiveId" clId="{5C5C1046-30BE-4D86-B6A9-6D2673A3D4B0}" dt="2023-11-18T01:01:41.146" v="94" actId="113"/>
        <pc:sldMkLst>
          <pc:docMk/>
          <pc:sldMk cId="3161484616" sldId="873"/>
        </pc:sldMkLst>
        <pc:spChg chg="mod">
          <ac:chgData name="Itoro Ukpe" userId="930c7793ab260b0d" providerId="LiveId" clId="{5C5C1046-30BE-4D86-B6A9-6D2673A3D4B0}" dt="2023-11-18T01:01:41.146" v="94" actId="113"/>
          <ac:spMkLst>
            <pc:docMk/>
            <pc:sldMk cId="3161484616" sldId="873"/>
            <ac:spMk id="4" creationId="{B0881FA9-F3B0-4912-B0E1-352094195C30}"/>
          </ac:spMkLst>
        </pc:spChg>
      </pc:sldChg>
      <pc:sldChg chg="modSp add mod">
        <pc:chgData name="Itoro Ukpe" userId="930c7793ab260b0d" providerId="LiveId" clId="{5C5C1046-30BE-4D86-B6A9-6D2673A3D4B0}" dt="2023-11-18T01:11:58.506" v="132" actId="403"/>
        <pc:sldMkLst>
          <pc:docMk/>
          <pc:sldMk cId="452102921" sldId="874"/>
        </pc:sldMkLst>
        <pc:spChg chg="mod">
          <ac:chgData name="Itoro Ukpe" userId="930c7793ab260b0d" providerId="LiveId" clId="{5C5C1046-30BE-4D86-B6A9-6D2673A3D4B0}" dt="2023-11-18T01:11:58.506" v="132" actId="403"/>
          <ac:spMkLst>
            <pc:docMk/>
            <pc:sldMk cId="452102921" sldId="874"/>
            <ac:spMk id="4" creationId="{B0881FA9-F3B0-4912-B0E1-352094195C30}"/>
          </ac:spMkLst>
        </pc:spChg>
      </pc:sldChg>
      <pc:sldChg chg="del">
        <pc:chgData name="Itoro Ukpe" userId="930c7793ab260b0d" providerId="LiveId" clId="{5C5C1046-30BE-4D86-B6A9-6D2673A3D4B0}" dt="2023-11-18T00:44:17.677" v="0" actId="47"/>
        <pc:sldMkLst>
          <pc:docMk/>
          <pc:sldMk cId="2660112684" sldId="874"/>
        </pc:sldMkLst>
      </pc:sldChg>
      <pc:sldChg chg="modSp add mod">
        <pc:chgData name="Itoro Ukpe" userId="930c7793ab260b0d" providerId="LiveId" clId="{5C5C1046-30BE-4D86-B6A9-6D2673A3D4B0}" dt="2023-11-18T15:11:30.411" v="689" actId="13926"/>
        <pc:sldMkLst>
          <pc:docMk/>
          <pc:sldMk cId="1019398496" sldId="875"/>
        </pc:sldMkLst>
        <pc:spChg chg="mod">
          <ac:chgData name="Itoro Ukpe" userId="930c7793ab260b0d" providerId="LiveId" clId="{5C5C1046-30BE-4D86-B6A9-6D2673A3D4B0}" dt="2023-11-18T15:11:30.411" v="689" actId="13926"/>
          <ac:spMkLst>
            <pc:docMk/>
            <pc:sldMk cId="1019398496" sldId="875"/>
            <ac:spMk id="4" creationId="{B0881FA9-F3B0-4912-B0E1-352094195C30}"/>
          </ac:spMkLst>
        </pc:spChg>
      </pc:sldChg>
      <pc:sldChg chg="del">
        <pc:chgData name="Itoro Ukpe" userId="930c7793ab260b0d" providerId="LiveId" clId="{5C5C1046-30BE-4D86-B6A9-6D2673A3D4B0}" dt="2023-11-18T00:44:17.677" v="0" actId="47"/>
        <pc:sldMkLst>
          <pc:docMk/>
          <pc:sldMk cId="2166605666" sldId="875"/>
        </pc:sldMkLst>
      </pc:sldChg>
      <pc:sldChg chg="modSp add mod">
        <pc:chgData name="Itoro Ukpe" userId="930c7793ab260b0d" providerId="LiveId" clId="{5C5C1046-30BE-4D86-B6A9-6D2673A3D4B0}" dt="2023-11-18T14:51:48.398" v="682" actId="13926"/>
        <pc:sldMkLst>
          <pc:docMk/>
          <pc:sldMk cId="489947744" sldId="876"/>
        </pc:sldMkLst>
        <pc:spChg chg="mod">
          <ac:chgData name="Itoro Ukpe" userId="930c7793ab260b0d" providerId="LiveId" clId="{5C5C1046-30BE-4D86-B6A9-6D2673A3D4B0}" dt="2023-11-18T01:14:26.608" v="138"/>
          <ac:spMkLst>
            <pc:docMk/>
            <pc:sldMk cId="489947744" sldId="876"/>
            <ac:spMk id="3" creationId="{0115FF41-AFA4-4D25-AB42-AB034F4B4FEC}"/>
          </ac:spMkLst>
        </pc:spChg>
        <pc:spChg chg="mod">
          <ac:chgData name="Itoro Ukpe" userId="930c7793ab260b0d" providerId="LiveId" clId="{5C5C1046-30BE-4D86-B6A9-6D2673A3D4B0}" dt="2023-11-18T14:51:48.398" v="682" actId="13926"/>
          <ac:spMkLst>
            <pc:docMk/>
            <pc:sldMk cId="489947744" sldId="876"/>
            <ac:spMk id="4" creationId="{B0881FA9-F3B0-4912-B0E1-352094195C30}"/>
          </ac:spMkLst>
        </pc:spChg>
      </pc:sldChg>
      <pc:sldChg chg="add del">
        <pc:chgData name="Itoro Ukpe" userId="930c7793ab260b0d" providerId="LiveId" clId="{5C5C1046-30BE-4D86-B6A9-6D2673A3D4B0}" dt="2023-11-18T01:13:57.102" v="136" actId="47"/>
        <pc:sldMkLst>
          <pc:docMk/>
          <pc:sldMk cId="2048651982" sldId="876"/>
        </pc:sldMkLst>
      </pc:sldChg>
      <pc:sldChg chg="del">
        <pc:chgData name="Itoro Ukpe" userId="930c7793ab260b0d" providerId="LiveId" clId="{5C5C1046-30BE-4D86-B6A9-6D2673A3D4B0}" dt="2023-11-18T00:44:17.677" v="0" actId="47"/>
        <pc:sldMkLst>
          <pc:docMk/>
          <pc:sldMk cId="2269008182" sldId="876"/>
        </pc:sldMkLst>
      </pc:sldChg>
      <pc:sldChg chg="modSp add mod">
        <pc:chgData name="Itoro Ukpe" userId="930c7793ab260b0d" providerId="LiveId" clId="{5C5C1046-30BE-4D86-B6A9-6D2673A3D4B0}" dt="2023-11-18T14:51:59.263" v="684" actId="13926"/>
        <pc:sldMkLst>
          <pc:docMk/>
          <pc:sldMk cId="2140717203" sldId="877"/>
        </pc:sldMkLst>
        <pc:spChg chg="mod">
          <ac:chgData name="Itoro Ukpe" userId="930c7793ab260b0d" providerId="LiveId" clId="{5C5C1046-30BE-4D86-B6A9-6D2673A3D4B0}" dt="2023-11-18T14:51:59.263" v="684" actId="13926"/>
          <ac:spMkLst>
            <pc:docMk/>
            <pc:sldMk cId="2140717203" sldId="877"/>
            <ac:spMk id="4" creationId="{B0881FA9-F3B0-4912-B0E1-352094195C30}"/>
          </ac:spMkLst>
        </pc:spChg>
      </pc:sldChg>
      <pc:sldChg chg="del">
        <pc:chgData name="Itoro Ukpe" userId="930c7793ab260b0d" providerId="LiveId" clId="{5C5C1046-30BE-4D86-B6A9-6D2673A3D4B0}" dt="2023-11-18T00:44:17.677" v="0" actId="47"/>
        <pc:sldMkLst>
          <pc:docMk/>
          <pc:sldMk cId="2713885229" sldId="877"/>
        </pc:sldMkLst>
      </pc:sldChg>
      <pc:sldChg chg="modSp add mod">
        <pc:chgData name="Itoro Ukpe" userId="930c7793ab260b0d" providerId="LiveId" clId="{5C5C1046-30BE-4D86-B6A9-6D2673A3D4B0}" dt="2023-11-18T14:52:21.819" v="686" actId="13926"/>
        <pc:sldMkLst>
          <pc:docMk/>
          <pc:sldMk cId="2360089749" sldId="878"/>
        </pc:sldMkLst>
        <pc:spChg chg="mod">
          <ac:chgData name="Itoro Ukpe" userId="930c7793ab260b0d" providerId="LiveId" clId="{5C5C1046-30BE-4D86-B6A9-6D2673A3D4B0}" dt="2023-11-18T14:52:21.819" v="686" actId="13926"/>
          <ac:spMkLst>
            <pc:docMk/>
            <pc:sldMk cId="2360089749" sldId="878"/>
            <ac:spMk id="4" creationId="{B0881FA9-F3B0-4912-B0E1-352094195C30}"/>
          </ac:spMkLst>
        </pc:spChg>
      </pc:sldChg>
      <pc:sldChg chg="del">
        <pc:chgData name="Itoro Ukpe" userId="930c7793ab260b0d" providerId="LiveId" clId="{5C5C1046-30BE-4D86-B6A9-6D2673A3D4B0}" dt="2023-11-18T00:44:17.677" v="0" actId="47"/>
        <pc:sldMkLst>
          <pc:docMk/>
          <pc:sldMk cId="3712309615" sldId="878"/>
        </pc:sldMkLst>
      </pc:sldChg>
      <pc:sldChg chg="modSp add mod">
        <pc:chgData name="Itoro Ukpe" userId="930c7793ab260b0d" providerId="LiveId" clId="{5C5C1046-30BE-4D86-B6A9-6D2673A3D4B0}" dt="2023-11-18T02:00:43.516" v="189" actId="114"/>
        <pc:sldMkLst>
          <pc:docMk/>
          <pc:sldMk cId="511679995" sldId="879"/>
        </pc:sldMkLst>
        <pc:spChg chg="mod">
          <ac:chgData name="Itoro Ukpe" userId="930c7793ab260b0d" providerId="LiveId" clId="{5C5C1046-30BE-4D86-B6A9-6D2673A3D4B0}" dt="2023-11-18T01:19:02.823" v="166" actId="14100"/>
          <ac:spMkLst>
            <pc:docMk/>
            <pc:sldMk cId="511679995" sldId="879"/>
            <ac:spMk id="3" creationId="{0115FF41-AFA4-4D25-AB42-AB034F4B4FEC}"/>
          </ac:spMkLst>
        </pc:spChg>
        <pc:spChg chg="mod">
          <ac:chgData name="Itoro Ukpe" userId="930c7793ab260b0d" providerId="LiveId" clId="{5C5C1046-30BE-4D86-B6A9-6D2673A3D4B0}" dt="2023-11-18T02:00:43.516" v="189" actId="114"/>
          <ac:spMkLst>
            <pc:docMk/>
            <pc:sldMk cId="511679995" sldId="879"/>
            <ac:spMk id="4" creationId="{B0881FA9-F3B0-4912-B0E1-352094195C30}"/>
          </ac:spMkLst>
        </pc:spChg>
      </pc:sldChg>
      <pc:sldChg chg="del">
        <pc:chgData name="Itoro Ukpe" userId="930c7793ab260b0d" providerId="LiveId" clId="{5C5C1046-30BE-4D86-B6A9-6D2673A3D4B0}" dt="2023-11-18T00:44:17.677" v="0" actId="47"/>
        <pc:sldMkLst>
          <pc:docMk/>
          <pc:sldMk cId="3528143307" sldId="879"/>
        </pc:sldMkLst>
      </pc:sldChg>
      <pc:sldChg chg="modSp add mod">
        <pc:chgData name="Itoro Ukpe" userId="930c7793ab260b0d" providerId="LiveId" clId="{5C5C1046-30BE-4D86-B6A9-6D2673A3D4B0}" dt="2023-11-18T02:02:27.181" v="195" actId="113"/>
        <pc:sldMkLst>
          <pc:docMk/>
          <pc:sldMk cId="401298090" sldId="880"/>
        </pc:sldMkLst>
        <pc:spChg chg="mod">
          <ac:chgData name="Itoro Ukpe" userId="930c7793ab260b0d" providerId="LiveId" clId="{5C5C1046-30BE-4D86-B6A9-6D2673A3D4B0}" dt="2023-11-18T02:02:27.181" v="195" actId="113"/>
          <ac:spMkLst>
            <pc:docMk/>
            <pc:sldMk cId="401298090" sldId="880"/>
            <ac:spMk id="4" creationId="{B0881FA9-F3B0-4912-B0E1-352094195C30}"/>
          </ac:spMkLst>
        </pc:spChg>
      </pc:sldChg>
      <pc:sldChg chg="del">
        <pc:chgData name="Itoro Ukpe" userId="930c7793ab260b0d" providerId="LiveId" clId="{5C5C1046-30BE-4D86-B6A9-6D2673A3D4B0}" dt="2023-11-18T00:44:17.677" v="0" actId="47"/>
        <pc:sldMkLst>
          <pc:docMk/>
          <pc:sldMk cId="2762748361" sldId="880"/>
        </pc:sldMkLst>
      </pc:sldChg>
      <pc:sldChg chg="modSp add mod">
        <pc:chgData name="Itoro Ukpe" userId="930c7793ab260b0d" providerId="LiveId" clId="{5C5C1046-30BE-4D86-B6A9-6D2673A3D4B0}" dt="2023-11-18T02:03:32.996" v="200" actId="113"/>
        <pc:sldMkLst>
          <pc:docMk/>
          <pc:sldMk cId="2329704196" sldId="881"/>
        </pc:sldMkLst>
        <pc:spChg chg="mod">
          <ac:chgData name="Itoro Ukpe" userId="930c7793ab260b0d" providerId="LiveId" clId="{5C5C1046-30BE-4D86-B6A9-6D2673A3D4B0}" dt="2023-11-18T02:03:32.996" v="200" actId="113"/>
          <ac:spMkLst>
            <pc:docMk/>
            <pc:sldMk cId="2329704196" sldId="881"/>
            <ac:spMk id="4" creationId="{B0881FA9-F3B0-4912-B0E1-352094195C30}"/>
          </ac:spMkLst>
        </pc:spChg>
      </pc:sldChg>
      <pc:sldChg chg="del">
        <pc:chgData name="Itoro Ukpe" userId="930c7793ab260b0d" providerId="LiveId" clId="{5C5C1046-30BE-4D86-B6A9-6D2673A3D4B0}" dt="2023-11-18T00:44:17.677" v="0" actId="47"/>
        <pc:sldMkLst>
          <pc:docMk/>
          <pc:sldMk cId="2484558584" sldId="881"/>
        </pc:sldMkLst>
      </pc:sldChg>
      <pc:sldChg chg="del">
        <pc:chgData name="Itoro Ukpe" userId="930c7793ab260b0d" providerId="LiveId" clId="{5C5C1046-30BE-4D86-B6A9-6D2673A3D4B0}" dt="2023-11-18T00:44:17.677" v="0" actId="47"/>
        <pc:sldMkLst>
          <pc:docMk/>
          <pc:sldMk cId="1339056124" sldId="882"/>
        </pc:sldMkLst>
      </pc:sldChg>
      <pc:sldChg chg="modSp add mod">
        <pc:chgData name="Itoro Ukpe" userId="930c7793ab260b0d" providerId="LiveId" clId="{5C5C1046-30BE-4D86-B6A9-6D2673A3D4B0}" dt="2023-11-18T02:04:06.125" v="206" actId="113"/>
        <pc:sldMkLst>
          <pc:docMk/>
          <pc:sldMk cId="3760427470" sldId="882"/>
        </pc:sldMkLst>
        <pc:spChg chg="mod">
          <ac:chgData name="Itoro Ukpe" userId="930c7793ab260b0d" providerId="LiveId" clId="{5C5C1046-30BE-4D86-B6A9-6D2673A3D4B0}" dt="2023-11-18T02:04:06.125" v="206" actId="113"/>
          <ac:spMkLst>
            <pc:docMk/>
            <pc:sldMk cId="3760427470" sldId="882"/>
            <ac:spMk id="4" creationId="{B0881FA9-F3B0-4912-B0E1-352094195C30}"/>
          </ac:spMkLst>
        </pc:spChg>
      </pc:sldChg>
      <pc:sldChg chg="del">
        <pc:chgData name="Itoro Ukpe" userId="930c7793ab260b0d" providerId="LiveId" clId="{5C5C1046-30BE-4D86-B6A9-6D2673A3D4B0}" dt="2023-11-18T00:44:17.677" v="0" actId="47"/>
        <pc:sldMkLst>
          <pc:docMk/>
          <pc:sldMk cId="2514886393" sldId="883"/>
        </pc:sldMkLst>
      </pc:sldChg>
      <pc:sldChg chg="modSp add mod ord">
        <pc:chgData name="Itoro Ukpe" userId="930c7793ab260b0d" providerId="LiveId" clId="{5C5C1046-30BE-4D86-B6A9-6D2673A3D4B0}" dt="2023-11-18T02:43:23.493" v="254" actId="113"/>
        <pc:sldMkLst>
          <pc:docMk/>
          <pc:sldMk cId="3116436253" sldId="883"/>
        </pc:sldMkLst>
        <pc:spChg chg="mod">
          <ac:chgData name="Itoro Ukpe" userId="930c7793ab260b0d" providerId="LiveId" clId="{5C5C1046-30BE-4D86-B6A9-6D2673A3D4B0}" dt="2023-11-18T02:06:29.900" v="222"/>
          <ac:spMkLst>
            <pc:docMk/>
            <pc:sldMk cId="3116436253" sldId="883"/>
            <ac:spMk id="3" creationId="{0115FF41-AFA4-4D25-AB42-AB034F4B4FEC}"/>
          </ac:spMkLst>
        </pc:spChg>
        <pc:spChg chg="mod">
          <ac:chgData name="Itoro Ukpe" userId="930c7793ab260b0d" providerId="LiveId" clId="{5C5C1046-30BE-4D86-B6A9-6D2673A3D4B0}" dt="2023-11-18T02:43:23.493" v="254" actId="113"/>
          <ac:spMkLst>
            <pc:docMk/>
            <pc:sldMk cId="3116436253" sldId="883"/>
            <ac:spMk id="4" creationId="{B0881FA9-F3B0-4912-B0E1-352094195C30}"/>
          </ac:spMkLst>
        </pc:spChg>
      </pc:sldChg>
      <pc:sldChg chg="modSp add del mod">
        <pc:chgData name="Itoro Ukpe" userId="930c7793ab260b0d" providerId="LiveId" clId="{5C5C1046-30BE-4D86-B6A9-6D2673A3D4B0}" dt="2023-12-02T02:23:29.066" v="768" actId="47"/>
        <pc:sldMkLst>
          <pc:docMk/>
          <pc:sldMk cId="1797002633" sldId="884"/>
        </pc:sldMkLst>
        <pc:spChg chg="mod">
          <ac:chgData name="Itoro Ukpe" userId="930c7793ab260b0d" providerId="LiveId" clId="{5C5C1046-30BE-4D86-B6A9-6D2673A3D4B0}" dt="2023-11-18T05:41:44.796" v="338" actId="113"/>
          <ac:spMkLst>
            <pc:docMk/>
            <pc:sldMk cId="1797002633" sldId="884"/>
            <ac:spMk id="4" creationId="{B0881FA9-F3B0-4912-B0E1-352094195C30}"/>
          </ac:spMkLst>
        </pc:spChg>
      </pc:sldChg>
      <pc:sldChg chg="del">
        <pc:chgData name="Itoro Ukpe" userId="930c7793ab260b0d" providerId="LiveId" clId="{5C5C1046-30BE-4D86-B6A9-6D2673A3D4B0}" dt="2023-11-18T00:44:17.677" v="0" actId="47"/>
        <pc:sldMkLst>
          <pc:docMk/>
          <pc:sldMk cId="2862704577" sldId="884"/>
        </pc:sldMkLst>
      </pc:sldChg>
      <pc:sldChg chg="del">
        <pc:chgData name="Itoro Ukpe" userId="930c7793ab260b0d" providerId="LiveId" clId="{5C5C1046-30BE-4D86-B6A9-6D2673A3D4B0}" dt="2023-11-18T00:44:17.677" v="0" actId="47"/>
        <pc:sldMkLst>
          <pc:docMk/>
          <pc:sldMk cId="1445333246" sldId="885"/>
        </pc:sldMkLst>
      </pc:sldChg>
      <pc:sldChg chg="modSp add del mod">
        <pc:chgData name="Itoro Ukpe" userId="930c7793ab260b0d" providerId="LiveId" clId="{5C5C1046-30BE-4D86-B6A9-6D2673A3D4B0}" dt="2023-12-02T02:23:19.945" v="764" actId="47"/>
        <pc:sldMkLst>
          <pc:docMk/>
          <pc:sldMk cId="4209434722" sldId="885"/>
        </pc:sldMkLst>
        <pc:spChg chg="mod">
          <ac:chgData name="Itoro Ukpe" userId="930c7793ab260b0d" providerId="LiveId" clId="{5C5C1046-30BE-4D86-B6A9-6D2673A3D4B0}" dt="2023-11-18T02:44:34.191" v="268" actId="114"/>
          <ac:spMkLst>
            <pc:docMk/>
            <pc:sldMk cId="4209434722" sldId="885"/>
            <ac:spMk id="4" creationId="{B0881FA9-F3B0-4912-B0E1-352094195C30}"/>
          </ac:spMkLst>
        </pc:spChg>
      </pc:sldChg>
      <pc:sldChg chg="modSp add mod">
        <pc:chgData name="Itoro Ukpe" userId="930c7793ab260b0d" providerId="LiveId" clId="{5C5C1046-30BE-4D86-B6A9-6D2673A3D4B0}" dt="2023-11-18T02:45:47.552" v="280" actId="114"/>
        <pc:sldMkLst>
          <pc:docMk/>
          <pc:sldMk cId="27314944" sldId="886"/>
        </pc:sldMkLst>
        <pc:spChg chg="mod">
          <ac:chgData name="Itoro Ukpe" userId="930c7793ab260b0d" providerId="LiveId" clId="{5C5C1046-30BE-4D86-B6A9-6D2673A3D4B0}" dt="2023-11-18T02:45:47.552" v="280" actId="114"/>
          <ac:spMkLst>
            <pc:docMk/>
            <pc:sldMk cId="27314944" sldId="886"/>
            <ac:spMk id="4" creationId="{B0881FA9-F3B0-4912-B0E1-352094195C30}"/>
          </ac:spMkLst>
        </pc:spChg>
      </pc:sldChg>
      <pc:sldChg chg="del">
        <pc:chgData name="Itoro Ukpe" userId="930c7793ab260b0d" providerId="LiveId" clId="{5C5C1046-30BE-4D86-B6A9-6D2673A3D4B0}" dt="2023-11-18T00:44:17.677" v="0" actId="47"/>
        <pc:sldMkLst>
          <pc:docMk/>
          <pc:sldMk cId="3708006237" sldId="886"/>
        </pc:sldMkLst>
      </pc:sldChg>
      <pc:sldChg chg="modSp add del mod">
        <pc:chgData name="Itoro Ukpe" userId="930c7793ab260b0d" providerId="LiveId" clId="{5C5C1046-30BE-4D86-B6A9-6D2673A3D4B0}" dt="2023-11-18T02:45:11.788" v="272" actId="47"/>
        <pc:sldMkLst>
          <pc:docMk/>
          <pc:sldMk cId="119510039" sldId="887"/>
        </pc:sldMkLst>
        <pc:spChg chg="mod">
          <ac:chgData name="Itoro Ukpe" userId="930c7793ab260b0d" providerId="LiveId" clId="{5C5C1046-30BE-4D86-B6A9-6D2673A3D4B0}" dt="2023-11-18T02:44:43.230" v="270" actId="114"/>
          <ac:spMkLst>
            <pc:docMk/>
            <pc:sldMk cId="119510039" sldId="887"/>
            <ac:spMk id="4" creationId="{B0881FA9-F3B0-4912-B0E1-352094195C30}"/>
          </ac:spMkLst>
        </pc:spChg>
      </pc:sldChg>
      <pc:sldChg chg="del">
        <pc:chgData name="Itoro Ukpe" userId="930c7793ab260b0d" providerId="LiveId" clId="{5C5C1046-30BE-4D86-B6A9-6D2673A3D4B0}" dt="2023-11-18T00:44:17.677" v="0" actId="47"/>
        <pc:sldMkLst>
          <pc:docMk/>
          <pc:sldMk cId="1051246947" sldId="887"/>
        </pc:sldMkLst>
      </pc:sldChg>
      <pc:sldChg chg="modSp add del mod ord">
        <pc:chgData name="Itoro Ukpe" userId="930c7793ab260b0d" providerId="LiveId" clId="{5C5C1046-30BE-4D86-B6A9-6D2673A3D4B0}" dt="2023-12-02T02:23:19.421" v="763" actId="47"/>
        <pc:sldMkLst>
          <pc:docMk/>
          <pc:sldMk cId="854864775" sldId="888"/>
        </pc:sldMkLst>
        <pc:spChg chg="mod">
          <ac:chgData name="Itoro Ukpe" userId="930c7793ab260b0d" providerId="LiveId" clId="{5C5C1046-30BE-4D86-B6A9-6D2673A3D4B0}" dt="2023-11-18T15:35:51.255" v="690" actId="13926"/>
          <ac:spMkLst>
            <pc:docMk/>
            <pc:sldMk cId="854864775" sldId="888"/>
            <ac:spMk id="4" creationId="{B0881FA9-F3B0-4912-B0E1-352094195C30}"/>
          </ac:spMkLst>
        </pc:spChg>
      </pc:sldChg>
      <pc:sldChg chg="del">
        <pc:chgData name="Itoro Ukpe" userId="930c7793ab260b0d" providerId="LiveId" clId="{5C5C1046-30BE-4D86-B6A9-6D2673A3D4B0}" dt="2023-11-18T00:44:17.677" v="0" actId="47"/>
        <pc:sldMkLst>
          <pc:docMk/>
          <pc:sldMk cId="2951553478" sldId="888"/>
        </pc:sldMkLst>
      </pc:sldChg>
      <pc:sldChg chg="del">
        <pc:chgData name="Itoro Ukpe" userId="930c7793ab260b0d" providerId="LiveId" clId="{5C5C1046-30BE-4D86-B6A9-6D2673A3D4B0}" dt="2023-11-18T00:44:17.677" v="0" actId="47"/>
        <pc:sldMkLst>
          <pc:docMk/>
          <pc:sldMk cId="1933073896" sldId="889"/>
        </pc:sldMkLst>
      </pc:sldChg>
      <pc:sldChg chg="modSp add mod">
        <pc:chgData name="Itoro Ukpe" userId="930c7793ab260b0d" providerId="LiveId" clId="{5C5C1046-30BE-4D86-B6A9-6D2673A3D4B0}" dt="2023-11-18T05:55:59.772" v="348" actId="6549"/>
        <pc:sldMkLst>
          <pc:docMk/>
          <pc:sldMk cId="4105480589" sldId="889"/>
        </pc:sldMkLst>
        <pc:spChg chg="mod">
          <ac:chgData name="Itoro Ukpe" userId="930c7793ab260b0d" providerId="LiveId" clId="{5C5C1046-30BE-4D86-B6A9-6D2673A3D4B0}" dt="2023-11-18T05:43:12.257" v="340"/>
          <ac:spMkLst>
            <pc:docMk/>
            <pc:sldMk cId="4105480589" sldId="889"/>
            <ac:spMk id="3" creationId="{0115FF41-AFA4-4D25-AB42-AB034F4B4FEC}"/>
          </ac:spMkLst>
        </pc:spChg>
        <pc:spChg chg="mod">
          <ac:chgData name="Itoro Ukpe" userId="930c7793ab260b0d" providerId="LiveId" clId="{5C5C1046-30BE-4D86-B6A9-6D2673A3D4B0}" dt="2023-11-18T05:55:59.772" v="348" actId="6549"/>
          <ac:spMkLst>
            <pc:docMk/>
            <pc:sldMk cId="4105480589" sldId="889"/>
            <ac:spMk id="4" creationId="{B0881FA9-F3B0-4912-B0E1-352094195C30}"/>
          </ac:spMkLst>
        </pc:spChg>
      </pc:sldChg>
      <pc:sldChg chg="del">
        <pc:chgData name="Itoro Ukpe" userId="930c7793ab260b0d" providerId="LiveId" clId="{5C5C1046-30BE-4D86-B6A9-6D2673A3D4B0}" dt="2023-11-18T00:44:17.677" v="0" actId="47"/>
        <pc:sldMkLst>
          <pc:docMk/>
          <pc:sldMk cId="2556329237" sldId="890"/>
        </pc:sldMkLst>
      </pc:sldChg>
      <pc:sldChg chg="modSp add mod">
        <pc:chgData name="Itoro Ukpe" userId="930c7793ab260b0d" providerId="LiveId" clId="{5C5C1046-30BE-4D86-B6A9-6D2673A3D4B0}" dt="2023-11-18T05:57:10.635" v="353" actId="6549"/>
        <pc:sldMkLst>
          <pc:docMk/>
          <pc:sldMk cId="2717443189" sldId="890"/>
        </pc:sldMkLst>
        <pc:spChg chg="mod">
          <ac:chgData name="Itoro Ukpe" userId="930c7793ab260b0d" providerId="LiveId" clId="{5C5C1046-30BE-4D86-B6A9-6D2673A3D4B0}" dt="2023-11-18T05:57:10.635" v="353" actId="6549"/>
          <ac:spMkLst>
            <pc:docMk/>
            <pc:sldMk cId="2717443189" sldId="890"/>
            <ac:spMk id="4" creationId="{B0881FA9-F3B0-4912-B0E1-352094195C30}"/>
          </ac:spMkLst>
        </pc:spChg>
      </pc:sldChg>
      <pc:sldChg chg="modSp add mod">
        <pc:chgData name="Itoro Ukpe" userId="930c7793ab260b0d" providerId="LiveId" clId="{5C5C1046-30BE-4D86-B6A9-6D2673A3D4B0}" dt="2023-11-18T16:02:42.103" v="694" actId="113"/>
        <pc:sldMkLst>
          <pc:docMk/>
          <pc:sldMk cId="896729012" sldId="891"/>
        </pc:sldMkLst>
        <pc:spChg chg="mod">
          <ac:chgData name="Itoro Ukpe" userId="930c7793ab260b0d" providerId="LiveId" clId="{5C5C1046-30BE-4D86-B6A9-6D2673A3D4B0}" dt="2023-11-18T16:02:42.103" v="694" actId="113"/>
          <ac:spMkLst>
            <pc:docMk/>
            <pc:sldMk cId="896729012" sldId="891"/>
            <ac:spMk id="4" creationId="{B0881FA9-F3B0-4912-B0E1-352094195C30}"/>
          </ac:spMkLst>
        </pc:spChg>
      </pc:sldChg>
      <pc:sldChg chg="del">
        <pc:chgData name="Itoro Ukpe" userId="930c7793ab260b0d" providerId="LiveId" clId="{5C5C1046-30BE-4D86-B6A9-6D2673A3D4B0}" dt="2023-11-18T00:44:17.677" v="0" actId="47"/>
        <pc:sldMkLst>
          <pc:docMk/>
          <pc:sldMk cId="1920261984" sldId="891"/>
        </pc:sldMkLst>
      </pc:sldChg>
      <pc:sldChg chg="del">
        <pc:chgData name="Itoro Ukpe" userId="930c7793ab260b0d" providerId="LiveId" clId="{5C5C1046-30BE-4D86-B6A9-6D2673A3D4B0}" dt="2023-11-18T00:44:17.677" v="0" actId="47"/>
        <pc:sldMkLst>
          <pc:docMk/>
          <pc:sldMk cId="2770021677" sldId="892"/>
        </pc:sldMkLst>
      </pc:sldChg>
      <pc:sldChg chg="modSp add mod">
        <pc:chgData name="Itoro Ukpe" userId="930c7793ab260b0d" providerId="LiveId" clId="{5C5C1046-30BE-4D86-B6A9-6D2673A3D4B0}" dt="2023-11-18T06:01:33.134" v="360" actId="6549"/>
        <pc:sldMkLst>
          <pc:docMk/>
          <pc:sldMk cId="3724135029" sldId="892"/>
        </pc:sldMkLst>
        <pc:spChg chg="mod">
          <ac:chgData name="Itoro Ukpe" userId="930c7793ab260b0d" providerId="LiveId" clId="{5C5C1046-30BE-4D86-B6A9-6D2673A3D4B0}" dt="2023-11-18T06:01:33.134" v="360" actId="6549"/>
          <ac:spMkLst>
            <pc:docMk/>
            <pc:sldMk cId="3724135029" sldId="892"/>
            <ac:spMk id="4" creationId="{B0881FA9-F3B0-4912-B0E1-352094195C30}"/>
          </ac:spMkLst>
        </pc:spChg>
      </pc:sldChg>
      <pc:sldChg chg="del">
        <pc:chgData name="Itoro Ukpe" userId="930c7793ab260b0d" providerId="LiveId" clId="{5C5C1046-30BE-4D86-B6A9-6D2673A3D4B0}" dt="2023-11-18T00:44:17.677" v="0" actId="47"/>
        <pc:sldMkLst>
          <pc:docMk/>
          <pc:sldMk cId="308562834" sldId="893"/>
        </pc:sldMkLst>
      </pc:sldChg>
      <pc:sldChg chg="modSp add mod">
        <pc:chgData name="Itoro Ukpe" userId="930c7793ab260b0d" providerId="LiveId" clId="{5C5C1046-30BE-4D86-B6A9-6D2673A3D4B0}" dt="2023-11-18T16:30:08.674" v="695" actId="113"/>
        <pc:sldMkLst>
          <pc:docMk/>
          <pc:sldMk cId="972783737" sldId="893"/>
        </pc:sldMkLst>
        <pc:spChg chg="mod">
          <ac:chgData name="Itoro Ukpe" userId="930c7793ab260b0d" providerId="LiveId" clId="{5C5C1046-30BE-4D86-B6A9-6D2673A3D4B0}" dt="2023-11-18T16:30:08.674" v="695" actId="113"/>
          <ac:spMkLst>
            <pc:docMk/>
            <pc:sldMk cId="972783737" sldId="893"/>
            <ac:spMk id="4" creationId="{B0881FA9-F3B0-4912-B0E1-352094195C30}"/>
          </ac:spMkLst>
        </pc:spChg>
      </pc:sldChg>
      <pc:sldChg chg="del">
        <pc:chgData name="Itoro Ukpe" userId="930c7793ab260b0d" providerId="LiveId" clId="{5C5C1046-30BE-4D86-B6A9-6D2673A3D4B0}" dt="2023-11-18T00:44:17.677" v="0" actId="47"/>
        <pc:sldMkLst>
          <pc:docMk/>
          <pc:sldMk cId="3082482160" sldId="894"/>
        </pc:sldMkLst>
      </pc:sldChg>
      <pc:sldChg chg="modSp add mod">
        <pc:chgData name="Itoro Ukpe" userId="930c7793ab260b0d" providerId="LiveId" clId="{5C5C1046-30BE-4D86-B6A9-6D2673A3D4B0}" dt="2023-11-18T06:02:27.695" v="364" actId="6549"/>
        <pc:sldMkLst>
          <pc:docMk/>
          <pc:sldMk cId="4017665012" sldId="894"/>
        </pc:sldMkLst>
        <pc:spChg chg="mod">
          <ac:chgData name="Itoro Ukpe" userId="930c7793ab260b0d" providerId="LiveId" clId="{5C5C1046-30BE-4D86-B6A9-6D2673A3D4B0}" dt="2023-11-18T06:02:27.695" v="364" actId="6549"/>
          <ac:spMkLst>
            <pc:docMk/>
            <pc:sldMk cId="4017665012" sldId="894"/>
            <ac:spMk id="4" creationId="{B0881FA9-F3B0-4912-B0E1-352094195C30}"/>
          </ac:spMkLst>
        </pc:spChg>
      </pc:sldChg>
      <pc:sldChg chg="del">
        <pc:chgData name="Itoro Ukpe" userId="930c7793ab260b0d" providerId="LiveId" clId="{5C5C1046-30BE-4D86-B6A9-6D2673A3D4B0}" dt="2023-11-18T00:44:17.677" v="0" actId="47"/>
        <pc:sldMkLst>
          <pc:docMk/>
          <pc:sldMk cId="2449420082" sldId="895"/>
        </pc:sldMkLst>
      </pc:sldChg>
      <pc:sldChg chg="modSp add mod">
        <pc:chgData name="Itoro Ukpe" userId="930c7793ab260b0d" providerId="LiveId" clId="{5C5C1046-30BE-4D86-B6A9-6D2673A3D4B0}" dt="2023-11-18T06:09:48.182" v="375" actId="6549"/>
        <pc:sldMkLst>
          <pc:docMk/>
          <pc:sldMk cId="2826927933" sldId="895"/>
        </pc:sldMkLst>
        <pc:spChg chg="mod">
          <ac:chgData name="Itoro Ukpe" userId="930c7793ab260b0d" providerId="LiveId" clId="{5C5C1046-30BE-4D86-B6A9-6D2673A3D4B0}" dt="2023-11-18T06:09:00.561" v="370" actId="20577"/>
          <ac:spMkLst>
            <pc:docMk/>
            <pc:sldMk cId="2826927933" sldId="895"/>
            <ac:spMk id="3" creationId="{0115FF41-AFA4-4D25-AB42-AB034F4B4FEC}"/>
          </ac:spMkLst>
        </pc:spChg>
        <pc:spChg chg="mod">
          <ac:chgData name="Itoro Ukpe" userId="930c7793ab260b0d" providerId="LiveId" clId="{5C5C1046-30BE-4D86-B6A9-6D2673A3D4B0}" dt="2023-11-18T06:09:48.182" v="375" actId="6549"/>
          <ac:spMkLst>
            <pc:docMk/>
            <pc:sldMk cId="2826927933" sldId="895"/>
            <ac:spMk id="4" creationId="{B0881FA9-F3B0-4912-B0E1-352094195C30}"/>
          </ac:spMkLst>
        </pc:spChg>
      </pc:sldChg>
      <pc:sldChg chg="modSp add mod">
        <pc:chgData name="Itoro Ukpe" userId="930c7793ab260b0d" providerId="LiveId" clId="{5C5C1046-30BE-4D86-B6A9-6D2673A3D4B0}" dt="2023-11-18T06:10:32.857" v="380" actId="6549"/>
        <pc:sldMkLst>
          <pc:docMk/>
          <pc:sldMk cId="1449584947" sldId="896"/>
        </pc:sldMkLst>
        <pc:spChg chg="mod">
          <ac:chgData name="Itoro Ukpe" userId="930c7793ab260b0d" providerId="LiveId" clId="{5C5C1046-30BE-4D86-B6A9-6D2673A3D4B0}" dt="2023-11-18T06:10:32.857" v="380" actId="6549"/>
          <ac:spMkLst>
            <pc:docMk/>
            <pc:sldMk cId="1449584947" sldId="896"/>
            <ac:spMk id="4" creationId="{B0881FA9-F3B0-4912-B0E1-352094195C30}"/>
          </ac:spMkLst>
        </pc:spChg>
      </pc:sldChg>
      <pc:sldChg chg="del">
        <pc:chgData name="Itoro Ukpe" userId="930c7793ab260b0d" providerId="LiveId" clId="{5C5C1046-30BE-4D86-B6A9-6D2673A3D4B0}" dt="2023-11-18T00:44:17.677" v="0" actId="47"/>
        <pc:sldMkLst>
          <pc:docMk/>
          <pc:sldMk cId="1949590564" sldId="896"/>
        </pc:sldMkLst>
      </pc:sldChg>
      <pc:sldChg chg="del">
        <pc:chgData name="Itoro Ukpe" userId="930c7793ab260b0d" providerId="LiveId" clId="{5C5C1046-30BE-4D86-B6A9-6D2673A3D4B0}" dt="2023-11-18T00:44:17.677" v="0" actId="47"/>
        <pc:sldMkLst>
          <pc:docMk/>
          <pc:sldMk cId="421893301" sldId="897"/>
        </pc:sldMkLst>
      </pc:sldChg>
      <pc:sldChg chg="modSp add mod">
        <pc:chgData name="Itoro Ukpe" userId="930c7793ab260b0d" providerId="LiveId" clId="{5C5C1046-30BE-4D86-B6A9-6D2673A3D4B0}" dt="2023-11-18T06:11:06.124" v="383" actId="6549"/>
        <pc:sldMkLst>
          <pc:docMk/>
          <pc:sldMk cId="2526915314" sldId="897"/>
        </pc:sldMkLst>
        <pc:spChg chg="mod">
          <ac:chgData name="Itoro Ukpe" userId="930c7793ab260b0d" providerId="LiveId" clId="{5C5C1046-30BE-4D86-B6A9-6D2673A3D4B0}" dt="2023-11-18T06:11:06.124" v="383" actId="6549"/>
          <ac:spMkLst>
            <pc:docMk/>
            <pc:sldMk cId="2526915314" sldId="897"/>
            <ac:spMk id="4" creationId="{B0881FA9-F3B0-4912-B0E1-352094195C30}"/>
          </ac:spMkLst>
        </pc:spChg>
      </pc:sldChg>
      <pc:sldChg chg="del">
        <pc:chgData name="Itoro Ukpe" userId="930c7793ab260b0d" providerId="LiveId" clId="{5C5C1046-30BE-4D86-B6A9-6D2673A3D4B0}" dt="2023-11-18T00:44:17.677" v="0" actId="47"/>
        <pc:sldMkLst>
          <pc:docMk/>
          <pc:sldMk cId="287466507" sldId="898"/>
        </pc:sldMkLst>
      </pc:sldChg>
      <pc:sldChg chg="modSp add mod">
        <pc:chgData name="Itoro Ukpe" userId="930c7793ab260b0d" providerId="LiveId" clId="{5C5C1046-30BE-4D86-B6A9-6D2673A3D4B0}" dt="2023-11-18T06:12:43.459" v="392" actId="6549"/>
        <pc:sldMkLst>
          <pc:docMk/>
          <pc:sldMk cId="3912553689" sldId="898"/>
        </pc:sldMkLst>
        <pc:spChg chg="mod">
          <ac:chgData name="Itoro Ukpe" userId="930c7793ab260b0d" providerId="LiveId" clId="{5C5C1046-30BE-4D86-B6A9-6D2673A3D4B0}" dt="2023-11-18T06:12:43.459" v="392" actId="6549"/>
          <ac:spMkLst>
            <pc:docMk/>
            <pc:sldMk cId="3912553689" sldId="898"/>
            <ac:spMk id="4" creationId="{B0881FA9-F3B0-4912-B0E1-352094195C30}"/>
          </ac:spMkLst>
        </pc:spChg>
      </pc:sldChg>
      <pc:sldChg chg="del">
        <pc:chgData name="Itoro Ukpe" userId="930c7793ab260b0d" providerId="LiveId" clId="{5C5C1046-30BE-4D86-B6A9-6D2673A3D4B0}" dt="2023-11-18T00:44:17.677" v="0" actId="47"/>
        <pc:sldMkLst>
          <pc:docMk/>
          <pc:sldMk cId="3193061203" sldId="899"/>
        </pc:sldMkLst>
      </pc:sldChg>
      <pc:sldChg chg="modSp add mod">
        <pc:chgData name="Itoro Ukpe" userId="930c7793ab260b0d" providerId="LiveId" clId="{5C5C1046-30BE-4D86-B6A9-6D2673A3D4B0}" dt="2023-11-18T06:13:32.808" v="395" actId="6549"/>
        <pc:sldMkLst>
          <pc:docMk/>
          <pc:sldMk cId="3472711388" sldId="899"/>
        </pc:sldMkLst>
        <pc:spChg chg="mod">
          <ac:chgData name="Itoro Ukpe" userId="930c7793ab260b0d" providerId="LiveId" clId="{5C5C1046-30BE-4D86-B6A9-6D2673A3D4B0}" dt="2023-11-18T06:13:32.808" v="395" actId="6549"/>
          <ac:spMkLst>
            <pc:docMk/>
            <pc:sldMk cId="3472711388" sldId="899"/>
            <ac:spMk id="4" creationId="{B0881FA9-F3B0-4912-B0E1-352094195C30}"/>
          </ac:spMkLst>
        </pc:spChg>
      </pc:sldChg>
      <pc:sldChg chg="del">
        <pc:chgData name="Itoro Ukpe" userId="930c7793ab260b0d" providerId="LiveId" clId="{5C5C1046-30BE-4D86-B6A9-6D2673A3D4B0}" dt="2023-11-18T00:44:17.677" v="0" actId="47"/>
        <pc:sldMkLst>
          <pc:docMk/>
          <pc:sldMk cId="369469879" sldId="900"/>
        </pc:sldMkLst>
      </pc:sldChg>
      <pc:sldChg chg="modSp add mod">
        <pc:chgData name="Itoro Ukpe" userId="930c7793ab260b0d" providerId="LiveId" clId="{5C5C1046-30BE-4D86-B6A9-6D2673A3D4B0}" dt="2023-11-18T06:13:45.666" v="396" actId="6549"/>
        <pc:sldMkLst>
          <pc:docMk/>
          <pc:sldMk cId="1744401773" sldId="900"/>
        </pc:sldMkLst>
        <pc:spChg chg="mod">
          <ac:chgData name="Itoro Ukpe" userId="930c7793ab260b0d" providerId="LiveId" clId="{5C5C1046-30BE-4D86-B6A9-6D2673A3D4B0}" dt="2023-11-18T06:13:45.666" v="396" actId="6549"/>
          <ac:spMkLst>
            <pc:docMk/>
            <pc:sldMk cId="1744401773" sldId="900"/>
            <ac:spMk id="4" creationId="{B0881FA9-F3B0-4912-B0E1-352094195C30}"/>
          </ac:spMkLst>
        </pc:spChg>
      </pc:sldChg>
      <pc:sldChg chg="del">
        <pc:chgData name="Itoro Ukpe" userId="930c7793ab260b0d" providerId="LiveId" clId="{5C5C1046-30BE-4D86-B6A9-6D2673A3D4B0}" dt="2023-11-18T00:44:17.677" v="0" actId="47"/>
        <pc:sldMkLst>
          <pc:docMk/>
          <pc:sldMk cId="1059458269" sldId="901"/>
        </pc:sldMkLst>
      </pc:sldChg>
      <pc:sldChg chg="modSp add mod ord">
        <pc:chgData name="Itoro Ukpe" userId="930c7793ab260b0d" providerId="LiveId" clId="{5C5C1046-30BE-4D86-B6A9-6D2673A3D4B0}" dt="2023-11-18T06:22:28.247" v="415" actId="6549"/>
        <pc:sldMkLst>
          <pc:docMk/>
          <pc:sldMk cId="3240887161" sldId="901"/>
        </pc:sldMkLst>
        <pc:spChg chg="mod">
          <ac:chgData name="Itoro Ukpe" userId="930c7793ab260b0d" providerId="LiveId" clId="{5C5C1046-30BE-4D86-B6A9-6D2673A3D4B0}" dt="2023-11-18T06:14:56.649" v="401"/>
          <ac:spMkLst>
            <pc:docMk/>
            <pc:sldMk cId="3240887161" sldId="901"/>
            <ac:spMk id="3" creationId="{0115FF41-AFA4-4D25-AB42-AB034F4B4FEC}"/>
          </ac:spMkLst>
        </pc:spChg>
        <pc:spChg chg="mod">
          <ac:chgData name="Itoro Ukpe" userId="930c7793ab260b0d" providerId="LiveId" clId="{5C5C1046-30BE-4D86-B6A9-6D2673A3D4B0}" dt="2023-11-18T06:22:28.247" v="415" actId="6549"/>
          <ac:spMkLst>
            <pc:docMk/>
            <pc:sldMk cId="3240887161" sldId="901"/>
            <ac:spMk id="4" creationId="{B0881FA9-F3B0-4912-B0E1-352094195C30}"/>
          </ac:spMkLst>
        </pc:spChg>
      </pc:sldChg>
      <pc:sldChg chg="del">
        <pc:chgData name="Itoro Ukpe" userId="930c7793ab260b0d" providerId="LiveId" clId="{5C5C1046-30BE-4D86-B6A9-6D2673A3D4B0}" dt="2023-11-18T00:44:17.677" v="0" actId="47"/>
        <pc:sldMkLst>
          <pc:docMk/>
          <pc:sldMk cId="669540443" sldId="902"/>
        </pc:sldMkLst>
      </pc:sldChg>
      <pc:sldChg chg="modSp add mod">
        <pc:chgData name="Itoro Ukpe" userId="930c7793ab260b0d" providerId="LiveId" clId="{5C5C1046-30BE-4D86-B6A9-6D2673A3D4B0}" dt="2023-11-18T06:23:09.081" v="418" actId="6549"/>
        <pc:sldMkLst>
          <pc:docMk/>
          <pc:sldMk cId="2423177604" sldId="902"/>
        </pc:sldMkLst>
        <pc:spChg chg="mod">
          <ac:chgData name="Itoro Ukpe" userId="930c7793ab260b0d" providerId="LiveId" clId="{5C5C1046-30BE-4D86-B6A9-6D2673A3D4B0}" dt="2023-11-18T06:23:09.081" v="418" actId="6549"/>
          <ac:spMkLst>
            <pc:docMk/>
            <pc:sldMk cId="2423177604" sldId="902"/>
            <ac:spMk id="4" creationId="{B0881FA9-F3B0-4912-B0E1-352094195C30}"/>
          </ac:spMkLst>
        </pc:spChg>
      </pc:sldChg>
      <pc:sldChg chg="modSp add mod">
        <pc:chgData name="Itoro Ukpe" userId="930c7793ab260b0d" providerId="LiveId" clId="{5C5C1046-30BE-4D86-B6A9-6D2673A3D4B0}" dt="2023-12-02T03:46:33.060" v="836"/>
        <pc:sldMkLst>
          <pc:docMk/>
          <pc:sldMk cId="3464208708" sldId="903"/>
        </pc:sldMkLst>
        <pc:spChg chg="mod">
          <ac:chgData name="Itoro Ukpe" userId="930c7793ab260b0d" providerId="LiveId" clId="{5C5C1046-30BE-4D86-B6A9-6D2673A3D4B0}" dt="2023-12-02T03:46:33.060" v="836"/>
          <ac:spMkLst>
            <pc:docMk/>
            <pc:sldMk cId="3464208708" sldId="903"/>
            <ac:spMk id="4" creationId="{B0881FA9-F3B0-4912-B0E1-352094195C30}"/>
          </ac:spMkLst>
        </pc:spChg>
      </pc:sldChg>
      <pc:sldChg chg="modSp add mod">
        <pc:chgData name="Itoro Ukpe" userId="930c7793ab260b0d" providerId="LiveId" clId="{5C5C1046-30BE-4D86-B6A9-6D2673A3D4B0}" dt="2023-11-18T06:30:18.156" v="430" actId="6549"/>
        <pc:sldMkLst>
          <pc:docMk/>
          <pc:sldMk cId="1823849609" sldId="904"/>
        </pc:sldMkLst>
        <pc:spChg chg="mod">
          <ac:chgData name="Itoro Ukpe" userId="930c7793ab260b0d" providerId="LiveId" clId="{5C5C1046-30BE-4D86-B6A9-6D2673A3D4B0}" dt="2023-11-18T06:30:18.156" v="430" actId="6549"/>
          <ac:spMkLst>
            <pc:docMk/>
            <pc:sldMk cId="1823849609" sldId="904"/>
            <ac:spMk id="4" creationId="{B0881FA9-F3B0-4912-B0E1-352094195C30}"/>
          </ac:spMkLst>
        </pc:spChg>
      </pc:sldChg>
      <pc:sldChg chg="modSp add mod">
        <pc:chgData name="Itoro Ukpe" userId="930c7793ab260b0d" providerId="LiveId" clId="{5C5C1046-30BE-4D86-B6A9-6D2673A3D4B0}" dt="2023-11-18T06:30:24.742" v="431" actId="6549"/>
        <pc:sldMkLst>
          <pc:docMk/>
          <pc:sldMk cId="3392263139" sldId="905"/>
        </pc:sldMkLst>
        <pc:spChg chg="mod">
          <ac:chgData name="Itoro Ukpe" userId="930c7793ab260b0d" providerId="LiveId" clId="{5C5C1046-30BE-4D86-B6A9-6D2673A3D4B0}" dt="2023-11-18T06:30:24.742" v="431" actId="6549"/>
          <ac:spMkLst>
            <pc:docMk/>
            <pc:sldMk cId="3392263139" sldId="905"/>
            <ac:spMk id="4" creationId="{B0881FA9-F3B0-4912-B0E1-352094195C30}"/>
          </ac:spMkLst>
        </pc:spChg>
      </pc:sldChg>
      <pc:sldChg chg="modSp add mod">
        <pc:chgData name="Itoro Ukpe" userId="930c7793ab260b0d" providerId="LiveId" clId="{5C5C1046-30BE-4D86-B6A9-6D2673A3D4B0}" dt="2023-11-18T06:35:01.769" v="445" actId="20577"/>
        <pc:sldMkLst>
          <pc:docMk/>
          <pc:sldMk cId="3577960481" sldId="906"/>
        </pc:sldMkLst>
        <pc:spChg chg="mod">
          <ac:chgData name="Itoro Ukpe" userId="930c7793ab260b0d" providerId="LiveId" clId="{5C5C1046-30BE-4D86-B6A9-6D2673A3D4B0}" dt="2023-11-18T06:33:54.413" v="434" actId="20577"/>
          <ac:spMkLst>
            <pc:docMk/>
            <pc:sldMk cId="3577960481" sldId="906"/>
            <ac:spMk id="3" creationId="{0115FF41-AFA4-4D25-AB42-AB034F4B4FEC}"/>
          </ac:spMkLst>
        </pc:spChg>
        <pc:spChg chg="mod">
          <ac:chgData name="Itoro Ukpe" userId="930c7793ab260b0d" providerId="LiveId" clId="{5C5C1046-30BE-4D86-B6A9-6D2673A3D4B0}" dt="2023-11-18T06:35:01.769" v="445" actId="20577"/>
          <ac:spMkLst>
            <pc:docMk/>
            <pc:sldMk cId="3577960481" sldId="906"/>
            <ac:spMk id="4" creationId="{B0881FA9-F3B0-4912-B0E1-352094195C30}"/>
          </ac:spMkLst>
        </pc:spChg>
      </pc:sldChg>
      <pc:sldChg chg="modSp add mod">
        <pc:chgData name="Itoro Ukpe" userId="930c7793ab260b0d" providerId="LiveId" clId="{5C5C1046-30BE-4D86-B6A9-6D2673A3D4B0}" dt="2023-11-18T06:35:27.538" v="448" actId="6549"/>
        <pc:sldMkLst>
          <pc:docMk/>
          <pc:sldMk cId="3935254666" sldId="907"/>
        </pc:sldMkLst>
        <pc:spChg chg="mod">
          <ac:chgData name="Itoro Ukpe" userId="930c7793ab260b0d" providerId="LiveId" clId="{5C5C1046-30BE-4D86-B6A9-6D2673A3D4B0}" dt="2023-11-18T06:35:27.538" v="448" actId="6549"/>
          <ac:spMkLst>
            <pc:docMk/>
            <pc:sldMk cId="3935254666" sldId="907"/>
            <ac:spMk id="4" creationId="{B0881FA9-F3B0-4912-B0E1-352094195C30}"/>
          </ac:spMkLst>
        </pc:spChg>
      </pc:sldChg>
      <pc:sldChg chg="modSp add mod">
        <pc:chgData name="Itoro Ukpe" userId="930c7793ab260b0d" providerId="LiveId" clId="{5C5C1046-30BE-4D86-B6A9-6D2673A3D4B0}" dt="2023-11-18T06:42:53.094" v="471" actId="114"/>
        <pc:sldMkLst>
          <pc:docMk/>
          <pc:sldMk cId="6307241" sldId="908"/>
        </pc:sldMkLst>
        <pc:spChg chg="mod">
          <ac:chgData name="Itoro Ukpe" userId="930c7793ab260b0d" providerId="LiveId" clId="{5C5C1046-30BE-4D86-B6A9-6D2673A3D4B0}" dt="2023-11-18T06:42:53.094" v="471" actId="114"/>
          <ac:spMkLst>
            <pc:docMk/>
            <pc:sldMk cId="6307241" sldId="908"/>
            <ac:spMk id="4" creationId="{B0881FA9-F3B0-4912-B0E1-352094195C30}"/>
          </ac:spMkLst>
        </pc:spChg>
      </pc:sldChg>
      <pc:sldChg chg="addSp delSp modSp add mod">
        <pc:chgData name="Itoro Ukpe" userId="930c7793ab260b0d" providerId="LiveId" clId="{5C5C1046-30BE-4D86-B6A9-6D2673A3D4B0}" dt="2023-11-18T06:45:47.021" v="512" actId="20577"/>
        <pc:sldMkLst>
          <pc:docMk/>
          <pc:sldMk cId="2239498175" sldId="909"/>
        </pc:sldMkLst>
        <pc:spChg chg="add del">
          <ac:chgData name="Itoro Ukpe" userId="930c7793ab260b0d" providerId="LiveId" clId="{5C5C1046-30BE-4D86-B6A9-6D2673A3D4B0}" dt="2023-11-18T06:43:55.836" v="474"/>
          <ac:spMkLst>
            <pc:docMk/>
            <pc:sldMk cId="2239498175" sldId="909"/>
            <ac:spMk id="2" creationId="{F3621AE4-03A6-8B4D-8F1E-EB2E9BEF674A}"/>
          </ac:spMkLst>
        </pc:spChg>
        <pc:spChg chg="mod">
          <ac:chgData name="Itoro Ukpe" userId="930c7793ab260b0d" providerId="LiveId" clId="{5C5C1046-30BE-4D86-B6A9-6D2673A3D4B0}" dt="2023-11-18T06:45:47.021" v="512" actId="20577"/>
          <ac:spMkLst>
            <pc:docMk/>
            <pc:sldMk cId="2239498175" sldId="909"/>
            <ac:spMk id="4" creationId="{B0881FA9-F3B0-4912-B0E1-352094195C30}"/>
          </ac:spMkLst>
        </pc:spChg>
      </pc:sldChg>
      <pc:sldChg chg="modSp add mod">
        <pc:chgData name="Itoro Ukpe" userId="930c7793ab260b0d" providerId="LiveId" clId="{5C5C1046-30BE-4D86-B6A9-6D2673A3D4B0}" dt="2023-11-18T06:37:47.287" v="458" actId="6549"/>
        <pc:sldMkLst>
          <pc:docMk/>
          <pc:sldMk cId="3360638374" sldId="910"/>
        </pc:sldMkLst>
        <pc:spChg chg="mod">
          <ac:chgData name="Itoro Ukpe" userId="930c7793ab260b0d" providerId="LiveId" clId="{5C5C1046-30BE-4D86-B6A9-6D2673A3D4B0}" dt="2023-11-18T06:37:47.287" v="458" actId="6549"/>
          <ac:spMkLst>
            <pc:docMk/>
            <pc:sldMk cId="3360638374" sldId="910"/>
            <ac:spMk id="4" creationId="{B0881FA9-F3B0-4912-B0E1-352094195C30}"/>
          </ac:spMkLst>
        </pc:spChg>
      </pc:sldChg>
      <pc:sldChg chg="modSp add mod ord">
        <pc:chgData name="Itoro Ukpe" userId="930c7793ab260b0d" providerId="LiveId" clId="{5C5C1046-30BE-4D86-B6A9-6D2673A3D4B0}" dt="2023-11-18T06:51:32.489" v="524" actId="6549"/>
        <pc:sldMkLst>
          <pc:docMk/>
          <pc:sldMk cId="4042599334" sldId="911"/>
        </pc:sldMkLst>
        <pc:spChg chg="mod">
          <ac:chgData name="Itoro Ukpe" userId="930c7793ab260b0d" providerId="LiveId" clId="{5C5C1046-30BE-4D86-B6A9-6D2673A3D4B0}" dt="2023-11-18T06:50:52.169" v="518" actId="20577"/>
          <ac:spMkLst>
            <pc:docMk/>
            <pc:sldMk cId="4042599334" sldId="911"/>
            <ac:spMk id="3" creationId="{0115FF41-AFA4-4D25-AB42-AB034F4B4FEC}"/>
          </ac:spMkLst>
        </pc:spChg>
        <pc:spChg chg="mod">
          <ac:chgData name="Itoro Ukpe" userId="930c7793ab260b0d" providerId="LiveId" clId="{5C5C1046-30BE-4D86-B6A9-6D2673A3D4B0}" dt="2023-11-18T06:51:32.489" v="524" actId="6549"/>
          <ac:spMkLst>
            <pc:docMk/>
            <pc:sldMk cId="4042599334" sldId="911"/>
            <ac:spMk id="4" creationId="{B0881FA9-F3B0-4912-B0E1-352094195C30}"/>
          </ac:spMkLst>
        </pc:spChg>
      </pc:sldChg>
      <pc:sldChg chg="modSp add mod">
        <pc:chgData name="Itoro Ukpe" userId="930c7793ab260b0d" providerId="LiveId" clId="{5C5C1046-30BE-4D86-B6A9-6D2673A3D4B0}" dt="2023-11-18T06:52:30.062" v="529" actId="6549"/>
        <pc:sldMkLst>
          <pc:docMk/>
          <pc:sldMk cId="3056006146" sldId="912"/>
        </pc:sldMkLst>
        <pc:spChg chg="mod">
          <ac:chgData name="Itoro Ukpe" userId="930c7793ab260b0d" providerId="LiveId" clId="{5C5C1046-30BE-4D86-B6A9-6D2673A3D4B0}" dt="2023-11-18T06:52:30.062" v="529" actId="6549"/>
          <ac:spMkLst>
            <pc:docMk/>
            <pc:sldMk cId="3056006146" sldId="912"/>
            <ac:spMk id="4" creationId="{B0881FA9-F3B0-4912-B0E1-352094195C30}"/>
          </ac:spMkLst>
        </pc:spChg>
      </pc:sldChg>
      <pc:sldChg chg="modSp add mod">
        <pc:chgData name="Itoro Ukpe" userId="930c7793ab260b0d" providerId="LiveId" clId="{5C5C1046-30BE-4D86-B6A9-6D2673A3D4B0}" dt="2023-11-18T06:53:32.645" v="534" actId="6549"/>
        <pc:sldMkLst>
          <pc:docMk/>
          <pc:sldMk cId="1737864675" sldId="913"/>
        </pc:sldMkLst>
        <pc:spChg chg="mod">
          <ac:chgData name="Itoro Ukpe" userId="930c7793ab260b0d" providerId="LiveId" clId="{5C5C1046-30BE-4D86-B6A9-6D2673A3D4B0}" dt="2023-11-18T06:53:32.645" v="534" actId="6549"/>
          <ac:spMkLst>
            <pc:docMk/>
            <pc:sldMk cId="1737864675" sldId="913"/>
            <ac:spMk id="4" creationId="{B0881FA9-F3B0-4912-B0E1-352094195C30}"/>
          </ac:spMkLst>
        </pc:spChg>
      </pc:sldChg>
      <pc:sldChg chg="modSp add mod">
        <pc:chgData name="Itoro Ukpe" userId="930c7793ab260b0d" providerId="LiveId" clId="{5C5C1046-30BE-4D86-B6A9-6D2673A3D4B0}" dt="2023-11-18T06:54:30.031" v="543" actId="20577"/>
        <pc:sldMkLst>
          <pc:docMk/>
          <pc:sldMk cId="3428737675" sldId="914"/>
        </pc:sldMkLst>
        <pc:spChg chg="mod">
          <ac:chgData name="Itoro Ukpe" userId="930c7793ab260b0d" providerId="LiveId" clId="{5C5C1046-30BE-4D86-B6A9-6D2673A3D4B0}" dt="2023-11-18T06:54:30.031" v="543" actId="20577"/>
          <ac:spMkLst>
            <pc:docMk/>
            <pc:sldMk cId="3428737675" sldId="914"/>
            <ac:spMk id="4" creationId="{B0881FA9-F3B0-4912-B0E1-352094195C30}"/>
          </ac:spMkLst>
        </pc:spChg>
      </pc:sldChg>
      <pc:sldChg chg="modSp add mod">
        <pc:chgData name="Itoro Ukpe" userId="930c7793ab260b0d" providerId="LiveId" clId="{5C5C1046-30BE-4D86-B6A9-6D2673A3D4B0}" dt="2023-11-18T06:54:51.882" v="545" actId="6549"/>
        <pc:sldMkLst>
          <pc:docMk/>
          <pc:sldMk cId="445327658" sldId="915"/>
        </pc:sldMkLst>
        <pc:spChg chg="mod">
          <ac:chgData name="Itoro Ukpe" userId="930c7793ab260b0d" providerId="LiveId" clId="{5C5C1046-30BE-4D86-B6A9-6D2673A3D4B0}" dt="2023-11-18T06:54:51.882" v="545" actId="6549"/>
          <ac:spMkLst>
            <pc:docMk/>
            <pc:sldMk cId="445327658" sldId="915"/>
            <ac:spMk id="4" creationId="{B0881FA9-F3B0-4912-B0E1-352094195C30}"/>
          </ac:spMkLst>
        </pc:spChg>
      </pc:sldChg>
      <pc:sldChg chg="modSp add mod">
        <pc:chgData name="Itoro Ukpe" userId="930c7793ab260b0d" providerId="LiveId" clId="{5C5C1046-30BE-4D86-B6A9-6D2673A3D4B0}" dt="2023-12-02T02:23:27.396" v="767" actId="113"/>
        <pc:sldMkLst>
          <pc:docMk/>
          <pc:sldMk cId="1630430389" sldId="916"/>
        </pc:sldMkLst>
        <pc:spChg chg="mod">
          <ac:chgData name="Itoro Ukpe" userId="930c7793ab260b0d" providerId="LiveId" clId="{5C5C1046-30BE-4D86-B6A9-6D2673A3D4B0}" dt="2023-11-18T06:55:24.197" v="548" actId="20577"/>
          <ac:spMkLst>
            <pc:docMk/>
            <pc:sldMk cId="1630430389" sldId="916"/>
            <ac:spMk id="3" creationId="{0115FF41-AFA4-4D25-AB42-AB034F4B4FEC}"/>
          </ac:spMkLst>
        </pc:spChg>
        <pc:spChg chg="mod">
          <ac:chgData name="Itoro Ukpe" userId="930c7793ab260b0d" providerId="LiveId" clId="{5C5C1046-30BE-4D86-B6A9-6D2673A3D4B0}" dt="2023-12-02T02:23:27.396" v="767" actId="113"/>
          <ac:spMkLst>
            <pc:docMk/>
            <pc:sldMk cId="1630430389" sldId="916"/>
            <ac:spMk id="4" creationId="{B0881FA9-F3B0-4912-B0E1-352094195C30}"/>
          </ac:spMkLst>
        </pc:spChg>
      </pc:sldChg>
      <pc:sldChg chg="modSp add mod">
        <pc:chgData name="Itoro Ukpe" userId="930c7793ab260b0d" providerId="LiveId" clId="{5C5C1046-30BE-4D86-B6A9-6D2673A3D4B0}" dt="2023-11-18T07:01:05.205" v="560" actId="6549"/>
        <pc:sldMkLst>
          <pc:docMk/>
          <pc:sldMk cId="3329325923" sldId="917"/>
        </pc:sldMkLst>
        <pc:spChg chg="mod">
          <ac:chgData name="Itoro Ukpe" userId="930c7793ab260b0d" providerId="LiveId" clId="{5C5C1046-30BE-4D86-B6A9-6D2673A3D4B0}" dt="2023-11-18T07:01:05.205" v="560" actId="6549"/>
          <ac:spMkLst>
            <pc:docMk/>
            <pc:sldMk cId="3329325923" sldId="917"/>
            <ac:spMk id="4" creationId="{B0881FA9-F3B0-4912-B0E1-352094195C30}"/>
          </ac:spMkLst>
        </pc:spChg>
      </pc:sldChg>
      <pc:sldChg chg="modSp add mod">
        <pc:chgData name="Itoro Ukpe" userId="930c7793ab260b0d" providerId="LiveId" clId="{5C5C1046-30BE-4D86-B6A9-6D2673A3D4B0}" dt="2023-11-18T07:01:48.661" v="565" actId="6549"/>
        <pc:sldMkLst>
          <pc:docMk/>
          <pc:sldMk cId="3636853539" sldId="918"/>
        </pc:sldMkLst>
        <pc:spChg chg="mod">
          <ac:chgData name="Itoro Ukpe" userId="930c7793ab260b0d" providerId="LiveId" clId="{5C5C1046-30BE-4D86-B6A9-6D2673A3D4B0}" dt="2023-11-18T07:01:48.661" v="565" actId="6549"/>
          <ac:spMkLst>
            <pc:docMk/>
            <pc:sldMk cId="3636853539" sldId="918"/>
            <ac:spMk id="4" creationId="{B0881FA9-F3B0-4912-B0E1-352094195C30}"/>
          </ac:spMkLst>
        </pc:spChg>
      </pc:sldChg>
      <pc:sldChg chg="modSp add mod">
        <pc:chgData name="Itoro Ukpe" userId="930c7793ab260b0d" providerId="LiveId" clId="{5C5C1046-30BE-4D86-B6A9-6D2673A3D4B0}" dt="2023-11-18T07:02:39.556" v="568" actId="6549"/>
        <pc:sldMkLst>
          <pc:docMk/>
          <pc:sldMk cId="3524818270" sldId="919"/>
        </pc:sldMkLst>
        <pc:spChg chg="mod">
          <ac:chgData name="Itoro Ukpe" userId="930c7793ab260b0d" providerId="LiveId" clId="{5C5C1046-30BE-4D86-B6A9-6D2673A3D4B0}" dt="2023-11-18T07:02:39.556" v="568" actId="6549"/>
          <ac:spMkLst>
            <pc:docMk/>
            <pc:sldMk cId="3524818270" sldId="919"/>
            <ac:spMk id="4" creationId="{B0881FA9-F3B0-4912-B0E1-352094195C30}"/>
          </ac:spMkLst>
        </pc:spChg>
      </pc:sldChg>
      <pc:sldChg chg="modSp add mod">
        <pc:chgData name="Itoro Ukpe" userId="930c7793ab260b0d" providerId="LiveId" clId="{5C5C1046-30BE-4D86-B6A9-6D2673A3D4B0}" dt="2023-11-18T07:02:48.354" v="570" actId="6549"/>
        <pc:sldMkLst>
          <pc:docMk/>
          <pc:sldMk cId="1214949335" sldId="920"/>
        </pc:sldMkLst>
        <pc:spChg chg="mod">
          <ac:chgData name="Itoro Ukpe" userId="930c7793ab260b0d" providerId="LiveId" clId="{5C5C1046-30BE-4D86-B6A9-6D2673A3D4B0}" dt="2023-11-18T07:02:48.354" v="570" actId="6549"/>
          <ac:spMkLst>
            <pc:docMk/>
            <pc:sldMk cId="1214949335" sldId="920"/>
            <ac:spMk id="4" creationId="{B0881FA9-F3B0-4912-B0E1-352094195C30}"/>
          </ac:spMkLst>
        </pc:spChg>
      </pc:sldChg>
      <pc:sldChg chg="modSp add mod ord">
        <pc:chgData name="Itoro Ukpe" userId="930c7793ab260b0d" providerId="LiveId" clId="{5C5C1046-30BE-4D86-B6A9-6D2673A3D4B0}" dt="2023-11-18T07:08:23.323" v="584" actId="20577"/>
        <pc:sldMkLst>
          <pc:docMk/>
          <pc:sldMk cId="2363565415" sldId="921"/>
        </pc:sldMkLst>
        <pc:spChg chg="mod">
          <ac:chgData name="Itoro Ukpe" userId="930c7793ab260b0d" providerId="LiveId" clId="{5C5C1046-30BE-4D86-B6A9-6D2673A3D4B0}" dt="2023-11-18T07:07:34.215" v="575"/>
          <ac:spMkLst>
            <pc:docMk/>
            <pc:sldMk cId="2363565415" sldId="921"/>
            <ac:spMk id="3" creationId="{0115FF41-AFA4-4D25-AB42-AB034F4B4FEC}"/>
          </ac:spMkLst>
        </pc:spChg>
        <pc:spChg chg="mod">
          <ac:chgData name="Itoro Ukpe" userId="930c7793ab260b0d" providerId="LiveId" clId="{5C5C1046-30BE-4D86-B6A9-6D2673A3D4B0}" dt="2023-11-18T07:08:23.323" v="584" actId="20577"/>
          <ac:spMkLst>
            <pc:docMk/>
            <pc:sldMk cId="2363565415" sldId="921"/>
            <ac:spMk id="4" creationId="{B0881FA9-F3B0-4912-B0E1-352094195C30}"/>
          </ac:spMkLst>
        </pc:spChg>
      </pc:sldChg>
      <pc:sldChg chg="modSp add mod">
        <pc:chgData name="Itoro Ukpe" userId="930c7793ab260b0d" providerId="LiveId" clId="{5C5C1046-30BE-4D86-B6A9-6D2673A3D4B0}" dt="2023-11-18T07:09:03.823" v="590" actId="6549"/>
        <pc:sldMkLst>
          <pc:docMk/>
          <pc:sldMk cId="342529498" sldId="922"/>
        </pc:sldMkLst>
        <pc:spChg chg="mod">
          <ac:chgData name="Itoro Ukpe" userId="930c7793ab260b0d" providerId="LiveId" clId="{5C5C1046-30BE-4D86-B6A9-6D2673A3D4B0}" dt="2023-11-18T07:09:03.823" v="590" actId="6549"/>
          <ac:spMkLst>
            <pc:docMk/>
            <pc:sldMk cId="342529498" sldId="922"/>
            <ac:spMk id="4" creationId="{B0881FA9-F3B0-4912-B0E1-352094195C30}"/>
          </ac:spMkLst>
        </pc:spChg>
      </pc:sldChg>
      <pc:sldChg chg="modSp add mod">
        <pc:chgData name="Itoro Ukpe" userId="930c7793ab260b0d" providerId="LiveId" clId="{5C5C1046-30BE-4D86-B6A9-6D2673A3D4B0}" dt="2023-11-18T07:09:30.302" v="593" actId="6549"/>
        <pc:sldMkLst>
          <pc:docMk/>
          <pc:sldMk cId="199848370" sldId="923"/>
        </pc:sldMkLst>
        <pc:spChg chg="mod">
          <ac:chgData name="Itoro Ukpe" userId="930c7793ab260b0d" providerId="LiveId" clId="{5C5C1046-30BE-4D86-B6A9-6D2673A3D4B0}" dt="2023-11-18T07:09:30.302" v="593" actId="6549"/>
          <ac:spMkLst>
            <pc:docMk/>
            <pc:sldMk cId="199848370" sldId="923"/>
            <ac:spMk id="4" creationId="{B0881FA9-F3B0-4912-B0E1-352094195C30}"/>
          </ac:spMkLst>
        </pc:spChg>
      </pc:sldChg>
      <pc:sldChg chg="modSp add mod">
        <pc:chgData name="Itoro Ukpe" userId="930c7793ab260b0d" providerId="LiveId" clId="{5C5C1046-30BE-4D86-B6A9-6D2673A3D4B0}" dt="2023-11-18T07:09:46.314" v="596" actId="6549"/>
        <pc:sldMkLst>
          <pc:docMk/>
          <pc:sldMk cId="3506886392" sldId="924"/>
        </pc:sldMkLst>
        <pc:spChg chg="mod">
          <ac:chgData name="Itoro Ukpe" userId="930c7793ab260b0d" providerId="LiveId" clId="{5C5C1046-30BE-4D86-B6A9-6D2673A3D4B0}" dt="2023-11-18T07:09:46.314" v="596" actId="6549"/>
          <ac:spMkLst>
            <pc:docMk/>
            <pc:sldMk cId="3506886392" sldId="924"/>
            <ac:spMk id="4" creationId="{B0881FA9-F3B0-4912-B0E1-352094195C30}"/>
          </ac:spMkLst>
        </pc:spChg>
      </pc:sldChg>
      <pc:sldChg chg="modSp add mod">
        <pc:chgData name="Itoro Ukpe" userId="930c7793ab260b0d" providerId="LiveId" clId="{5C5C1046-30BE-4D86-B6A9-6D2673A3D4B0}" dt="2023-11-18T07:10:03.738" v="597" actId="6549"/>
        <pc:sldMkLst>
          <pc:docMk/>
          <pc:sldMk cId="2549056369" sldId="925"/>
        </pc:sldMkLst>
        <pc:spChg chg="mod">
          <ac:chgData name="Itoro Ukpe" userId="930c7793ab260b0d" providerId="LiveId" clId="{5C5C1046-30BE-4D86-B6A9-6D2673A3D4B0}" dt="2023-11-18T07:10:03.738" v="597" actId="6549"/>
          <ac:spMkLst>
            <pc:docMk/>
            <pc:sldMk cId="2549056369" sldId="925"/>
            <ac:spMk id="4" creationId="{B0881FA9-F3B0-4912-B0E1-352094195C30}"/>
          </ac:spMkLst>
        </pc:spChg>
      </pc:sldChg>
      <pc:sldChg chg="modSp add mod">
        <pc:chgData name="Itoro Ukpe" userId="930c7793ab260b0d" providerId="LiveId" clId="{5C5C1046-30BE-4D86-B6A9-6D2673A3D4B0}" dt="2023-11-18T07:11:44.589" v="601"/>
        <pc:sldMkLst>
          <pc:docMk/>
          <pc:sldMk cId="3860837459" sldId="926"/>
        </pc:sldMkLst>
        <pc:spChg chg="mod">
          <ac:chgData name="Itoro Ukpe" userId="930c7793ab260b0d" providerId="LiveId" clId="{5C5C1046-30BE-4D86-B6A9-6D2673A3D4B0}" dt="2023-11-18T07:10:44.572" v="599"/>
          <ac:spMkLst>
            <pc:docMk/>
            <pc:sldMk cId="3860837459" sldId="926"/>
            <ac:spMk id="3" creationId="{0115FF41-AFA4-4D25-AB42-AB034F4B4FEC}"/>
          </ac:spMkLst>
        </pc:spChg>
        <pc:spChg chg="mod">
          <ac:chgData name="Itoro Ukpe" userId="930c7793ab260b0d" providerId="LiveId" clId="{5C5C1046-30BE-4D86-B6A9-6D2673A3D4B0}" dt="2023-11-18T07:11:44.589" v="601"/>
          <ac:spMkLst>
            <pc:docMk/>
            <pc:sldMk cId="3860837459" sldId="926"/>
            <ac:spMk id="4" creationId="{B0881FA9-F3B0-4912-B0E1-352094195C30}"/>
          </ac:spMkLst>
        </pc:spChg>
      </pc:sldChg>
      <pc:sldChg chg="modSp add mod ord">
        <pc:chgData name="Itoro Ukpe" userId="930c7793ab260b0d" providerId="LiveId" clId="{5C5C1046-30BE-4D86-B6A9-6D2673A3D4B0}" dt="2023-11-18T07:16:18.106" v="629" actId="5793"/>
        <pc:sldMkLst>
          <pc:docMk/>
          <pc:sldMk cId="460566199" sldId="927"/>
        </pc:sldMkLst>
        <pc:spChg chg="mod">
          <ac:chgData name="Itoro Ukpe" userId="930c7793ab260b0d" providerId="LiveId" clId="{5C5C1046-30BE-4D86-B6A9-6D2673A3D4B0}" dt="2023-11-18T07:12:43.837" v="606"/>
          <ac:spMkLst>
            <pc:docMk/>
            <pc:sldMk cId="460566199" sldId="927"/>
            <ac:spMk id="3" creationId="{0115FF41-AFA4-4D25-AB42-AB034F4B4FEC}"/>
          </ac:spMkLst>
        </pc:spChg>
        <pc:spChg chg="mod">
          <ac:chgData name="Itoro Ukpe" userId="930c7793ab260b0d" providerId="LiveId" clId="{5C5C1046-30BE-4D86-B6A9-6D2673A3D4B0}" dt="2023-11-18T07:16:18.106" v="629" actId="5793"/>
          <ac:spMkLst>
            <pc:docMk/>
            <pc:sldMk cId="460566199" sldId="927"/>
            <ac:spMk id="4" creationId="{B0881FA9-F3B0-4912-B0E1-352094195C30}"/>
          </ac:spMkLst>
        </pc:spChg>
      </pc:sldChg>
      <pc:sldChg chg="modSp add mod">
        <pc:chgData name="Itoro Ukpe" userId="930c7793ab260b0d" providerId="LiveId" clId="{5C5C1046-30BE-4D86-B6A9-6D2673A3D4B0}" dt="2023-11-18T07:21:11.418" v="639" actId="20577"/>
        <pc:sldMkLst>
          <pc:docMk/>
          <pc:sldMk cId="1853746937" sldId="928"/>
        </pc:sldMkLst>
        <pc:spChg chg="mod">
          <ac:chgData name="Itoro Ukpe" userId="930c7793ab260b0d" providerId="LiveId" clId="{5C5C1046-30BE-4D86-B6A9-6D2673A3D4B0}" dt="2023-11-18T07:16:47.230" v="631"/>
          <ac:spMkLst>
            <pc:docMk/>
            <pc:sldMk cId="1853746937" sldId="928"/>
            <ac:spMk id="3" creationId="{0115FF41-AFA4-4D25-AB42-AB034F4B4FEC}"/>
          </ac:spMkLst>
        </pc:spChg>
        <pc:spChg chg="mod">
          <ac:chgData name="Itoro Ukpe" userId="930c7793ab260b0d" providerId="LiveId" clId="{5C5C1046-30BE-4D86-B6A9-6D2673A3D4B0}" dt="2023-11-18T07:21:11.418" v="639" actId="20577"/>
          <ac:spMkLst>
            <pc:docMk/>
            <pc:sldMk cId="1853746937" sldId="928"/>
            <ac:spMk id="4" creationId="{B0881FA9-F3B0-4912-B0E1-352094195C30}"/>
          </ac:spMkLst>
        </pc:spChg>
      </pc:sldChg>
      <pc:sldChg chg="modSp add mod">
        <pc:chgData name="Itoro Ukpe" userId="930c7793ab260b0d" providerId="LiveId" clId="{5C5C1046-30BE-4D86-B6A9-6D2673A3D4B0}" dt="2023-11-18T07:22:09.554" v="642" actId="6549"/>
        <pc:sldMkLst>
          <pc:docMk/>
          <pc:sldMk cId="1325308519" sldId="929"/>
        </pc:sldMkLst>
        <pc:spChg chg="mod">
          <ac:chgData name="Itoro Ukpe" userId="930c7793ab260b0d" providerId="LiveId" clId="{5C5C1046-30BE-4D86-B6A9-6D2673A3D4B0}" dt="2023-11-18T07:22:09.554" v="642" actId="6549"/>
          <ac:spMkLst>
            <pc:docMk/>
            <pc:sldMk cId="1325308519" sldId="929"/>
            <ac:spMk id="4" creationId="{B0881FA9-F3B0-4912-B0E1-352094195C30}"/>
          </ac:spMkLst>
        </pc:spChg>
      </pc:sldChg>
      <pc:sldChg chg="modSp add mod">
        <pc:chgData name="Itoro Ukpe" userId="930c7793ab260b0d" providerId="LiveId" clId="{5C5C1046-30BE-4D86-B6A9-6D2673A3D4B0}" dt="2023-11-18T07:23:47.046" v="651" actId="113"/>
        <pc:sldMkLst>
          <pc:docMk/>
          <pc:sldMk cId="1677840888" sldId="930"/>
        </pc:sldMkLst>
        <pc:spChg chg="mod">
          <ac:chgData name="Itoro Ukpe" userId="930c7793ab260b0d" providerId="LiveId" clId="{5C5C1046-30BE-4D86-B6A9-6D2673A3D4B0}" dt="2023-11-18T07:23:47.046" v="651" actId="113"/>
          <ac:spMkLst>
            <pc:docMk/>
            <pc:sldMk cId="1677840888" sldId="930"/>
            <ac:spMk id="4" creationId="{B0881FA9-F3B0-4912-B0E1-352094195C30}"/>
          </ac:spMkLst>
        </pc:spChg>
      </pc:sldChg>
      <pc:sldChg chg="modSp add mod">
        <pc:chgData name="Itoro Ukpe" userId="930c7793ab260b0d" providerId="LiveId" clId="{5C5C1046-30BE-4D86-B6A9-6D2673A3D4B0}" dt="2023-11-18T07:24:14.284" v="657" actId="114"/>
        <pc:sldMkLst>
          <pc:docMk/>
          <pc:sldMk cId="2274536983" sldId="931"/>
        </pc:sldMkLst>
        <pc:spChg chg="mod">
          <ac:chgData name="Itoro Ukpe" userId="930c7793ab260b0d" providerId="LiveId" clId="{5C5C1046-30BE-4D86-B6A9-6D2673A3D4B0}" dt="2023-11-18T07:24:14.284" v="657" actId="114"/>
          <ac:spMkLst>
            <pc:docMk/>
            <pc:sldMk cId="2274536983" sldId="931"/>
            <ac:spMk id="4" creationId="{B0881FA9-F3B0-4912-B0E1-352094195C30}"/>
          </ac:spMkLst>
        </pc:spChg>
      </pc:sldChg>
      <pc:sldChg chg="modSp add mod ord">
        <pc:chgData name="Itoro Ukpe" userId="930c7793ab260b0d" providerId="LiveId" clId="{5C5C1046-30BE-4D86-B6A9-6D2673A3D4B0}" dt="2023-11-18T07:32:07.795" v="668" actId="6549"/>
        <pc:sldMkLst>
          <pc:docMk/>
          <pc:sldMk cId="3499702380" sldId="932"/>
        </pc:sldMkLst>
        <pc:spChg chg="mod">
          <ac:chgData name="Itoro Ukpe" userId="930c7793ab260b0d" providerId="LiveId" clId="{5C5C1046-30BE-4D86-B6A9-6D2673A3D4B0}" dt="2023-11-18T07:29:16.755" v="661"/>
          <ac:spMkLst>
            <pc:docMk/>
            <pc:sldMk cId="3499702380" sldId="932"/>
            <ac:spMk id="3" creationId="{0115FF41-AFA4-4D25-AB42-AB034F4B4FEC}"/>
          </ac:spMkLst>
        </pc:spChg>
        <pc:spChg chg="mod">
          <ac:chgData name="Itoro Ukpe" userId="930c7793ab260b0d" providerId="LiveId" clId="{5C5C1046-30BE-4D86-B6A9-6D2673A3D4B0}" dt="2023-11-18T07:32:07.795" v="668" actId="6549"/>
          <ac:spMkLst>
            <pc:docMk/>
            <pc:sldMk cId="3499702380" sldId="932"/>
            <ac:spMk id="4" creationId="{B0881FA9-F3B0-4912-B0E1-352094195C30}"/>
          </ac:spMkLst>
        </pc:spChg>
      </pc:sldChg>
      <pc:sldChg chg="modSp add mod">
        <pc:chgData name="Itoro Ukpe" userId="930c7793ab260b0d" providerId="LiveId" clId="{5C5C1046-30BE-4D86-B6A9-6D2673A3D4B0}" dt="2023-11-18T07:32:31.949" v="673" actId="6549"/>
        <pc:sldMkLst>
          <pc:docMk/>
          <pc:sldMk cId="1956197885" sldId="933"/>
        </pc:sldMkLst>
        <pc:spChg chg="mod">
          <ac:chgData name="Itoro Ukpe" userId="930c7793ab260b0d" providerId="LiveId" clId="{5C5C1046-30BE-4D86-B6A9-6D2673A3D4B0}" dt="2023-11-18T07:32:31.949" v="673" actId="6549"/>
          <ac:spMkLst>
            <pc:docMk/>
            <pc:sldMk cId="1956197885" sldId="933"/>
            <ac:spMk id="4" creationId="{B0881FA9-F3B0-4912-B0E1-352094195C30}"/>
          </ac:spMkLst>
        </pc:spChg>
      </pc:sldChg>
      <pc:sldChg chg="add del">
        <pc:chgData name="Itoro Ukpe" userId="930c7793ab260b0d" providerId="LiveId" clId="{5C5C1046-30BE-4D86-B6A9-6D2673A3D4B0}" dt="2023-11-18T07:32:17.027" v="670" actId="47"/>
        <pc:sldMkLst>
          <pc:docMk/>
          <pc:sldMk cId="452976441" sldId="934"/>
        </pc:sldMkLst>
      </pc:sldChg>
      <pc:sldChg chg="modSp add mod">
        <pc:chgData name="Itoro Ukpe" userId="930c7793ab260b0d" providerId="LiveId" clId="{5C5C1046-30BE-4D86-B6A9-6D2673A3D4B0}" dt="2023-11-18T07:32:53.489" v="676" actId="6549"/>
        <pc:sldMkLst>
          <pc:docMk/>
          <pc:sldMk cId="1718264228" sldId="934"/>
        </pc:sldMkLst>
        <pc:spChg chg="mod">
          <ac:chgData name="Itoro Ukpe" userId="930c7793ab260b0d" providerId="LiveId" clId="{5C5C1046-30BE-4D86-B6A9-6D2673A3D4B0}" dt="2023-11-18T07:32:53.489" v="676" actId="6549"/>
          <ac:spMkLst>
            <pc:docMk/>
            <pc:sldMk cId="1718264228" sldId="934"/>
            <ac:spMk id="4" creationId="{B0881FA9-F3B0-4912-B0E1-352094195C30}"/>
          </ac:spMkLst>
        </pc:spChg>
      </pc:sldChg>
      <pc:sldChg chg="modSp add mod">
        <pc:chgData name="Itoro Ukpe" userId="930c7793ab260b0d" providerId="LiveId" clId="{5C5C1046-30BE-4D86-B6A9-6D2673A3D4B0}" dt="2023-11-18T07:33:14.280" v="678" actId="6549"/>
        <pc:sldMkLst>
          <pc:docMk/>
          <pc:sldMk cId="977407280" sldId="935"/>
        </pc:sldMkLst>
        <pc:spChg chg="mod">
          <ac:chgData name="Itoro Ukpe" userId="930c7793ab260b0d" providerId="LiveId" clId="{5C5C1046-30BE-4D86-B6A9-6D2673A3D4B0}" dt="2023-11-18T07:33:14.280" v="678" actId="6549"/>
          <ac:spMkLst>
            <pc:docMk/>
            <pc:sldMk cId="977407280" sldId="935"/>
            <ac:spMk id="4" creationId="{B0881FA9-F3B0-4912-B0E1-352094195C30}"/>
          </ac:spMkLst>
        </pc:spChg>
      </pc:sldChg>
      <pc:sldChg chg="addSp delSp modSp new mod">
        <pc:chgData name="Itoro Ukpe" userId="930c7793ab260b0d" providerId="LiveId" clId="{5C5C1046-30BE-4D86-B6A9-6D2673A3D4B0}" dt="2023-12-02T03:07:22.553" v="806" actId="22"/>
        <pc:sldMkLst>
          <pc:docMk/>
          <pc:sldMk cId="3572389562" sldId="936"/>
        </pc:sldMkLst>
        <pc:spChg chg="add del mod">
          <ac:chgData name="Itoro Ukpe" userId="930c7793ab260b0d" providerId="LiveId" clId="{5C5C1046-30BE-4D86-B6A9-6D2673A3D4B0}" dt="2023-12-02T03:07:22.553" v="806" actId="22"/>
          <ac:spMkLst>
            <pc:docMk/>
            <pc:sldMk cId="3572389562" sldId="936"/>
            <ac:spMk id="6" creationId="{64F4A5A4-36A7-E8F1-6DCB-76BA347604A2}"/>
          </ac:spMkLst>
        </pc:spChg>
      </pc:sldChg>
      <pc:sldChg chg="modSp add del mod">
        <pc:chgData name="Itoro Ukpe" userId="930c7793ab260b0d" providerId="LiveId" clId="{5C5C1046-30BE-4D86-B6A9-6D2673A3D4B0}" dt="2023-12-02T03:07:20.818" v="805" actId="2890"/>
        <pc:sldMkLst>
          <pc:docMk/>
          <pc:sldMk cId="1028015054" sldId="937"/>
        </pc:sldMkLst>
        <pc:spChg chg="mod">
          <ac:chgData name="Itoro Ukpe" userId="930c7793ab260b0d" providerId="LiveId" clId="{5C5C1046-30BE-4D86-B6A9-6D2673A3D4B0}" dt="2023-12-02T03:07:16.241" v="800" actId="20577"/>
          <ac:spMkLst>
            <pc:docMk/>
            <pc:sldMk cId="1028015054" sldId="937"/>
            <ac:spMk id="6" creationId="{64F4A5A4-36A7-E8F1-6DCB-76BA347604A2}"/>
          </ac:spMkLst>
        </pc:spChg>
      </pc:sldChg>
    </pc:docChg>
  </pc:docChgLst>
  <pc:docChgLst>
    <pc:chgData name="Itoro Ukpe" userId="930c7793ab260b0d" providerId="LiveId" clId="{6AD1B5AE-7958-49D0-ABC8-A94071947F73}"/>
    <pc:docChg chg="delSld modSld">
      <pc:chgData name="Itoro Ukpe" userId="930c7793ab260b0d" providerId="LiveId" clId="{6AD1B5AE-7958-49D0-ABC8-A94071947F73}" dt="2024-06-29T13:42:15.354" v="51" actId="114"/>
      <pc:docMkLst>
        <pc:docMk/>
      </pc:docMkLst>
      <pc:sldChg chg="modSp">
        <pc:chgData name="Itoro Ukpe" userId="930c7793ab260b0d" providerId="LiveId" clId="{6AD1B5AE-7958-49D0-ABC8-A94071947F73}" dt="2024-06-22T14:06:45.066" v="1"/>
        <pc:sldMkLst>
          <pc:docMk/>
          <pc:sldMk cId="3207225044" sldId="858"/>
        </pc:sldMkLst>
        <pc:spChg chg="mod">
          <ac:chgData name="Itoro Ukpe" userId="930c7793ab260b0d" providerId="LiveId" clId="{6AD1B5AE-7958-49D0-ABC8-A94071947F73}" dt="2024-06-22T14:06:45.066" v="1"/>
          <ac:spMkLst>
            <pc:docMk/>
            <pc:sldMk cId="3207225044" sldId="858"/>
            <ac:spMk id="4" creationId="{B0881FA9-F3B0-4912-B0E1-352094195C30}"/>
          </ac:spMkLst>
        </pc:spChg>
      </pc:sldChg>
      <pc:sldChg chg="del">
        <pc:chgData name="Itoro Ukpe" userId="930c7793ab260b0d" providerId="LiveId" clId="{6AD1B5AE-7958-49D0-ABC8-A94071947F73}" dt="2024-06-22T14:06:20.141" v="0" actId="47"/>
        <pc:sldMkLst>
          <pc:docMk/>
          <pc:sldMk cId="1312504131" sldId="859"/>
        </pc:sldMkLst>
      </pc:sldChg>
      <pc:sldChg chg="modSp">
        <pc:chgData name="Itoro Ukpe" userId="930c7793ab260b0d" providerId="LiveId" clId="{6AD1B5AE-7958-49D0-ABC8-A94071947F73}" dt="2024-06-22T14:08:20.787" v="3"/>
        <pc:sldMkLst>
          <pc:docMk/>
          <pc:sldMk cId="3796749978" sldId="860"/>
        </pc:sldMkLst>
        <pc:spChg chg="mod">
          <ac:chgData name="Itoro Ukpe" userId="930c7793ab260b0d" providerId="LiveId" clId="{6AD1B5AE-7958-49D0-ABC8-A94071947F73}" dt="2024-06-22T14:08:20.787" v="3"/>
          <ac:spMkLst>
            <pc:docMk/>
            <pc:sldMk cId="3796749978" sldId="860"/>
            <ac:spMk id="4" creationId="{B0881FA9-F3B0-4912-B0E1-352094195C30}"/>
          </ac:spMkLst>
        </pc:spChg>
      </pc:sldChg>
      <pc:sldChg chg="modSp">
        <pc:chgData name="Itoro Ukpe" userId="930c7793ab260b0d" providerId="LiveId" clId="{6AD1B5AE-7958-49D0-ABC8-A94071947F73}" dt="2024-06-22T14:06:45.066" v="1"/>
        <pc:sldMkLst>
          <pc:docMk/>
          <pc:sldMk cId="279419273" sldId="872"/>
        </pc:sldMkLst>
        <pc:spChg chg="mod">
          <ac:chgData name="Itoro Ukpe" userId="930c7793ab260b0d" providerId="LiveId" clId="{6AD1B5AE-7958-49D0-ABC8-A94071947F73}" dt="2024-06-22T14:06:45.066" v="1"/>
          <ac:spMkLst>
            <pc:docMk/>
            <pc:sldMk cId="279419273" sldId="872"/>
            <ac:spMk id="4" creationId="{B0881FA9-F3B0-4912-B0E1-352094195C30}"/>
          </ac:spMkLst>
        </pc:spChg>
      </pc:sldChg>
      <pc:sldChg chg="modSp">
        <pc:chgData name="Itoro Ukpe" userId="930c7793ab260b0d" providerId="LiveId" clId="{6AD1B5AE-7958-49D0-ABC8-A94071947F73}" dt="2024-06-22T14:06:45.066" v="1"/>
        <pc:sldMkLst>
          <pc:docMk/>
          <pc:sldMk cId="3161484616" sldId="873"/>
        </pc:sldMkLst>
        <pc:spChg chg="mod">
          <ac:chgData name="Itoro Ukpe" userId="930c7793ab260b0d" providerId="LiveId" clId="{6AD1B5AE-7958-49D0-ABC8-A94071947F73}" dt="2024-06-22T14:06:45.066" v="1"/>
          <ac:spMkLst>
            <pc:docMk/>
            <pc:sldMk cId="3161484616" sldId="873"/>
            <ac:spMk id="4" creationId="{B0881FA9-F3B0-4912-B0E1-352094195C30}"/>
          </ac:spMkLst>
        </pc:spChg>
      </pc:sldChg>
      <pc:sldChg chg="modSp">
        <pc:chgData name="Itoro Ukpe" userId="930c7793ab260b0d" providerId="LiveId" clId="{6AD1B5AE-7958-49D0-ABC8-A94071947F73}" dt="2024-06-22T14:08:20.787" v="3"/>
        <pc:sldMkLst>
          <pc:docMk/>
          <pc:sldMk cId="452102921" sldId="874"/>
        </pc:sldMkLst>
        <pc:spChg chg="mod">
          <ac:chgData name="Itoro Ukpe" userId="930c7793ab260b0d" providerId="LiveId" clId="{6AD1B5AE-7958-49D0-ABC8-A94071947F73}" dt="2024-06-22T14:08:20.787" v="3"/>
          <ac:spMkLst>
            <pc:docMk/>
            <pc:sldMk cId="452102921" sldId="874"/>
            <ac:spMk id="4" creationId="{B0881FA9-F3B0-4912-B0E1-352094195C30}"/>
          </ac:spMkLst>
        </pc:spChg>
      </pc:sldChg>
      <pc:sldChg chg="modSp">
        <pc:chgData name="Itoro Ukpe" userId="930c7793ab260b0d" providerId="LiveId" clId="{6AD1B5AE-7958-49D0-ABC8-A94071947F73}" dt="2024-06-22T14:07:59.794" v="2"/>
        <pc:sldMkLst>
          <pc:docMk/>
          <pc:sldMk cId="1019398496" sldId="875"/>
        </pc:sldMkLst>
        <pc:spChg chg="mod">
          <ac:chgData name="Itoro Ukpe" userId="930c7793ab260b0d" providerId="LiveId" clId="{6AD1B5AE-7958-49D0-ABC8-A94071947F73}" dt="2024-06-22T14:07:59.794" v="2"/>
          <ac:spMkLst>
            <pc:docMk/>
            <pc:sldMk cId="1019398496" sldId="875"/>
            <ac:spMk id="4" creationId="{B0881FA9-F3B0-4912-B0E1-352094195C30}"/>
          </ac:spMkLst>
        </pc:spChg>
      </pc:sldChg>
      <pc:sldChg chg="modSp">
        <pc:chgData name="Itoro Ukpe" userId="930c7793ab260b0d" providerId="LiveId" clId="{6AD1B5AE-7958-49D0-ABC8-A94071947F73}" dt="2024-06-22T14:07:59.794" v="2"/>
        <pc:sldMkLst>
          <pc:docMk/>
          <pc:sldMk cId="489947744" sldId="876"/>
        </pc:sldMkLst>
        <pc:spChg chg="mod">
          <ac:chgData name="Itoro Ukpe" userId="930c7793ab260b0d" providerId="LiveId" clId="{6AD1B5AE-7958-49D0-ABC8-A94071947F73}" dt="2024-06-22T14:07:59.794" v="2"/>
          <ac:spMkLst>
            <pc:docMk/>
            <pc:sldMk cId="489947744" sldId="876"/>
            <ac:spMk id="4" creationId="{B0881FA9-F3B0-4912-B0E1-352094195C30}"/>
          </ac:spMkLst>
        </pc:spChg>
      </pc:sldChg>
      <pc:sldChg chg="modSp mod">
        <pc:chgData name="Itoro Ukpe" userId="930c7793ab260b0d" providerId="LiveId" clId="{6AD1B5AE-7958-49D0-ABC8-A94071947F73}" dt="2024-06-22T14:10:27.174" v="4" actId="113"/>
        <pc:sldMkLst>
          <pc:docMk/>
          <pc:sldMk cId="2140717203" sldId="877"/>
        </pc:sldMkLst>
        <pc:spChg chg="mod">
          <ac:chgData name="Itoro Ukpe" userId="930c7793ab260b0d" providerId="LiveId" clId="{6AD1B5AE-7958-49D0-ABC8-A94071947F73}" dt="2024-06-22T14:10:27.174" v="4" actId="113"/>
          <ac:spMkLst>
            <pc:docMk/>
            <pc:sldMk cId="2140717203" sldId="877"/>
            <ac:spMk id="4" creationId="{B0881FA9-F3B0-4912-B0E1-352094195C30}"/>
          </ac:spMkLst>
        </pc:spChg>
      </pc:sldChg>
      <pc:sldChg chg="modSp">
        <pc:chgData name="Itoro Ukpe" userId="930c7793ab260b0d" providerId="LiveId" clId="{6AD1B5AE-7958-49D0-ABC8-A94071947F73}" dt="2024-06-22T14:07:59.794" v="2"/>
        <pc:sldMkLst>
          <pc:docMk/>
          <pc:sldMk cId="2360089749" sldId="878"/>
        </pc:sldMkLst>
        <pc:spChg chg="mod">
          <ac:chgData name="Itoro Ukpe" userId="930c7793ab260b0d" providerId="LiveId" clId="{6AD1B5AE-7958-49D0-ABC8-A94071947F73}" dt="2024-06-22T14:07:59.794" v="2"/>
          <ac:spMkLst>
            <pc:docMk/>
            <pc:sldMk cId="2360089749" sldId="878"/>
            <ac:spMk id="4" creationId="{B0881FA9-F3B0-4912-B0E1-352094195C30}"/>
          </ac:spMkLst>
        </pc:spChg>
      </pc:sldChg>
      <pc:sldChg chg="modSp">
        <pc:chgData name="Itoro Ukpe" userId="930c7793ab260b0d" providerId="LiveId" clId="{6AD1B5AE-7958-49D0-ABC8-A94071947F73}" dt="2024-06-22T14:07:59.794" v="2"/>
        <pc:sldMkLst>
          <pc:docMk/>
          <pc:sldMk cId="511679995" sldId="879"/>
        </pc:sldMkLst>
        <pc:spChg chg="mod">
          <ac:chgData name="Itoro Ukpe" userId="930c7793ab260b0d" providerId="LiveId" clId="{6AD1B5AE-7958-49D0-ABC8-A94071947F73}" dt="2024-06-22T14:07:59.794" v="2"/>
          <ac:spMkLst>
            <pc:docMk/>
            <pc:sldMk cId="511679995" sldId="879"/>
            <ac:spMk id="4" creationId="{B0881FA9-F3B0-4912-B0E1-352094195C30}"/>
          </ac:spMkLst>
        </pc:spChg>
      </pc:sldChg>
      <pc:sldChg chg="modSp">
        <pc:chgData name="Itoro Ukpe" userId="930c7793ab260b0d" providerId="LiveId" clId="{6AD1B5AE-7958-49D0-ABC8-A94071947F73}" dt="2024-06-22T14:08:20.787" v="3"/>
        <pc:sldMkLst>
          <pc:docMk/>
          <pc:sldMk cId="401298090" sldId="880"/>
        </pc:sldMkLst>
        <pc:spChg chg="mod">
          <ac:chgData name="Itoro Ukpe" userId="930c7793ab260b0d" providerId="LiveId" clId="{6AD1B5AE-7958-49D0-ABC8-A94071947F73}" dt="2024-06-22T14:08:20.787" v="3"/>
          <ac:spMkLst>
            <pc:docMk/>
            <pc:sldMk cId="401298090" sldId="880"/>
            <ac:spMk id="4" creationId="{B0881FA9-F3B0-4912-B0E1-352094195C30}"/>
          </ac:spMkLst>
        </pc:spChg>
      </pc:sldChg>
      <pc:sldChg chg="modSp">
        <pc:chgData name="Itoro Ukpe" userId="930c7793ab260b0d" providerId="LiveId" clId="{6AD1B5AE-7958-49D0-ABC8-A94071947F73}" dt="2024-06-22T14:08:20.787" v="3"/>
        <pc:sldMkLst>
          <pc:docMk/>
          <pc:sldMk cId="2329704196" sldId="881"/>
        </pc:sldMkLst>
        <pc:spChg chg="mod">
          <ac:chgData name="Itoro Ukpe" userId="930c7793ab260b0d" providerId="LiveId" clId="{6AD1B5AE-7958-49D0-ABC8-A94071947F73}" dt="2024-06-22T14:08:20.787" v="3"/>
          <ac:spMkLst>
            <pc:docMk/>
            <pc:sldMk cId="2329704196" sldId="881"/>
            <ac:spMk id="4" creationId="{B0881FA9-F3B0-4912-B0E1-352094195C30}"/>
          </ac:spMkLst>
        </pc:spChg>
      </pc:sldChg>
      <pc:sldChg chg="modSp">
        <pc:chgData name="Itoro Ukpe" userId="930c7793ab260b0d" providerId="LiveId" clId="{6AD1B5AE-7958-49D0-ABC8-A94071947F73}" dt="2024-06-22T14:08:20.787" v="3"/>
        <pc:sldMkLst>
          <pc:docMk/>
          <pc:sldMk cId="3760427470" sldId="882"/>
        </pc:sldMkLst>
        <pc:spChg chg="mod">
          <ac:chgData name="Itoro Ukpe" userId="930c7793ab260b0d" providerId="LiveId" clId="{6AD1B5AE-7958-49D0-ABC8-A94071947F73}" dt="2024-06-22T14:08:20.787" v="3"/>
          <ac:spMkLst>
            <pc:docMk/>
            <pc:sldMk cId="3760427470" sldId="882"/>
            <ac:spMk id="4" creationId="{B0881FA9-F3B0-4912-B0E1-352094195C30}"/>
          </ac:spMkLst>
        </pc:spChg>
      </pc:sldChg>
      <pc:sldChg chg="modSp">
        <pc:chgData name="Itoro Ukpe" userId="930c7793ab260b0d" providerId="LiveId" clId="{6AD1B5AE-7958-49D0-ABC8-A94071947F73}" dt="2024-06-22T14:07:59.794" v="2"/>
        <pc:sldMkLst>
          <pc:docMk/>
          <pc:sldMk cId="3116436253" sldId="883"/>
        </pc:sldMkLst>
        <pc:spChg chg="mod">
          <ac:chgData name="Itoro Ukpe" userId="930c7793ab260b0d" providerId="LiveId" clId="{6AD1B5AE-7958-49D0-ABC8-A94071947F73}" dt="2024-06-22T14:07:59.794" v="2"/>
          <ac:spMkLst>
            <pc:docMk/>
            <pc:sldMk cId="3116436253" sldId="883"/>
            <ac:spMk id="4" creationId="{B0881FA9-F3B0-4912-B0E1-352094195C30}"/>
          </ac:spMkLst>
        </pc:spChg>
      </pc:sldChg>
      <pc:sldChg chg="modSp">
        <pc:chgData name="Itoro Ukpe" userId="930c7793ab260b0d" providerId="LiveId" clId="{6AD1B5AE-7958-49D0-ABC8-A94071947F73}" dt="2024-06-22T14:07:59.794" v="2"/>
        <pc:sldMkLst>
          <pc:docMk/>
          <pc:sldMk cId="4209434722" sldId="885"/>
        </pc:sldMkLst>
        <pc:spChg chg="mod">
          <ac:chgData name="Itoro Ukpe" userId="930c7793ab260b0d" providerId="LiveId" clId="{6AD1B5AE-7958-49D0-ABC8-A94071947F73}" dt="2024-06-22T14:07:59.794" v="2"/>
          <ac:spMkLst>
            <pc:docMk/>
            <pc:sldMk cId="4209434722" sldId="885"/>
            <ac:spMk id="4" creationId="{B0881FA9-F3B0-4912-B0E1-352094195C30}"/>
          </ac:spMkLst>
        </pc:spChg>
      </pc:sldChg>
      <pc:sldChg chg="modSp mod">
        <pc:chgData name="Itoro Ukpe" userId="930c7793ab260b0d" providerId="LiveId" clId="{6AD1B5AE-7958-49D0-ABC8-A94071947F73}" dt="2024-06-22T14:15:54.907" v="5" actId="6549"/>
        <pc:sldMkLst>
          <pc:docMk/>
          <pc:sldMk cId="27314944" sldId="886"/>
        </pc:sldMkLst>
        <pc:spChg chg="mod">
          <ac:chgData name="Itoro Ukpe" userId="930c7793ab260b0d" providerId="LiveId" clId="{6AD1B5AE-7958-49D0-ABC8-A94071947F73}" dt="2024-06-22T14:15:54.907" v="5" actId="6549"/>
          <ac:spMkLst>
            <pc:docMk/>
            <pc:sldMk cId="27314944" sldId="886"/>
            <ac:spMk id="4" creationId="{B0881FA9-F3B0-4912-B0E1-352094195C30}"/>
          </ac:spMkLst>
        </pc:spChg>
      </pc:sldChg>
      <pc:sldChg chg="modSp">
        <pc:chgData name="Itoro Ukpe" userId="930c7793ab260b0d" providerId="LiveId" clId="{6AD1B5AE-7958-49D0-ABC8-A94071947F73}" dt="2024-06-22T14:07:59.794" v="2"/>
        <pc:sldMkLst>
          <pc:docMk/>
          <pc:sldMk cId="854864775" sldId="888"/>
        </pc:sldMkLst>
        <pc:spChg chg="mod">
          <ac:chgData name="Itoro Ukpe" userId="930c7793ab260b0d" providerId="LiveId" clId="{6AD1B5AE-7958-49D0-ABC8-A94071947F73}" dt="2024-06-22T14:07:59.794" v="2"/>
          <ac:spMkLst>
            <pc:docMk/>
            <pc:sldMk cId="854864775" sldId="888"/>
            <ac:spMk id="4" creationId="{B0881FA9-F3B0-4912-B0E1-352094195C30}"/>
          </ac:spMkLst>
        </pc:spChg>
      </pc:sldChg>
      <pc:sldChg chg="modSp mod">
        <pc:chgData name="Itoro Ukpe" userId="930c7793ab260b0d" providerId="LiveId" clId="{6AD1B5AE-7958-49D0-ABC8-A94071947F73}" dt="2024-06-22T14:16:59.712" v="12" actId="113"/>
        <pc:sldMkLst>
          <pc:docMk/>
          <pc:sldMk cId="4105480589" sldId="889"/>
        </pc:sldMkLst>
        <pc:spChg chg="mod">
          <ac:chgData name="Itoro Ukpe" userId="930c7793ab260b0d" providerId="LiveId" clId="{6AD1B5AE-7958-49D0-ABC8-A94071947F73}" dt="2024-06-22T14:16:59.712" v="12" actId="113"/>
          <ac:spMkLst>
            <pc:docMk/>
            <pc:sldMk cId="4105480589" sldId="889"/>
            <ac:spMk id="4" creationId="{B0881FA9-F3B0-4912-B0E1-352094195C30}"/>
          </ac:spMkLst>
        </pc:spChg>
      </pc:sldChg>
      <pc:sldChg chg="modSp">
        <pc:chgData name="Itoro Ukpe" userId="930c7793ab260b0d" providerId="LiveId" clId="{6AD1B5AE-7958-49D0-ABC8-A94071947F73}" dt="2024-06-22T14:06:45.066" v="1"/>
        <pc:sldMkLst>
          <pc:docMk/>
          <pc:sldMk cId="2717443189" sldId="890"/>
        </pc:sldMkLst>
        <pc:spChg chg="mod">
          <ac:chgData name="Itoro Ukpe" userId="930c7793ab260b0d" providerId="LiveId" clId="{6AD1B5AE-7958-49D0-ABC8-A94071947F73}" dt="2024-06-22T14:06:45.066" v="1"/>
          <ac:spMkLst>
            <pc:docMk/>
            <pc:sldMk cId="2717443189" sldId="890"/>
            <ac:spMk id="4" creationId="{B0881FA9-F3B0-4912-B0E1-352094195C30}"/>
          </ac:spMkLst>
        </pc:spChg>
      </pc:sldChg>
      <pc:sldChg chg="modSp mod">
        <pc:chgData name="Itoro Ukpe" userId="930c7793ab260b0d" providerId="LiveId" clId="{6AD1B5AE-7958-49D0-ABC8-A94071947F73}" dt="2024-06-22T14:19:27.537" v="13" actId="113"/>
        <pc:sldMkLst>
          <pc:docMk/>
          <pc:sldMk cId="896729012" sldId="891"/>
        </pc:sldMkLst>
        <pc:spChg chg="mod">
          <ac:chgData name="Itoro Ukpe" userId="930c7793ab260b0d" providerId="LiveId" clId="{6AD1B5AE-7958-49D0-ABC8-A94071947F73}" dt="2024-06-22T14:19:27.537" v="13" actId="113"/>
          <ac:spMkLst>
            <pc:docMk/>
            <pc:sldMk cId="896729012" sldId="891"/>
            <ac:spMk id="4" creationId="{B0881FA9-F3B0-4912-B0E1-352094195C30}"/>
          </ac:spMkLst>
        </pc:spChg>
      </pc:sldChg>
      <pc:sldChg chg="modSp mod">
        <pc:chgData name="Itoro Ukpe" userId="930c7793ab260b0d" providerId="LiveId" clId="{6AD1B5AE-7958-49D0-ABC8-A94071947F73}" dt="2024-06-22T14:20:56.045" v="16" actId="113"/>
        <pc:sldMkLst>
          <pc:docMk/>
          <pc:sldMk cId="3724135029" sldId="892"/>
        </pc:sldMkLst>
        <pc:spChg chg="mod">
          <ac:chgData name="Itoro Ukpe" userId="930c7793ab260b0d" providerId="LiveId" clId="{6AD1B5AE-7958-49D0-ABC8-A94071947F73}" dt="2024-06-22T14:20:56.045" v="16" actId="113"/>
          <ac:spMkLst>
            <pc:docMk/>
            <pc:sldMk cId="3724135029" sldId="892"/>
            <ac:spMk id="4" creationId="{B0881FA9-F3B0-4912-B0E1-352094195C30}"/>
          </ac:spMkLst>
        </pc:spChg>
      </pc:sldChg>
      <pc:sldChg chg="modSp mod">
        <pc:chgData name="Itoro Ukpe" userId="930c7793ab260b0d" providerId="LiveId" clId="{6AD1B5AE-7958-49D0-ABC8-A94071947F73}" dt="2024-06-22T14:21:27.448" v="18" actId="113"/>
        <pc:sldMkLst>
          <pc:docMk/>
          <pc:sldMk cId="972783737" sldId="893"/>
        </pc:sldMkLst>
        <pc:spChg chg="mod">
          <ac:chgData name="Itoro Ukpe" userId="930c7793ab260b0d" providerId="LiveId" clId="{6AD1B5AE-7958-49D0-ABC8-A94071947F73}" dt="2024-06-22T14:21:27.448" v="18" actId="113"/>
          <ac:spMkLst>
            <pc:docMk/>
            <pc:sldMk cId="972783737" sldId="893"/>
            <ac:spMk id="4" creationId="{B0881FA9-F3B0-4912-B0E1-352094195C30}"/>
          </ac:spMkLst>
        </pc:spChg>
      </pc:sldChg>
      <pc:sldChg chg="modSp mod">
        <pc:chgData name="Itoro Ukpe" userId="930c7793ab260b0d" providerId="LiveId" clId="{6AD1B5AE-7958-49D0-ABC8-A94071947F73}" dt="2024-06-22T14:22:17.910" v="22" actId="113"/>
        <pc:sldMkLst>
          <pc:docMk/>
          <pc:sldMk cId="4017665012" sldId="894"/>
        </pc:sldMkLst>
        <pc:spChg chg="mod">
          <ac:chgData name="Itoro Ukpe" userId="930c7793ab260b0d" providerId="LiveId" clId="{6AD1B5AE-7958-49D0-ABC8-A94071947F73}" dt="2024-06-22T14:22:17.910" v="22" actId="113"/>
          <ac:spMkLst>
            <pc:docMk/>
            <pc:sldMk cId="4017665012" sldId="894"/>
            <ac:spMk id="4" creationId="{B0881FA9-F3B0-4912-B0E1-352094195C30}"/>
          </ac:spMkLst>
        </pc:spChg>
      </pc:sldChg>
      <pc:sldChg chg="modSp mod">
        <pc:chgData name="Itoro Ukpe" userId="930c7793ab260b0d" providerId="LiveId" clId="{6AD1B5AE-7958-49D0-ABC8-A94071947F73}" dt="2024-06-22T14:23:28.010" v="25" actId="113"/>
        <pc:sldMkLst>
          <pc:docMk/>
          <pc:sldMk cId="2826927933" sldId="895"/>
        </pc:sldMkLst>
        <pc:spChg chg="mod">
          <ac:chgData name="Itoro Ukpe" userId="930c7793ab260b0d" providerId="LiveId" clId="{6AD1B5AE-7958-49D0-ABC8-A94071947F73}" dt="2024-06-22T14:23:28.010" v="25" actId="113"/>
          <ac:spMkLst>
            <pc:docMk/>
            <pc:sldMk cId="2826927933" sldId="895"/>
            <ac:spMk id="4" creationId="{B0881FA9-F3B0-4912-B0E1-352094195C30}"/>
          </ac:spMkLst>
        </pc:spChg>
      </pc:sldChg>
      <pc:sldChg chg="modSp mod">
        <pc:chgData name="Itoro Ukpe" userId="930c7793ab260b0d" providerId="LiveId" clId="{6AD1B5AE-7958-49D0-ABC8-A94071947F73}" dt="2024-06-22T14:23:43.494" v="29" actId="113"/>
        <pc:sldMkLst>
          <pc:docMk/>
          <pc:sldMk cId="1449584947" sldId="896"/>
        </pc:sldMkLst>
        <pc:spChg chg="mod">
          <ac:chgData name="Itoro Ukpe" userId="930c7793ab260b0d" providerId="LiveId" clId="{6AD1B5AE-7958-49D0-ABC8-A94071947F73}" dt="2024-06-22T14:23:43.494" v="29" actId="113"/>
          <ac:spMkLst>
            <pc:docMk/>
            <pc:sldMk cId="1449584947" sldId="896"/>
            <ac:spMk id="4" creationId="{B0881FA9-F3B0-4912-B0E1-352094195C30}"/>
          </ac:spMkLst>
        </pc:spChg>
      </pc:sldChg>
      <pc:sldChg chg="modSp mod">
        <pc:chgData name="Itoro Ukpe" userId="930c7793ab260b0d" providerId="LiveId" clId="{6AD1B5AE-7958-49D0-ABC8-A94071947F73}" dt="2024-06-22T14:24:10.069" v="38" actId="114"/>
        <pc:sldMkLst>
          <pc:docMk/>
          <pc:sldMk cId="2526915314" sldId="897"/>
        </pc:sldMkLst>
        <pc:spChg chg="mod">
          <ac:chgData name="Itoro Ukpe" userId="930c7793ab260b0d" providerId="LiveId" clId="{6AD1B5AE-7958-49D0-ABC8-A94071947F73}" dt="2024-06-22T14:24:10.069" v="38" actId="114"/>
          <ac:spMkLst>
            <pc:docMk/>
            <pc:sldMk cId="2526915314" sldId="897"/>
            <ac:spMk id="4" creationId="{B0881FA9-F3B0-4912-B0E1-352094195C30}"/>
          </ac:spMkLst>
        </pc:spChg>
      </pc:sldChg>
      <pc:sldChg chg="modSp mod">
        <pc:chgData name="Itoro Ukpe" userId="930c7793ab260b0d" providerId="LiveId" clId="{6AD1B5AE-7958-49D0-ABC8-A94071947F73}" dt="2024-06-22T14:24:36.669" v="40" actId="114"/>
        <pc:sldMkLst>
          <pc:docMk/>
          <pc:sldMk cId="3912553689" sldId="898"/>
        </pc:sldMkLst>
        <pc:spChg chg="mod">
          <ac:chgData name="Itoro Ukpe" userId="930c7793ab260b0d" providerId="LiveId" clId="{6AD1B5AE-7958-49D0-ABC8-A94071947F73}" dt="2024-06-22T14:24:36.669" v="40" actId="114"/>
          <ac:spMkLst>
            <pc:docMk/>
            <pc:sldMk cId="3912553689" sldId="898"/>
            <ac:spMk id="4" creationId="{B0881FA9-F3B0-4912-B0E1-352094195C30}"/>
          </ac:spMkLst>
        </pc:spChg>
      </pc:sldChg>
      <pc:sldChg chg="modSp mod">
        <pc:chgData name="Itoro Ukpe" userId="930c7793ab260b0d" providerId="LiveId" clId="{6AD1B5AE-7958-49D0-ABC8-A94071947F73}" dt="2024-06-22T14:24:49.967" v="46" actId="114"/>
        <pc:sldMkLst>
          <pc:docMk/>
          <pc:sldMk cId="3472711388" sldId="899"/>
        </pc:sldMkLst>
        <pc:spChg chg="mod">
          <ac:chgData name="Itoro Ukpe" userId="930c7793ab260b0d" providerId="LiveId" clId="{6AD1B5AE-7958-49D0-ABC8-A94071947F73}" dt="2024-06-22T14:24:49.967" v="46" actId="114"/>
          <ac:spMkLst>
            <pc:docMk/>
            <pc:sldMk cId="3472711388" sldId="899"/>
            <ac:spMk id="4" creationId="{B0881FA9-F3B0-4912-B0E1-352094195C30}"/>
          </ac:spMkLst>
        </pc:spChg>
      </pc:sldChg>
      <pc:sldChg chg="modSp">
        <pc:chgData name="Itoro Ukpe" userId="930c7793ab260b0d" providerId="LiveId" clId="{6AD1B5AE-7958-49D0-ABC8-A94071947F73}" dt="2024-06-22T14:06:45.066" v="1"/>
        <pc:sldMkLst>
          <pc:docMk/>
          <pc:sldMk cId="1744401773" sldId="900"/>
        </pc:sldMkLst>
        <pc:spChg chg="mod">
          <ac:chgData name="Itoro Ukpe" userId="930c7793ab260b0d" providerId="LiveId" clId="{6AD1B5AE-7958-49D0-ABC8-A94071947F73}" dt="2024-06-22T14:06:45.066" v="1"/>
          <ac:spMkLst>
            <pc:docMk/>
            <pc:sldMk cId="1744401773" sldId="900"/>
            <ac:spMk id="4" creationId="{B0881FA9-F3B0-4912-B0E1-352094195C30}"/>
          </ac:spMkLst>
        </pc:spChg>
      </pc:sldChg>
      <pc:sldChg chg="modSp">
        <pc:chgData name="Itoro Ukpe" userId="930c7793ab260b0d" providerId="LiveId" clId="{6AD1B5AE-7958-49D0-ABC8-A94071947F73}" dt="2024-06-22T14:07:59.794" v="2"/>
        <pc:sldMkLst>
          <pc:docMk/>
          <pc:sldMk cId="3240887161" sldId="901"/>
        </pc:sldMkLst>
        <pc:spChg chg="mod">
          <ac:chgData name="Itoro Ukpe" userId="930c7793ab260b0d" providerId="LiveId" clId="{6AD1B5AE-7958-49D0-ABC8-A94071947F73}" dt="2024-06-22T14:07:59.794" v="2"/>
          <ac:spMkLst>
            <pc:docMk/>
            <pc:sldMk cId="3240887161" sldId="901"/>
            <ac:spMk id="4" creationId="{B0881FA9-F3B0-4912-B0E1-352094195C30}"/>
          </ac:spMkLst>
        </pc:spChg>
      </pc:sldChg>
      <pc:sldChg chg="modSp">
        <pc:chgData name="Itoro Ukpe" userId="930c7793ab260b0d" providerId="LiveId" clId="{6AD1B5AE-7958-49D0-ABC8-A94071947F73}" dt="2024-06-22T14:07:59.794" v="2"/>
        <pc:sldMkLst>
          <pc:docMk/>
          <pc:sldMk cId="2423177604" sldId="902"/>
        </pc:sldMkLst>
        <pc:spChg chg="mod">
          <ac:chgData name="Itoro Ukpe" userId="930c7793ab260b0d" providerId="LiveId" clId="{6AD1B5AE-7958-49D0-ABC8-A94071947F73}" dt="2024-06-22T14:07:59.794" v="2"/>
          <ac:spMkLst>
            <pc:docMk/>
            <pc:sldMk cId="2423177604" sldId="902"/>
            <ac:spMk id="4" creationId="{B0881FA9-F3B0-4912-B0E1-352094195C30}"/>
          </ac:spMkLst>
        </pc:spChg>
      </pc:sldChg>
      <pc:sldChg chg="modSp">
        <pc:chgData name="Itoro Ukpe" userId="930c7793ab260b0d" providerId="LiveId" clId="{6AD1B5AE-7958-49D0-ABC8-A94071947F73}" dt="2024-06-22T14:08:20.787" v="3"/>
        <pc:sldMkLst>
          <pc:docMk/>
          <pc:sldMk cId="3464208708" sldId="903"/>
        </pc:sldMkLst>
        <pc:spChg chg="mod">
          <ac:chgData name="Itoro Ukpe" userId="930c7793ab260b0d" providerId="LiveId" clId="{6AD1B5AE-7958-49D0-ABC8-A94071947F73}" dt="2024-06-22T14:08:20.787" v="3"/>
          <ac:spMkLst>
            <pc:docMk/>
            <pc:sldMk cId="3464208708" sldId="903"/>
            <ac:spMk id="4" creationId="{B0881FA9-F3B0-4912-B0E1-352094195C30}"/>
          </ac:spMkLst>
        </pc:spChg>
      </pc:sldChg>
      <pc:sldChg chg="modSp">
        <pc:chgData name="Itoro Ukpe" userId="930c7793ab260b0d" providerId="LiveId" clId="{6AD1B5AE-7958-49D0-ABC8-A94071947F73}" dt="2024-06-22T14:06:45.066" v="1"/>
        <pc:sldMkLst>
          <pc:docMk/>
          <pc:sldMk cId="1823849609" sldId="904"/>
        </pc:sldMkLst>
        <pc:spChg chg="mod">
          <ac:chgData name="Itoro Ukpe" userId="930c7793ab260b0d" providerId="LiveId" clId="{6AD1B5AE-7958-49D0-ABC8-A94071947F73}" dt="2024-06-22T14:06:45.066" v="1"/>
          <ac:spMkLst>
            <pc:docMk/>
            <pc:sldMk cId="1823849609" sldId="904"/>
            <ac:spMk id="4" creationId="{B0881FA9-F3B0-4912-B0E1-352094195C30}"/>
          </ac:spMkLst>
        </pc:spChg>
      </pc:sldChg>
      <pc:sldChg chg="modSp">
        <pc:chgData name="Itoro Ukpe" userId="930c7793ab260b0d" providerId="LiveId" clId="{6AD1B5AE-7958-49D0-ABC8-A94071947F73}" dt="2024-06-22T14:07:59.794" v="2"/>
        <pc:sldMkLst>
          <pc:docMk/>
          <pc:sldMk cId="3392263139" sldId="905"/>
        </pc:sldMkLst>
        <pc:spChg chg="mod">
          <ac:chgData name="Itoro Ukpe" userId="930c7793ab260b0d" providerId="LiveId" clId="{6AD1B5AE-7958-49D0-ABC8-A94071947F73}" dt="2024-06-22T14:07:59.794" v="2"/>
          <ac:spMkLst>
            <pc:docMk/>
            <pc:sldMk cId="3392263139" sldId="905"/>
            <ac:spMk id="4" creationId="{B0881FA9-F3B0-4912-B0E1-352094195C30}"/>
          </ac:spMkLst>
        </pc:spChg>
      </pc:sldChg>
      <pc:sldChg chg="modSp mod">
        <pc:chgData name="Itoro Ukpe" userId="930c7793ab260b0d" providerId="LiveId" clId="{6AD1B5AE-7958-49D0-ABC8-A94071947F73}" dt="2024-06-29T13:41:26.708" v="49" actId="114"/>
        <pc:sldMkLst>
          <pc:docMk/>
          <pc:sldMk cId="3577960481" sldId="906"/>
        </pc:sldMkLst>
        <pc:spChg chg="mod">
          <ac:chgData name="Itoro Ukpe" userId="930c7793ab260b0d" providerId="LiveId" clId="{6AD1B5AE-7958-49D0-ABC8-A94071947F73}" dt="2024-06-29T13:41:26.708" v="49" actId="114"/>
          <ac:spMkLst>
            <pc:docMk/>
            <pc:sldMk cId="3577960481" sldId="906"/>
            <ac:spMk id="4" creationId="{B0881FA9-F3B0-4912-B0E1-352094195C30}"/>
          </ac:spMkLst>
        </pc:spChg>
      </pc:sldChg>
      <pc:sldChg chg="modSp mod">
        <pc:chgData name="Itoro Ukpe" userId="930c7793ab260b0d" providerId="LiveId" clId="{6AD1B5AE-7958-49D0-ABC8-A94071947F73}" dt="2024-06-29T13:42:15.354" v="51" actId="114"/>
        <pc:sldMkLst>
          <pc:docMk/>
          <pc:sldMk cId="3935254666" sldId="907"/>
        </pc:sldMkLst>
        <pc:spChg chg="mod">
          <ac:chgData name="Itoro Ukpe" userId="930c7793ab260b0d" providerId="LiveId" clId="{6AD1B5AE-7958-49D0-ABC8-A94071947F73}" dt="2024-06-29T13:42:15.354" v="51" actId="114"/>
          <ac:spMkLst>
            <pc:docMk/>
            <pc:sldMk cId="3935254666" sldId="907"/>
            <ac:spMk id="4" creationId="{B0881FA9-F3B0-4912-B0E1-352094195C30}"/>
          </ac:spMkLst>
        </pc:spChg>
      </pc:sldChg>
      <pc:sldChg chg="modSp">
        <pc:chgData name="Itoro Ukpe" userId="930c7793ab260b0d" providerId="LiveId" clId="{6AD1B5AE-7958-49D0-ABC8-A94071947F73}" dt="2024-06-22T14:08:20.787" v="3"/>
        <pc:sldMkLst>
          <pc:docMk/>
          <pc:sldMk cId="6307241" sldId="908"/>
        </pc:sldMkLst>
        <pc:spChg chg="mod">
          <ac:chgData name="Itoro Ukpe" userId="930c7793ab260b0d" providerId="LiveId" clId="{6AD1B5AE-7958-49D0-ABC8-A94071947F73}" dt="2024-06-22T14:08:20.787" v="3"/>
          <ac:spMkLst>
            <pc:docMk/>
            <pc:sldMk cId="6307241" sldId="908"/>
            <ac:spMk id="4" creationId="{B0881FA9-F3B0-4912-B0E1-352094195C30}"/>
          </ac:spMkLst>
        </pc:spChg>
      </pc:sldChg>
      <pc:sldChg chg="modSp">
        <pc:chgData name="Itoro Ukpe" userId="930c7793ab260b0d" providerId="LiveId" clId="{6AD1B5AE-7958-49D0-ABC8-A94071947F73}" dt="2024-06-22T14:08:20.787" v="3"/>
        <pc:sldMkLst>
          <pc:docMk/>
          <pc:sldMk cId="2239498175" sldId="909"/>
        </pc:sldMkLst>
        <pc:spChg chg="mod">
          <ac:chgData name="Itoro Ukpe" userId="930c7793ab260b0d" providerId="LiveId" clId="{6AD1B5AE-7958-49D0-ABC8-A94071947F73}" dt="2024-06-22T14:08:20.787" v="3"/>
          <ac:spMkLst>
            <pc:docMk/>
            <pc:sldMk cId="2239498175" sldId="909"/>
            <ac:spMk id="4" creationId="{B0881FA9-F3B0-4912-B0E1-352094195C30}"/>
          </ac:spMkLst>
        </pc:spChg>
      </pc:sldChg>
      <pc:sldChg chg="modSp">
        <pc:chgData name="Itoro Ukpe" userId="930c7793ab260b0d" providerId="LiveId" clId="{6AD1B5AE-7958-49D0-ABC8-A94071947F73}" dt="2024-06-22T14:07:59.794" v="2"/>
        <pc:sldMkLst>
          <pc:docMk/>
          <pc:sldMk cId="3360638374" sldId="910"/>
        </pc:sldMkLst>
        <pc:spChg chg="mod">
          <ac:chgData name="Itoro Ukpe" userId="930c7793ab260b0d" providerId="LiveId" clId="{6AD1B5AE-7958-49D0-ABC8-A94071947F73}" dt="2024-06-22T14:07:59.794" v="2"/>
          <ac:spMkLst>
            <pc:docMk/>
            <pc:sldMk cId="3360638374" sldId="910"/>
            <ac:spMk id="4" creationId="{B0881FA9-F3B0-4912-B0E1-352094195C30}"/>
          </ac:spMkLst>
        </pc:spChg>
      </pc:sldChg>
      <pc:sldChg chg="modSp">
        <pc:chgData name="Itoro Ukpe" userId="930c7793ab260b0d" providerId="LiveId" clId="{6AD1B5AE-7958-49D0-ABC8-A94071947F73}" dt="2024-06-22T14:07:59.794" v="2"/>
        <pc:sldMkLst>
          <pc:docMk/>
          <pc:sldMk cId="4042599334" sldId="911"/>
        </pc:sldMkLst>
        <pc:spChg chg="mod">
          <ac:chgData name="Itoro Ukpe" userId="930c7793ab260b0d" providerId="LiveId" clId="{6AD1B5AE-7958-49D0-ABC8-A94071947F73}" dt="2024-06-22T14:07:59.794" v="2"/>
          <ac:spMkLst>
            <pc:docMk/>
            <pc:sldMk cId="4042599334" sldId="911"/>
            <ac:spMk id="4" creationId="{B0881FA9-F3B0-4912-B0E1-352094195C30}"/>
          </ac:spMkLst>
        </pc:spChg>
      </pc:sldChg>
      <pc:sldChg chg="modSp">
        <pc:chgData name="Itoro Ukpe" userId="930c7793ab260b0d" providerId="LiveId" clId="{6AD1B5AE-7958-49D0-ABC8-A94071947F73}" dt="2024-06-22T14:08:20.787" v="3"/>
        <pc:sldMkLst>
          <pc:docMk/>
          <pc:sldMk cId="3056006146" sldId="912"/>
        </pc:sldMkLst>
        <pc:spChg chg="mod">
          <ac:chgData name="Itoro Ukpe" userId="930c7793ab260b0d" providerId="LiveId" clId="{6AD1B5AE-7958-49D0-ABC8-A94071947F73}" dt="2024-06-22T14:08:20.787" v="3"/>
          <ac:spMkLst>
            <pc:docMk/>
            <pc:sldMk cId="3056006146" sldId="912"/>
            <ac:spMk id="4" creationId="{B0881FA9-F3B0-4912-B0E1-352094195C30}"/>
          </ac:spMkLst>
        </pc:spChg>
      </pc:sldChg>
      <pc:sldChg chg="modSp">
        <pc:chgData name="Itoro Ukpe" userId="930c7793ab260b0d" providerId="LiveId" clId="{6AD1B5AE-7958-49D0-ABC8-A94071947F73}" dt="2024-06-22T14:08:20.787" v="3"/>
        <pc:sldMkLst>
          <pc:docMk/>
          <pc:sldMk cId="1737864675" sldId="913"/>
        </pc:sldMkLst>
        <pc:spChg chg="mod">
          <ac:chgData name="Itoro Ukpe" userId="930c7793ab260b0d" providerId="LiveId" clId="{6AD1B5AE-7958-49D0-ABC8-A94071947F73}" dt="2024-06-22T14:08:20.787" v="3"/>
          <ac:spMkLst>
            <pc:docMk/>
            <pc:sldMk cId="1737864675" sldId="913"/>
            <ac:spMk id="4" creationId="{B0881FA9-F3B0-4912-B0E1-352094195C30}"/>
          </ac:spMkLst>
        </pc:spChg>
      </pc:sldChg>
      <pc:sldChg chg="modSp">
        <pc:chgData name="Itoro Ukpe" userId="930c7793ab260b0d" providerId="LiveId" clId="{6AD1B5AE-7958-49D0-ABC8-A94071947F73}" dt="2024-06-22T14:08:20.787" v="3"/>
        <pc:sldMkLst>
          <pc:docMk/>
          <pc:sldMk cId="3428737675" sldId="914"/>
        </pc:sldMkLst>
        <pc:spChg chg="mod">
          <ac:chgData name="Itoro Ukpe" userId="930c7793ab260b0d" providerId="LiveId" clId="{6AD1B5AE-7958-49D0-ABC8-A94071947F73}" dt="2024-06-22T14:08:20.787" v="3"/>
          <ac:spMkLst>
            <pc:docMk/>
            <pc:sldMk cId="3428737675" sldId="914"/>
            <ac:spMk id="4" creationId="{B0881FA9-F3B0-4912-B0E1-352094195C30}"/>
          </ac:spMkLst>
        </pc:spChg>
      </pc:sldChg>
      <pc:sldChg chg="modSp">
        <pc:chgData name="Itoro Ukpe" userId="930c7793ab260b0d" providerId="LiveId" clId="{6AD1B5AE-7958-49D0-ABC8-A94071947F73}" dt="2024-06-22T14:07:59.794" v="2"/>
        <pc:sldMkLst>
          <pc:docMk/>
          <pc:sldMk cId="445327658" sldId="915"/>
        </pc:sldMkLst>
        <pc:spChg chg="mod">
          <ac:chgData name="Itoro Ukpe" userId="930c7793ab260b0d" providerId="LiveId" clId="{6AD1B5AE-7958-49D0-ABC8-A94071947F73}" dt="2024-06-22T14:07:59.794" v="2"/>
          <ac:spMkLst>
            <pc:docMk/>
            <pc:sldMk cId="445327658" sldId="915"/>
            <ac:spMk id="4" creationId="{B0881FA9-F3B0-4912-B0E1-352094195C30}"/>
          </ac:spMkLst>
        </pc:spChg>
      </pc:sldChg>
      <pc:sldChg chg="modSp">
        <pc:chgData name="Itoro Ukpe" userId="930c7793ab260b0d" providerId="LiveId" clId="{6AD1B5AE-7958-49D0-ABC8-A94071947F73}" dt="2024-06-22T14:08:20.787" v="3"/>
        <pc:sldMkLst>
          <pc:docMk/>
          <pc:sldMk cId="1630430389" sldId="916"/>
        </pc:sldMkLst>
        <pc:spChg chg="mod">
          <ac:chgData name="Itoro Ukpe" userId="930c7793ab260b0d" providerId="LiveId" clId="{6AD1B5AE-7958-49D0-ABC8-A94071947F73}" dt="2024-06-22T14:08:20.787" v="3"/>
          <ac:spMkLst>
            <pc:docMk/>
            <pc:sldMk cId="1630430389" sldId="916"/>
            <ac:spMk id="4" creationId="{B0881FA9-F3B0-4912-B0E1-352094195C30}"/>
          </ac:spMkLst>
        </pc:spChg>
      </pc:sldChg>
      <pc:sldChg chg="modSp">
        <pc:chgData name="Itoro Ukpe" userId="930c7793ab260b0d" providerId="LiveId" clId="{6AD1B5AE-7958-49D0-ABC8-A94071947F73}" dt="2024-06-22T14:08:20.787" v="3"/>
        <pc:sldMkLst>
          <pc:docMk/>
          <pc:sldMk cId="3329325923" sldId="917"/>
        </pc:sldMkLst>
        <pc:spChg chg="mod">
          <ac:chgData name="Itoro Ukpe" userId="930c7793ab260b0d" providerId="LiveId" clId="{6AD1B5AE-7958-49D0-ABC8-A94071947F73}" dt="2024-06-22T14:08:20.787" v="3"/>
          <ac:spMkLst>
            <pc:docMk/>
            <pc:sldMk cId="3329325923" sldId="917"/>
            <ac:spMk id="4" creationId="{B0881FA9-F3B0-4912-B0E1-352094195C30}"/>
          </ac:spMkLst>
        </pc:spChg>
      </pc:sldChg>
      <pc:sldChg chg="modSp">
        <pc:chgData name="Itoro Ukpe" userId="930c7793ab260b0d" providerId="LiveId" clId="{6AD1B5AE-7958-49D0-ABC8-A94071947F73}" dt="2024-06-22T14:08:20.787" v="3"/>
        <pc:sldMkLst>
          <pc:docMk/>
          <pc:sldMk cId="3636853539" sldId="918"/>
        </pc:sldMkLst>
        <pc:spChg chg="mod">
          <ac:chgData name="Itoro Ukpe" userId="930c7793ab260b0d" providerId="LiveId" clId="{6AD1B5AE-7958-49D0-ABC8-A94071947F73}" dt="2024-06-22T14:08:20.787" v="3"/>
          <ac:spMkLst>
            <pc:docMk/>
            <pc:sldMk cId="3636853539" sldId="918"/>
            <ac:spMk id="4" creationId="{B0881FA9-F3B0-4912-B0E1-352094195C30}"/>
          </ac:spMkLst>
        </pc:spChg>
      </pc:sldChg>
      <pc:sldChg chg="modSp">
        <pc:chgData name="Itoro Ukpe" userId="930c7793ab260b0d" providerId="LiveId" clId="{6AD1B5AE-7958-49D0-ABC8-A94071947F73}" dt="2024-06-22T14:07:59.794" v="2"/>
        <pc:sldMkLst>
          <pc:docMk/>
          <pc:sldMk cId="3524818270" sldId="919"/>
        </pc:sldMkLst>
        <pc:spChg chg="mod">
          <ac:chgData name="Itoro Ukpe" userId="930c7793ab260b0d" providerId="LiveId" clId="{6AD1B5AE-7958-49D0-ABC8-A94071947F73}" dt="2024-06-22T14:07:59.794" v="2"/>
          <ac:spMkLst>
            <pc:docMk/>
            <pc:sldMk cId="3524818270" sldId="919"/>
            <ac:spMk id="4" creationId="{B0881FA9-F3B0-4912-B0E1-352094195C30}"/>
          </ac:spMkLst>
        </pc:spChg>
      </pc:sldChg>
      <pc:sldChg chg="modSp">
        <pc:chgData name="Itoro Ukpe" userId="930c7793ab260b0d" providerId="LiveId" clId="{6AD1B5AE-7958-49D0-ABC8-A94071947F73}" dt="2024-06-22T14:08:20.787" v="3"/>
        <pc:sldMkLst>
          <pc:docMk/>
          <pc:sldMk cId="1214949335" sldId="920"/>
        </pc:sldMkLst>
        <pc:spChg chg="mod">
          <ac:chgData name="Itoro Ukpe" userId="930c7793ab260b0d" providerId="LiveId" clId="{6AD1B5AE-7958-49D0-ABC8-A94071947F73}" dt="2024-06-22T14:08:20.787" v="3"/>
          <ac:spMkLst>
            <pc:docMk/>
            <pc:sldMk cId="1214949335" sldId="920"/>
            <ac:spMk id="4" creationId="{B0881FA9-F3B0-4912-B0E1-352094195C30}"/>
          </ac:spMkLst>
        </pc:spChg>
      </pc:sldChg>
      <pc:sldChg chg="modSp">
        <pc:chgData name="Itoro Ukpe" userId="930c7793ab260b0d" providerId="LiveId" clId="{6AD1B5AE-7958-49D0-ABC8-A94071947F73}" dt="2024-06-22T14:07:59.794" v="2"/>
        <pc:sldMkLst>
          <pc:docMk/>
          <pc:sldMk cId="2363565415" sldId="921"/>
        </pc:sldMkLst>
        <pc:spChg chg="mod">
          <ac:chgData name="Itoro Ukpe" userId="930c7793ab260b0d" providerId="LiveId" clId="{6AD1B5AE-7958-49D0-ABC8-A94071947F73}" dt="2024-06-22T14:07:59.794" v="2"/>
          <ac:spMkLst>
            <pc:docMk/>
            <pc:sldMk cId="2363565415" sldId="921"/>
            <ac:spMk id="4" creationId="{B0881FA9-F3B0-4912-B0E1-352094195C30}"/>
          </ac:spMkLst>
        </pc:spChg>
      </pc:sldChg>
      <pc:sldChg chg="modSp">
        <pc:chgData name="Itoro Ukpe" userId="930c7793ab260b0d" providerId="LiveId" clId="{6AD1B5AE-7958-49D0-ABC8-A94071947F73}" dt="2024-06-22T14:07:59.794" v="2"/>
        <pc:sldMkLst>
          <pc:docMk/>
          <pc:sldMk cId="342529498" sldId="922"/>
        </pc:sldMkLst>
        <pc:spChg chg="mod">
          <ac:chgData name="Itoro Ukpe" userId="930c7793ab260b0d" providerId="LiveId" clId="{6AD1B5AE-7958-49D0-ABC8-A94071947F73}" dt="2024-06-22T14:07:59.794" v="2"/>
          <ac:spMkLst>
            <pc:docMk/>
            <pc:sldMk cId="342529498" sldId="922"/>
            <ac:spMk id="4" creationId="{B0881FA9-F3B0-4912-B0E1-352094195C30}"/>
          </ac:spMkLst>
        </pc:spChg>
      </pc:sldChg>
      <pc:sldChg chg="modSp">
        <pc:chgData name="Itoro Ukpe" userId="930c7793ab260b0d" providerId="LiveId" clId="{6AD1B5AE-7958-49D0-ABC8-A94071947F73}" dt="2024-06-22T14:07:59.794" v="2"/>
        <pc:sldMkLst>
          <pc:docMk/>
          <pc:sldMk cId="199848370" sldId="923"/>
        </pc:sldMkLst>
        <pc:spChg chg="mod">
          <ac:chgData name="Itoro Ukpe" userId="930c7793ab260b0d" providerId="LiveId" clId="{6AD1B5AE-7958-49D0-ABC8-A94071947F73}" dt="2024-06-22T14:07:59.794" v="2"/>
          <ac:spMkLst>
            <pc:docMk/>
            <pc:sldMk cId="199848370" sldId="923"/>
            <ac:spMk id="4" creationId="{B0881FA9-F3B0-4912-B0E1-352094195C30}"/>
          </ac:spMkLst>
        </pc:spChg>
      </pc:sldChg>
      <pc:sldChg chg="modSp">
        <pc:chgData name="Itoro Ukpe" userId="930c7793ab260b0d" providerId="LiveId" clId="{6AD1B5AE-7958-49D0-ABC8-A94071947F73}" dt="2024-06-22T14:07:59.794" v="2"/>
        <pc:sldMkLst>
          <pc:docMk/>
          <pc:sldMk cId="3506886392" sldId="924"/>
        </pc:sldMkLst>
        <pc:spChg chg="mod">
          <ac:chgData name="Itoro Ukpe" userId="930c7793ab260b0d" providerId="LiveId" clId="{6AD1B5AE-7958-49D0-ABC8-A94071947F73}" dt="2024-06-22T14:07:59.794" v="2"/>
          <ac:spMkLst>
            <pc:docMk/>
            <pc:sldMk cId="3506886392" sldId="924"/>
            <ac:spMk id="4" creationId="{B0881FA9-F3B0-4912-B0E1-352094195C30}"/>
          </ac:spMkLst>
        </pc:spChg>
      </pc:sldChg>
      <pc:sldChg chg="modSp">
        <pc:chgData name="Itoro Ukpe" userId="930c7793ab260b0d" providerId="LiveId" clId="{6AD1B5AE-7958-49D0-ABC8-A94071947F73}" dt="2024-06-22T14:07:59.794" v="2"/>
        <pc:sldMkLst>
          <pc:docMk/>
          <pc:sldMk cId="2549056369" sldId="925"/>
        </pc:sldMkLst>
        <pc:spChg chg="mod">
          <ac:chgData name="Itoro Ukpe" userId="930c7793ab260b0d" providerId="LiveId" clId="{6AD1B5AE-7958-49D0-ABC8-A94071947F73}" dt="2024-06-22T14:07:59.794" v="2"/>
          <ac:spMkLst>
            <pc:docMk/>
            <pc:sldMk cId="2549056369" sldId="925"/>
            <ac:spMk id="4" creationId="{B0881FA9-F3B0-4912-B0E1-352094195C30}"/>
          </ac:spMkLst>
        </pc:spChg>
      </pc:sldChg>
      <pc:sldChg chg="modSp">
        <pc:chgData name="Itoro Ukpe" userId="930c7793ab260b0d" providerId="LiveId" clId="{6AD1B5AE-7958-49D0-ABC8-A94071947F73}" dt="2024-06-22T14:06:45.066" v="1"/>
        <pc:sldMkLst>
          <pc:docMk/>
          <pc:sldMk cId="1853746937" sldId="928"/>
        </pc:sldMkLst>
        <pc:spChg chg="mod">
          <ac:chgData name="Itoro Ukpe" userId="930c7793ab260b0d" providerId="LiveId" clId="{6AD1B5AE-7958-49D0-ABC8-A94071947F73}" dt="2024-06-22T14:06:45.066" v="1"/>
          <ac:spMkLst>
            <pc:docMk/>
            <pc:sldMk cId="1853746937" sldId="928"/>
            <ac:spMk id="4" creationId="{B0881FA9-F3B0-4912-B0E1-352094195C30}"/>
          </ac:spMkLst>
        </pc:spChg>
      </pc:sldChg>
      <pc:sldChg chg="modSp">
        <pc:chgData name="Itoro Ukpe" userId="930c7793ab260b0d" providerId="LiveId" clId="{6AD1B5AE-7958-49D0-ABC8-A94071947F73}" dt="2024-06-22T14:07:59.794" v="2"/>
        <pc:sldMkLst>
          <pc:docMk/>
          <pc:sldMk cId="1325308519" sldId="929"/>
        </pc:sldMkLst>
        <pc:spChg chg="mod">
          <ac:chgData name="Itoro Ukpe" userId="930c7793ab260b0d" providerId="LiveId" clId="{6AD1B5AE-7958-49D0-ABC8-A94071947F73}" dt="2024-06-22T14:07:59.794" v="2"/>
          <ac:spMkLst>
            <pc:docMk/>
            <pc:sldMk cId="1325308519" sldId="929"/>
            <ac:spMk id="4" creationId="{B0881FA9-F3B0-4912-B0E1-352094195C30}"/>
          </ac:spMkLst>
        </pc:spChg>
      </pc:sldChg>
      <pc:sldChg chg="modSp">
        <pc:chgData name="Itoro Ukpe" userId="930c7793ab260b0d" providerId="LiveId" clId="{6AD1B5AE-7958-49D0-ABC8-A94071947F73}" dt="2024-06-22T14:07:59.794" v="2"/>
        <pc:sldMkLst>
          <pc:docMk/>
          <pc:sldMk cId="1677840888" sldId="930"/>
        </pc:sldMkLst>
        <pc:spChg chg="mod">
          <ac:chgData name="Itoro Ukpe" userId="930c7793ab260b0d" providerId="LiveId" clId="{6AD1B5AE-7958-49D0-ABC8-A94071947F73}" dt="2024-06-22T14:07:59.794" v="2"/>
          <ac:spMkLst>
            <pc:docMk/>
            <pc:sldMk cId="1677840888" sldId="930"/>
            <ac:spMk id="4" creationId="{B0881FA9-F3B0-4912-B0E1-352094195C30}"/>
          </ac:spMkLst>
        </pc:spChg>
      </pc:sldChg>
      <pc:sldChg chg="modSp">
        <pc:chgData name="Itoro Ukpe" userId="930c7793ab260b0d" providerId="LiveId" clId="{6AD1B5AE-7958-49D0-ABC8-A94071947F73}" dt="2024-06-22T14:06:45.066" v="1"/>
        <pc:sldMkLst>
          <pc:docMk/>
          <pc:sldMk cId="2274536983" sldId="931"/>
        </pc:sldMkLst>
        <pc:spChg chg="mod">
          <ac:chgData name="Itoro Ukpe" userId="930c7793ab260b0d" providerId="LiveId" clId="{6AD1B5AE-7958-49D0-ABC8-A94071947F73}" dt="2024-06-22T14:06:45.066" v="1"/>
          <ac:spMkLst>
            <pc:docMk/>
            <pc:sldMk cId="2274536983" sldId="931"/>
            <ac:spMk id="4" creationId="{B0881FA9-F3B0-4912-B0E1-352094195C30}"/>
          </ac:spMkLst>
        </pc:spChg>
      </pc:sldChg>
      <pc:sldChg chg="modSp">
        <pc:chgData name="Itoro Ukpe" userId="930c7793ab260b0d" providerId="LiveId" clId="{6AD1B5AE-7958-49D0-ABC8-A94071947F73}" dt="2024-06-22T14:07:59.794" v="2"/>
        <pc:sldMkLst>
          <pc:docMk/>
          <pc:sldMk cId="3499702380" sldId="932"/>
        </pc:sldMkLst>
        <pc:spChg chg="mod">
          <ac:chgData name="Itoro Ukpe" userId="930c7793ab260b0d" providerId="LiveId" clId="{6AD1B5AE-7958-49D0-ABC8-A94071947F73}" dt="2024-06-22T14:07:59.794" v="2"/>
          <ac:spMkLst>
            <pc:docMk/>
            <pc:sldMk cId="3499702380" sldId="932"/>
            <ac:spMk id="4" creationId="{B0881FA9-F3B0-4912-B0E1-352094195C30}"/>
          </ac:spMkLst>
        </pc:spChg>
      </pc:sldChg>
      <pc:sldChg chg="modSp">
        <pc:chgData name="Itoro Ukpe" userId="930c7793ab260b0d" providerId="LiveId" clId="{6AD1B5AE-7958-49D0-ABC8-A94071947F73}" dt="2024-06-22T14:06:45.066" v="1"/>
        <pc:sldMkLst>
          <pc:docMk/>
          <pc:sldMk cId="1956197885" sldId="933"/>
        </pc:sldMkLst>
        <pc:spChg chg="mod">
          <ac:chgData name="Itoro Ukpe" userId="930c7793ab260b0d" providerId="LiveId" clId="{6AD1B5AE-7958-49D0-ABC8-A94071947F73}" dt="2024-06-22T14:06:45.066" v="1"/>
          <ac:spMkLst>
            <pc:docMk/>
            <pc:sldMk cId="1956197885" sldId="933"/>
            <ac:spMk id="4" creationId="{B0881FA9-F3B0-4912-B0E1-352094195C30}"/>
          </ac:spMkLst>
        </pc:spChg>
      </pc:sldChg>
      <pc:sldChg chg="modSp">
        <pc:chgData name="Itoro Ukpe" userId="930c7793ab260b0d" providerId="LiveId" clId="{6AD1B5AE-7958-49D0-ABC8-A94071947F73}" dt="2024-06-22T14:07:59.794" v="2"/>
        <pc:sldMkLst>
          <pc:docMk/>
          <pc:sldMk cId="1718264228" sldId="934"/>
        </pc:sldMkLst>
        <pc:spChg chg="mod">
          <ac:chgData name="Itoro Ukpe" userId="930c7793ab260b0d" providerId="LiveId" clId="{6AD1B5AE-7958-49D0-ABC8-A94071947F73}" dt="2024-06-22T14:07:59.794" v="2"/>
          <ac:spMkLst>
            <pc:docMk/>
            <pc:sldMk cId="1718264228" sldId="934"/>
            <ac:spMk id="4" creationId="{B0881FA9-F3B0-4912-B0E1-352094195C30}"/>
          </ac:spMkLst>
        </pc:spChg>
      </pc:sldChg>
      <pc:sldChg chg="modSp">
        <pc:chgData name="Itoro Ukpe" userId="930c7793ab260b0d" providerId="LiveId" clId="{6AD1B5AE-7958-49D0-ABC8-A94071947F73}" dt="2024-06-22T14:06:45.066" v="1"/>
        <pc:sldMkLst>
          <pc:docMk/>
          <pc:sldMk cId="977407280" sldId="935"/>
        </pc:sldMkLst>
        <pc:spChg chg="mod">
          <ac:chgData name="Itoro Ukpe" userId="930c7793ab260b0d" providerId="LiveId" clId="{6AD1B5AE-7958-49D0-ABC8-A94071947F73}" dt="2024-06-22T14:06:45.066" v="1"/>
          <ac:spMkLst>
            <pc:docMk/>
            <pc:sldMk cId="977407280" sldId="935"/>
            <ac:spMk id="4" creationId="{B0881FA9-F3B0-4912-B0E1-352094195C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pic>
        <p:nvPicPr>
          <p:cNvPr id="4" name="Picture 3" descr="A blue and grey circle with arrows in the middle&#10;&#10;Description automatically generated">
            <a:extLst>
              <a:ext uri="{FF2B5EF4-FFF2-40B4-BE49-F238E27FC236}">
                <a16:creationId xmlns:a16="http://schemas.microsoft.com/office/drawing/2014/main" id="{7F3BF972-6522-E53E-813E-8D37723A9484}"/>
              </a:ext>
            </a:extLst>
          </p:cNvPr>
          <p:cNvPicPr>
            <a:picLocks noChangeAspect="1"/>
          </p:cNvPicPr>
          <p:nvPr userDrawn="1"/>
        </p:nvPicPr>
        <p:blipFill>
          <a:blip r:embed="rId2"/>
          <a:stretch>
            <a:fillRect/>
          </a:stretch>
        </p:blipFill>
        <p:spPr>
          <a:xfrm>
            <a:off x="115519" y="82198"/>
            <a:ext cx="1237032" cy="1237032"/>
          </a:xfrm>
          <a:prstGeom prst="rect">
            <a:avLst/>
          </a:prstGeom>
        </p:spPr>
      </p:pic>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pic>
        <p:nvPicPr>
          <p:cNvPr id="4" name="Picture 3" descr="A blue and grey circle with arrows in the middle&#10;&#10;Description automatically generated">
            <a:extLst>
              <a:ext uri="{FF2B5EF4-FFF2-40B4-BE49-F238E27FC236}">
                <a16:creationId xmlns:a16="http://schemas.microsoft.com/office/drawing/2014/main" id="{46F853F6-4626-3900-FC12-AB2CE4FCC264}"/>
              </a:ext>
            </a:extLst>
          </p:cNvPr>
          <p:cNvPicPr>
            <a:picLocks noChangeAspect="1"/>
          </p:cNvPicPr>
          <p:nvPr userDrawn="1"/>
        </p:nvPicPr>
        <p:blipFill>
          <a:blip r:embed="rId2"/>
          <a:stretch>
            <a:fillRect/>
          </a:stretch>
        </p:blipFill>
        <p:spPr>
          <a:xfrm>
            <a:off x="115519" y="82198"/>
            <a:ext cx="1313232" cy="1313232"/>
          </a:xfrm>
          <a:prstGeom prst="rect">
            <a:avLst/>
          </a:prstGeom>
        </p:spPr>
      </p:pic>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pic>
        <p:nvPicPr>
          <p:cNvPr id="6" name="Picture 5" descr="A blue and grey circle with arrows in the middle&#10;&#10;Description automatically generated">
            <a:extLst>
              <a:ext uri="{FF2B5EF4-FFF2-40B4-BE49-F238E27FC236}">
                <a16:creationId xmlns:a16="http://schemas.microsoft.com/office/drawing/2014/main" id="{05FAAEDF-E514-38AD-4EF8-C443B5EBD2C6}"/>
              </a:ext>
            </a:extLst>
          </p:cNvPr>
          <p:cNvPicPr>
            <a:picLocks noChangeAspect="1"/>
          </p:cNvPicPr>
          <p:nvPr userDrawn="1"/>
        </p:nvPicPr>
        <p:blipFill>
          <a:blip r:embed="rId2"/>
          <a:stretch>
            <a:fillRect/>
          </a:stretch>
        </p:blipFill>
        <p:spPr>
          <a:xfrm>
            <a:off x="115518" y="82197"/>
            <a:ext cx="1441803" cy="1441803"/>
          </a:xfrm>
          <a:prstGeom prst="rect">
            <a:avLst/>
          </a:prstGeom>
        </p:spPr>
      </p:pic>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pic>
        <p:nvPicPr>
          <p:cNvPr id="8" name="Picture 7" descr="A blue and grey circle with arrows in the middle&#10;&#10;Description automatically generated">
            <a:extLst>
              <a:ext uri="{FF2B5EF4-FFF2-40B4-BE49-F238E27FC236}">
                <a16:creationId xmlns:a16="http://schemas.microsoft.com/office/drawing/2014/main" id="{6C112734-B200-6828-7138-BAFDC66E97B5}"/>
              </a:ext>
            </a:extLst>
          </p:cNvPr>
          <p:cNvPicPr>
            <a:picLocks noChangeAspect="1"/>
          </p:cNvPicPr>
          <p:nvPr userDrawn="1"/>
        </p:nvPicPr>
        <p:blipFill>
          <a:blip r:embed="rId2"/>
          <a:stretch>
            <a:fillRect/>
          </a:stretch>
        </p:blipFill>
        <p:spPr>
          <a:xfrm>
            <a:off x="0" y="38586"/>
            <a:ext cx="765768" cy="765768"/>
          </a:xfrm>
          <a:prstGeom prst="rect">
            <a:avLst/>
          </a:prstGeom>
        </p:spPr>
      </p:pic>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pic>
        <p:nvPicPr>
          <p:cNvPr id="4" name="Picture 3" descr="A blue and grey circle with arrows in the middle&#10;&#10;Description automatically generated">
            <a:extLst>
              <a:ext uri="{FF2B5EF4-FFF2-40B4-BE49-F238E27FC236}">
                <a16:creationId xmlns:a16="http://schemas.microsoft.com/office/drawing/2014/main" id="{29864B9C-5DB7-9197-9D9D-185886932F9F}"/>
              </a:ext>
            </a:extLst>
          </p:cNvPr>
          <p:cNvPicPr>
            <a:picLocks noChangeAspect="1"/>
          </p:cNvPicPr>
          <p:nvPr userDrawn="1"/>
        </p:nvPicPr>
        <p:blipFill>
          <a:blip r:embed="rId2"/>
          <a:stretch>
            <a:fillRect/>
          </a:stretch>
        </p:blipFill>
        <p:spPr>
          <a:xfrm>
            <a:off x="115519" y="82198"/>
            <a:ext cx="1160831" cy="1160831"/>
          </a:xfrm>
          <a:prstGeom prst="rect">
            <a:avLst/>
          </a:prstGeom>
        </p:spPr>
      </p:pic>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pic>
        <p:nvPicPr>
          <p:cNvPr id="7" name="Picture 6" descr="A blue and grey circle with arrows in the middle&#10;&#10;Description automatically generated">
            <a:extLst>
              <a:ext uri="{FF2B5EF4-FFF2-40B4-BE49-F238E27FC236}">
                <a16:creationId xmlns:a16="http://schemas.microsoft.com/office/drawing/2014/main" id="{85291263-C49B-916F-20F4-D81A62A73915}"/>
              </a:ext>
            </a:extLst>
          </p:cNvPr>
          <p:cNvPicPr>
            <a:picLocks noChangeAspect="1"/>
          </p:cNvPicPr>
          <p:nvPr userDrawn="1"/>
        </p:nvPicPr>
        <p:blipFill>
          <a:blip r:embed="rId19"/>
          <a:stretch>
            <a:fillRect/>
          </a:stretch>
        </p:blipFill>
        <p:spPr>
          <a:xfrm>
            <a:off x="115519" y="82198"/>
            <a:ext cx="1237032" cy="1237032"/>
          </a:xfrm>
          <a:prstGeom prst="rect">
            <a:avLst/>
          </a:prstGeom>
        </p:spPr>
      </p:pic>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57" name="Rectangle 314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500136" y="590062"/>
            <a:ext cx="5141964" cy="2838938"/>
          </a:xfrm>
        </p:spPr>
        <p:txBody>
          <a:bodyPr>
            <a:normAutofit/>
          </a:bodyPr>
          <a:lstStyle/>
          <a:p>
            <a:r>
              <a:rPr lang="en-US" dirty="0"/>
              <a:t>Git &amp; </a:t>
            </a:r>
            <a:r>
              <a:rPr lang="en-US" dirty="0" err="1"/>
              <a:t>Github</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500136" y="3505199"/>
            <a:ext cx="5141949" cy="1198120"/>
          </a:xfrm>
        </p:spPr>
        <p:txBody>
          <a:bodyPr>
            <a:normAutofit/>
          </a:bodyPr>
          <a:lstStyle/>
          <a:p>
            <a:pPr algn="l"/>
            <a:r>
              <a:rPr lang="en-US"/>
              <a:t>Rondus Technologies</a:t>
            </a:r>
          </a:p>
          <a:p>
            <a:pPr algn="l"/>
            <a:endParaRPr lang="en-US"/>
          </a:p>
        </p:txBody>
      </p:sp>
      <p:sp>
        <p:nvSpPr>
          <p:cNvPr id="315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15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16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161" name="Straight Connector 315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A blue and grey circle with arrows in the middle">
            <a:extLst>
              <a:ext uri="{FF2B5EF4-FFF2-40B4-BE49-F238E27FC236}">
                <a16:creationId xmlns:a16="http://schemas.microsoft.com/office/drawing/2014/main" id="{FC9DF8CF-EFF0-B677-260C-FE89FCF09053}"/>
              </a:ext>
            </a:extLst>
          </p:cNvPr>
          <p:cNvPicPr>
            <a:picLocks noChangeAspect="1"/>
          </p:cNvPicPr>
          <p:nvPr/>
        </p:nvPicPr>
        <p:blipFill rotWithShape="1">
          <a:blip r:embed="rId2"/>
          <a:srcRect t="1525" r="-2" b="19235"/>
          <a:stretch/>
        </p:blipFill>
        <p:spPr>
          <a:xfrm>
            <a:off x="7960718" y="3505200"/>
            <a:ext cx="4231281" cy="3352800"/>
          </a:xfrm>
          <a:prstGeom prst="rect">
            <a:avLst/>
          </a:prstGeom>
        </p:spPr>
      </p:pic>
    </p:spTree>
    <p:extLst>
      <p:ext uri="{BB962C8B-B14F-4D97-AF65-F5344CB8AC3E}">
        <p14:creationId xmlns:p14="http://schemas.microsoft.com/office/powerpoint/2010/main" val="11476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Installing Git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r>
              <a:rPr lang="en-US" sz="1400" b="1" i="1" dirty="0">
                <a:effectLst/>
              </a:rPr>
              <a:t> Verifying Git Installation:</a:t>
            </a:r>
          </a:p>
          <a:p>
            <a:pPr marL="114300">
              <a:lnSpc>
                <a:spcPct val="90000"/>
              </a:lnSpc>
            </a:pPr>
            <a:r>
              <a:rPr lang="en-US" sz="1400" b="0" i="0" dirty="0">
                <a:effectLst/>
              </a:rPr>
              <a:t>After installation, open a terminal or command prompt and run the following command to verify that Git has been installed successfully:</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--version</a:t>
            </a:r>
          </a:p>
          <a:p>
            <a:pPr marL="114300">
              <a:lnSpc>
                <a:spcPct val="90000"/>
              </a:lnSpc>
            </a:pPr>
            <a:r>
              <a:rPr lang="en-US" sz="1400" b="0" i="0" dirty="0">
                <a:effectLst/>
              </a:rPr>
              <a:t>```</a:t>
            </a:r>
          </a:p>
          <a:p>
            <a:pPr marL="114300">
              <a:lnSpc>
                <a:spcPct val="90000"/>
              </a:lnSpc>
            </a:pPr>
            <a:r>
              <a:rPr lang="en-US" sz="1400" b="0" i="0" dirty="0">
                <a:effectLst/>
              </a:rPr>
              <a:t>This command should display the installed Git version.</a:t>
            </a:r>
          </a:p>
          <a:p>
            <a:pPr marL="114300">
              <a:lnSpc>
                <a:spcPct val="90000"/>
              </a:lnSpc>
            </a:pPr>
            <a:endParaRPr lang="en-US" sz="1400" b="0" i="0" dirty="0">
              <a:effectLst/>
            </a:endParaRPr>
          </a:p>
          <a:p>
            <a:pPr marL="114300">
              <a:lnSpc>
                <a:spcPct val="90000"/>
              </a:lnSpc>
            </a:pPr>
            <a:r>
              <a:rPr lang="en-US" sz="1400" b="0" i="0" dirty="0">
                <a:effectLst/>
              </a:rPr>
              <a:t>Once Git is installed, you can configure it with your name and email using the following commands:</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config --global user.name "</a:t>
            </a:r>
            <a:r>
              <a:rPr lang="en-US" sz="1400" b="1" i="1" dirty="0">
                <a:effectLst/>
                <a:highlight>
                  <a:srgbClr val="FFFF00"/>
                </a:highlight>
              </a:rPr>
              <a:t>Your Name</a:t>
            </a:r>
            <a:r>
              <a:rPr lang="en-US" sz="1400" b="1" i="1" dirty="0">
                <a:effectLst/>
              </a:rPr>
              <a:t>"</a:t>
            </a:r>
          </a:p>
          <a:p>
            <a:pPr marL="114300">
              <a:lnSpc>
                <a:spcPct val="90000"/>
              </a:lnSpc>
            </a:pPr>
            <a:r>
              <a:rPr lang="en-US" sz="1400" b="1" i="1" dirty="0">
                <a:effectLst/>
              </a:rPr>
              <a:t>git config --global </a:t>
            </a:r>
            <a:r>
              <a:rPr lang="en-US" sz="1400" b="1" i="1" dirty="0" err="1">
                <a:effectLst/>
              </a:rPr>
              <a:t>user.email</a:t>
            </a:r>
            <a:r>
              <a:rPr lang="en-US" sz="1400" b="1" i="1" dirty="0">
                <a:effectLst/>
              </a:rPr>
              <a:t> "</a:t>
            </a:r>
            <a:r>
              <a:rPr lang="en-US" sz="1400" b="1" i="1" dirty="0">
                <a:effectLst/>
                <a:highlight>
                  <a:srgbClr val="FFFF00"/>
                </a:highlight>
              </a:rPr>
              <a:t>your.email@example.com</a:t>
            </a:r>
            <a:r>
              <a:rPr lang="en-US" sz="1400" b="1" i="1" dirty="0">
                <a:effectLst/>
              </a:rPr>
              <a: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Now you're ready to use Git for version control!</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01939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Basic Git commands (</a:t>
            </a:r>
            <a:r>
              <a:rPr lang="en-US" b="0" i="0" kern="1200" dirty="0" err="1">
                <a:solidFill>
                  <a:schemeClr val="bg1"/>
                </a:solidFill>
                <a:effectLst/>
                <a:latin typeface="+mj-lt"/>
                <a:ea typeface="+mj-ea"/>
                <a:cs typeface="+mj-cs"/>
              </a:rPr>
              <a:t>init</a:t>
            </a:r>
            <a:r>
              <a:rPr lang="en-US" b="0" i="0" kern="1200" dirty="0">
                <a:solidFill>
                  <a:schemeClr val="bg1"/>
                </a:solidFill>
                <a:effectLst/>
                <a:latin typeface="+mj-lt"/>
                <a:ea typeface="+mj-ea"/>
                <a:cs typeface="+mj-cs"/>
              </a:rPr>
              <a:t>, add, commit, status, log)</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r>
              <a:rPr lang="en-US" sz="1400" b="0" i="0" dirty="0">
                <a:effectLst/>
              </a:rPr>
              <a:t>Here are some of the basic Git commands that are commonly used in a typical Git workflow:</a:t>
            </a:r>
          </a:p>
          <a:p>
            <a:pPr marL="114300">
              <a:lnSpc>
                <a:spcPct val="90000"/>
              </a:lnSpc>
            </a:pPr>
            <a:r>
              <a:rPr lang="en-US" sz="1400" b="1" i="0" dirty="0">
                <a:effectLst/>
              </a:rPr>
              <a:t> 1. `git </a:t>
            </a:r>
            <a:r>
              <a:rPr lang="en-US" sz="1400" b="1" i="0" dirty="0" err="1">
                <a:effectLst/>
              </a:rPr>
              <a:t>init</a:t>
            </a:r>
            <a:r>
              <a:rPr lang="en-US" sz="1400" b="1" i="0" dirty="0">
                <a:effectLst/>
              </a:rPr>
              <a:t>`</a:t>
            </a:r>
          </a:p>
          <a:p>
            <a:pPr marL="114300">
              <a:lnSpc>
                <a:spcPct val="90000"/>
              </a:lnSpc>
            </a:pPr>
            <a:r>
              <a:rPr lang="en-US" sz="1400" b="0" i="0" dirty="0">
                <a:effectLst/>
              </a:rPr>
              <a:t>- Initializes a new Git repository. This command should be run in the root directory of your project.</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1" i="0" dirty="0">
                <a:effectLst/>
                <a:highlight>
                  <a:srgbClr val="FFFF00"/>
                </a:highlight>
              </a:rPr>
              <a:t>    git </a:t>
            </a:r>
            <a:r>
              <a:rPr lang="en-US" sz="1400" b="1" i="0" dirty="0" err="1">
                <a:effectLst/>
                <a:highlight>
                  <a:srgbClr val="FFFF00"/>
                </a:highlight>
              </a:rPr>
              <a:t>init</a:t>
            </a:r>
            <a:endParaRPr lang="en-US" sz="1400" b="1" i="0" dirty="0">
              <a:effectLst/>
              <a:highlight>
                <a:srgbClr val="FFFF00"/>
              </a:highlight>
            </a:endParaRPr>
          </a:p>
          <a:p>
            <a:pPr marL="114300">
              <a:lnSpc>
                <a:spcPct val="90000"/>
              </a:lnSpc>
            </a:pPr>
            <a:r>
              <a:rPr lang="en-US" sz="1400" b="0" i="0" dirty="0">
                <a:effectLst/>
              </a:rPr>
              <a:t>    ```</a:t>
            </a:r>
          </a:p>
          <a:p>
            <a:pPr marL="114300">
              <a:lnSpc>
                <a:spcPct val="90000"/>
              </a:lnSpc>
            </a:pPr>
            <a:r>
              <a:rPr lang="en-US" sz="1400" b="1" i="0" dirty="0">
                <a:effectLst/>
              </a:rPr>
              <a:t> 2. `git add`</a:t>
            </a:r>
          </a:p>
          <a:p>
            <a:pPr marL="114300">
              <a:lnSpc>
                <a:spcPct val="90000"/>
              </a:lnSpc>
            </a:pPr>
            <a:r>
              <a:rPr lang="en-US" sz="1400" b="0" i="0" dirty="0">
                <a:effectLst/>
              </a:rPr>
              <a:t>- Adds changes in the working directory to the staging area. This is a preparatory step before committing changes.</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1" i="0" dirty="0">
                <a:effectLst/>
              </a:rPr>
              <a:t>    git add &lt;</a:t>
            </a:r>
            <a:r>
              <a:rPr lang="en-US" sz="1400" b="1" i="0" dirty="0" err="1">
                <a:effectLst/>
              </a:rPr>
              <a:t>file_name</a:t>
            </a:r>
            <a:r>
              <a:rPr lang="en-US" sz="1400" b="1" i="0" dirty="0">
                <a:effectLst/>
              </a:rPr>
              <a:t>&gt;</a:t>
            </a:r>
          </a:p>
          <a:p>
            <a:pPr marL="114300">
              <a:lnSpc>
                <a:spcPct val="90000"/>
              </a:lnSpc>
            </a:pPr>
            <a:r>
              <a:rPr lang="en-US" sz="1400" b="0" i="0" dirty="0">
                <a:effectLst/>
              </a:rPr>
              <a:t>    ```</a:t>
            </a:r>
          </a:p>
          <a:p>
            <a:pPr marL="114300">
              <a:lnSpc>
                <a:spcPct val="90000"/>
              </a:lnSpc>
            </a:pPr>
            <a:r>
              <a:rPr lang="en-US" sz="1400" b="0" i="0" dirty="0">
                <a:effectLst/>
              </a:rPr>
              <a:t>    To add all changes:</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0" i="0" dirty="0">
                <a:effectLst/>
              </a:rPr>
              <a:t>    </a:t>
            </a:r>
            <a:r>
              <a:rPr lang="en-US" sz="1400" b="1" i="0" dirty="0">
                <a:effectLst/>
                <a:highlight>
                  <a:srgbClr val="FFFF00"/>
                </a:highlight>
              </a:rPr>
              <a:t>git add .</a:t>
            </a: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8994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Basic Git commands (</a:t>
            </a:r>
            <a:r>
              <a:rPr lang="en-US" b="0" i="0" kern="1200" dirty="0" err="1">
                <a:solidFill>
                  <a:schemeClr val="bg1"/>
                </a:solidFill>
                <a:effectLst/>
                <a:latin typeface="+mj-lt"/>
                <a:ea typeface="+mj-ea"/>
                <a:cs typeface="+mj-cs"/>
              </a:rPr>
              <a:t>init</a:t>
            </a:r>
            <a:r>
              <a:rPr lang="en-US" b="0" i="0" kern="1200" dirty="0">
                <a:solidFill>
                  <a:schemeClr val="bg1"/>
                </a:solidFill>
                <a:effectLst/>
                <a:latin typeface="+mj-lt"/>
                <a:ea typeface="+mj-ea"/>
                <a:cs typeface="+mj-cs"/>
              </a:rPr>
              <a:t>, add, commit, status, log)</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3. `git commit`</a:t>
            </a:r>
          </a:p>
          <a:p>
            <a:pPr marL="114300">
              <a:lnSpc>
                <a:spcPct val="90000"/>
              </a:lnSpc>
            </a:pPr>
            <a:r>
              <a:rPr lang="en-US" sz="1400" b="0" i="0" dirty="0">
                <a:effectLst/>
              </a:rPr>
              <a:t>- Records changes in the staging area to the repository. It creates a snapshot of the changes along with a commit message.</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highlight>
                  <a:srgbClr val="FFFF00"/>
                </a:highlight>
              </a:rPr>
              <a:t>git commit -m "Your commit message"</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1" i="0" dirty="0">
                <a:effectLst/>
              </a:rPr>
              <a:t> 4. `git status`</a:t>
            </a:r>
          </a:p>
          <a:p>
            <a:pPr marL="114300">
              <a:lnSpc>
                <a:spcPct val="90000"/>
              </a:lnSpc>
            </a:pPr>
            <a:r>
              <a:rPr lang="en-US" sz="1400" b="0" i="0" dirty="0">
                <a:effectLst/>
              </a:rPr>
              <a:t>- Displays the status of changes as </a:t>
            </a:r>
            <a:r>
              <a:rPr lang="en-US" sz="1400" b="1" i="0" dirty="0">
                <a:effectLst/>
              </a:rPr>
              <a:t>untracked, modified, or staged.</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highlight>
                  <a:srgbClr val="FFFF00"/>
                </a:highlight>
              </a:rPr>
              <a:t>git status</a:t>
            </a: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1407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Basic Git commands (</a:t>
            </a:r>
            <a:r>
              <a:rPr lang="en-US" b="0" i="0" kern="1200" dirty="0" err="1">
                <a:solidFill>
                  <a:schemeClr val="bg1"/>
                </a:solidFill>
                <a:effectLst/>
                <a:latin typeface="+mj-lt"/>
                <a:ea typeface="+mj-ea"/>
                <a:cs typeface="+mj-cs"/>
              </a:rPr>
              <a:t>init</a:t>
            </a:r>
            <a:r>
              <a:rPr lang="en-US" b="0" i="0" kern="1200" dirty="0">
                <a:solidFill>
                  <a:schemeClr val="bg1"/>
                </a:solidFill>
                <a:effectLst/>
                <a:latin typeface="+mj-lt"/>
                <a:ea typeface="+mj-ea"/>
                <a:cs typeface="+mj-cs"/>
              </a:rPr>
              <a:t>, add, commit, status, log)</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5. `git log`</a:t>
            </a:r>
          </a:p>
          <a:p>
            <a:pPr marL="114300">
              <a:lnSpc>
                <a:spcPct val="90000"/>
              </a:lnSpc>
            </a:pPr>
            <a:r>
              <a:rPr lang="en-US" sz="1400" b="0" i="0" dirty="0">
                <a:effectLst/>
              </a:rPr>
              <a:t>- Shows a log of commits, including commit hashes, authors, dates, and commit messages.</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highlight>
                  <a:srgbClr val="FFFF00"/>
                </a:highlight>
              </a:rPr>
              <a:t>git log</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To display a more condensed log:</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highlight>
                  <a:srgbClr val="FFFF00"/>
                </a:highlight>
              </a:rPr>
              <a:t>git log --</a:t>
            </a:r>
            <a:r>
              <a:rPr lang="en-US" sz="1400" b="1" i="1" dirty="0" err="1">
                <a:effectLst/>
                <a:highlight>
                  <a:srgbClr val="FFFF00"/>
                </a:highlight>
              </a:rPr>
              <a:t>oneline</a:t>
            </a:r>
            <a:endParaRPr lang="en-US" sz="1400" b="1" i="1" dirty="0">
              <a:effectLst/>
              <a:highlight>
                <a:srgbClr val="FFFF00"/>
              </a:highlight>
            </a:endParaRP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36008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Understanding the Git repository structure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Understanding the Git repository structure is crucial for grasping how Git manages and stores information about your project. A Git repository consists of several key components:</a:t>
            </a:r>
          </a:p>
          <a:p>
            <a:pPr marL="114300">
              <a:lnSpc>
                <a:spcPct val="90000"/>
              </a:lnSpc>
            </a:pPr>
            <a:endParaRPr lang="en-US" sz="1400" b="0" i="0" dirty="0">
              <a:effectLst/>
            </a:endParaRPr>
          </a:p>
          <a:p>
            <a:pPr marL="114300">
              <a:lnSpc>
                <a:spcPct val="90000"/>
              </a:lnSpc>
            </a:pPr>
            <a:r>
              <a:rPr lang="en-US" sz="1400" b="1" i="0" dirty="0">
                <a:effectLst/>
              </a:rPr>
              <a:t> 1. Working Directory:</a:t>
            </a:r>
          </a:p>
          <a:p>
            <a:pPr marL="114300">
              <a:lnSpc>
                <a:spcPct val="90000"/>
              </a:lnSpc>
            </a:pPr>
            <a:r>
              <a:rPr lang="en-US" sz="1400" b="0" i="0" dirty="0">
                <a:effectLst/>
              </a:rPr>
              <a:t>- This is the directory on your file system where you have all your project files.</a:t>
            </a:r>
          </a:p>
          <a:p>
            <a:pPr marL="114300">
              <a:lnSpc>
                <a:spcPct val="90000"/>
              </a:lnSpc>
            </a:pPr>
            <a:r>
              <a:rPr lang="en-US" sz="1400" b="0" i="0" dirty="0">
                <a:effectLst/>
              </a:rPr>
              <a:t>- It includes the actual files and directories you're currently working on.</a:t>
            </a:r>
          </a:p>
          <a:p>
            <a:pPr marL="114300">
              <a:lnSpc>
                <a:spcPct val="90000"/>
              </a:lnSpc>
            </a:pPr>
            <a:endParaRPr lang="en-US" sz="1400" b="0" i="0" dirty="0">
              <a:effectLst/>
            </a:endParaRPr>
          </a:p>
          <a:p>
            <a:pPr marL="114300">
              <a:lnSpc>
                <a:spcPct val="90000"/>
              </a:lnSpc>
            </a:pPr>
            <a:r>
              <a:rPr lang="en-US" sz="1400" b="1" i="0" dirty="0">
                <a:effectLst/>
              </a:rPr>
              <a:t> 2. Staging Area (Index):</a:t>
            </a:r>
          </a:p>
          <a:p>
            <a:pPr marL="114300">
              <a:lnSpc>
                <a:spcPct val="90000"/>
              </a:lnSpc>
            </a:pPr>
            <a:r>
              <a:rPr lang="en-US" sz="1400" b="0" i="0" dirty="0">
                <a:effectLst/>
              </a:rPr>
              <a:t>- The staging area is a space where changes are marked for the next commit.</a:t>
            </a:r>
          </a:p>
          <a:p>
            <a:pPr marL="114300">
              <a:lnSpc>
                <a:spcPct val="90000"/>
              </a:lnSpc>
            </a:pPr>
            <a:r>
              <a:rPr lang="en-US" sz="1400" b="0" i="0" dirty="0">
                <a:effectLst/>
              </a:rPr>
              <a:t>- Before committing, you use `git add` to move changes from the working directory to the staging area.</a:t>
            </a:r>
          </a:p>
          <a:p>
            <a:pPr marL="114300">
              <a:lnSpc>
                <a:spcPct val="90000"/>
              </a:lnSpc>
            </a:pPr>
            <a:endParaRPr lang="en-US" sz="1400" b="0" i="0" dirty="0">
              <a:effectLst/>
            </a:endParaRPr>
          </a:p>
          <a:p>
            <a:pPr marL="114300">
              <a:lnSpc>
                <a:spcPct val="90000"/>
              </a:lnSpc>
            </a:pPr>
            <a:r>
              <a:rPr lang="en-US" sz="1400" b="1" dirty="0">
                <a:effectLst/>
              </a:rPr>
              <a:t> 3. Local Repository:</a:t>
            </a:r>
          </a:p>
          <a:p>
            <a:pPr marL="114300">
              <a:lnSpc>
                <a:spcPct val="90000"/>
              </a:lnSpc>
            </a:pPr>
            <a:r>
              <a:rPr lang="en-US" sz="1400" b="0" i="0" dirty="0">
                <a:effectLst/>
              </a:rPr>
              <a:t>- This is the `.git` directory within your project, created when you run `git </a:t>
            </a:r>
            <a:r>
              <a:rPr lang="en-US" sz="1400" b="0" i="0" dirty="0" err="1">
                <a:effectLst/>
              </a:rPr>
              <a:t>init</a:t>
            </a:r>
            <a:r>
              <a:rPr lang="en-US" sz="1400" b="0" i="0" dirty="0">
                <a:effectLst/>
              </a:rPr>
              <a:t>`.</a:t>
            </a:r>
          </a:p>
          <a:p>
            <a:pPr marL="114300">
              <a:lnSpc>
                <a:spcPct val="90000"/>
              </a:lnSpc>
            </a:pPr>
            <a:r>
              <a:rPr lang="en-US" sz="1400" b="0" i="0" dirty="0">
                <a:effectLst/>
              </a:rPr>
              <a:t>- It contains the complete history and configuration of the repository.</a:t>
            </a:r>
          </a:p>
          <a:p>
            <a:pPr marL="114300">
              <a:lnSpc>
                <a:spcPct val="90000"/>
              </a:lnSpc>
            </a:pPr>
            <a:r>
              <a:rPr lang="en-US" sz="1400" b="0" i="0" dirty="0">
                <a:effectLst/>
              </a:rPr>
              <a:t>- The repository holds three main components:</a:t>
            </a:r>
          </a:p>
          <a:p>
            <a:pPr marL="114300">
              <a:lnSpc>
                <a:spcPct val="90000"/>
              </a:lnSpc>
            </a:pPr>
            <a:endParaRPr lang="en-US" sz="1400" b="0" i="0" dirty="0">
              <a:effectLst/>
            </a:endParaRPr>
          </a:p>
          <a:p>
            <a:pPr marL="114300">
              <a:lnSpc>
                <a:spcPct val="90000"/>
              </a:lnSpc>
            </a:pPr>
            <a:r>
              <a:rPr lang="en-US" sz="1400" b="0" i="0" dirty="0">
                <a:effectLst/>
              </a:rPr>
              <a:t>    </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51167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Understanding the Git repository structure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a. Object Database:</a:t>
            </a:r>
          </a:p>
          <a:p>
            <a:pPr marL="114300">
              <a:lnSpc>
                <a:spcPct val="90000"/>
              </a:lnSpc>
            </a:pPr>
            <a:r>
              <a:rPr lang="en-US" sz="1400" b="0" i="0" dirty="0">
                <a:effectLst/>
              </a:rPr>
              <a:t>    - Git stores objects (commits, trees, and blobs) in this database.</a:t>
            </a:r>
          </a:p>
          <a:p>
            <a:pPr marL="114300">
              <a:lnSpc>
                <a:spcPct val="90000"/>
              </a:lnSpc>
            </a:pPr>
            <a:r>
              <a:rPr lang="en-US" sz="1400" b="0" i="0" dirty="0">
                <a:effectLst/>
              </a:rPr>
              <a:t>    </a:t>
            </a:r>
          </a:p>
          <a:p>
            <a:pPr marL="114300">
              <a:lnSpc>
                <a:spcPct val="90000"/>
              </a:lnSpc>
            </a:pPr>
            <a:r>
              <a:rPr lang="en-US" sz="1400" b="1" i="0" dirty="0">
                <a:effectLst/>
              </a:rPr>
              <a:t>    b. HEAD:</a:t>
            </a:r>
          </a:p>
          <a:p>
            <a:pPr marL="114300">
              <a:lnSpc>
                <a:spcPct val="90000"/>
              </a:lnSpc>
            </a:pPr>
            <a:r>
              <a:rPr lang="en-US" sz="1400" b="0" i="0" dirty="0">
                <a:effectLst/>
              </a:rPr>
              <a:t>    - A reference to the latest commit in the current branch.</a:t>
            </a:r>
          </a:p>
          <a:p>
            <a:pPr marL="114300">
              <a:lnSpc>
                <a:spcPct val="90000"/>
              </a:lnSpc>
            </a:pPr>
            <a:r>
              <a:rPr lang="en-US" sz="1400" b="0" i="0" dirty="0">
                <a:effectLst/>
              </a:rPr>
              <a:t>    </a:t>
            </a:r>
          </a:p>
          <a:p>
            <a:pPr marL="114300">
              <a:lnSpc>
                <a:spcPct val="90000"/>
              </a:lnSpc>
            </a:pPr>
            <a:r>
              <a:rPr lang="en-US" sz="1400" b="1" i="0" dirty="0">
                <a:effectLst/>
              </a:rPr>
              <a:t>    c. Branches and Tags:</a:t>
            </a:r>
          </a:p>
          <a:p>
            <a:pPr marL="114300">
              <a:lnSpc>
                <a:spcPct val="90000"/>
              </a:lnSpc>
            </a:pPr>
            <a:r>
              <a:rPr lang="en-US" sz="1400" b="0" i="0" dirty="0">
                <a:effectLst/>
              </a:rPr>
              <a:t>    - Pointers to specific commits. Branches are mutable and move as new commits are added, while tags are fixed references to specific commits.</a:t>
            </a:r>
          </a:p>
          <a:p>
            <a:pPr marL="114300">
              <a:lnSpc>
                <a:spcPct val="90000"/>
              </a:lnSpc>
            </a:pPr>
            <a:endParaRPr lang="en-US" sz="1400" b="0" i="0" dirty="0">
              <a:effectLst/>
            </a:endParaRPr>
          </a:p>
          <a:p>
            <a:pPr marL="114300">
              <a:lnSpc>
                <a:spcPct val="90000"/>
              </a:lnSpc>
            </a:pPr>
            <a:r>
              <a:rPr lang="en-US" sz="1400" b="1" i="0" dirty="0">
                <a:effectLst/>
              </a:rPr>
              <a:t> Git Object Types:</a:t>
            </a:r>
          </a:p>
          <a:p>
            <a:pPr marL="114300">
              <a:lnSpc>
                <a:spcPct val="90000"/>
              </a:lnSpc>
            </a:pPr>
            <a:endParaRPr lang="en-US" sz="1400" b="0" i="0" dirty="0">
              <a:effectLst/>
            </a:endParaRPr>
          </a:p>
          <a:p>
            <a:pPr marL="114300">
              <a:lnSpc>
                <a:spcPct val="90000"/>
              </a:lnSpc>
            </a:pPr>
            <a:r>
              <a:rPr lang="en-US" sz="1400" b="1" i="0" dirty="0">
                <a:effectLst/>
              </a:rPr>
              <a:t>1. Blob:</a:t>
            </a:r>
          </a:p>
          <a:p>
            <a:pPr marL="114300">
              <a:lnSpc>
                <a:spcPct val="90000"/>
              </a:lnSpc>
            </a:pPr>
            <a:r>
              <a:rPr lang="en-US" sz="1400" b="0" i="0" dirty="0">
                <a:effectLst/>
              </a:rPr>
              <a:t>- Represents a file. It stores the content but doesn't contain any metadata.</a:t>
            </a:r>
          </a:p>
          <a:p>
            <a:pPr marL="114300">
              <a:lnSpc>
                <a:spcPct val="90000"/>
              </a:lnSpc>
            </a:pPr>
            <a:endParaRPr lang="en-US" sz="1400" b="0" i="0" dirty="0">
              <a:effectLst/>
            </a:endParaRPr>
          </a:p>
          <a:p>
            <a:pPr marL="114300">
              <a:lnSpc>
                <a:spcPct val="90000"/>
              </a:lnSpc>
            </a:pPr>
            <a:r>
              <a:rPr lang="en-US" sz="1400" b="1" i="0" dirty="0">
                <a:effectLst/>
              </a:rPr>
              <a:t>2. Tree:</a:t>
            </a:r>
          </a:p>
          <a:p>
            <a:pPr marL="114300">
              <a:lnSpc>
                <a:spcPct val="90000"/>
              </a:lnSpc>
            </a:pPr>
            <a:r>
              <a:rPr lang="en-US" sz="1400" b="0" i="0" dirty="0">
                <a:effectLst/>
              </a:rPr>
              <a:t>- Represents a directory. It contains pointers to blobs and other trees, forming the directory structure.</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0129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Understanding the Git repository structure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3. Commit:</a:t>
            </a:r>
          </a:p>
          <a:p>
            <a:pPr marL="114300">
              <a:lnSpc>
                <a:spcPct val="90000"/>
              </a:lnSpc>
            </a:pPr>
            <a:r>
              <a:rPr lang="en-US" sz="1400" b="0" i="0" dirty="0">
                <a:effectLst/>
              </a:rPr>
              <a:t>- Represents a snapshot of the project at a specific point in time.</a:t>
            </a:r>
          </a:p>
          <a:p>
            <a:pPr marL="114300">
              <a:lnSpc>
                <a:spcPct val="90000"/>
              </a:lnSpc>
            </a:pPr>
            <a:r>
              <a:rPr lang="en-US" sz="1400" b="0" i="0" dirty="0">
                <a:effectLst/>
              </a:rPr>
              <a:t>- It contains metadata (author, date, commit message) and points to the root tree of the project.</a:t>
            </a:r>
          </a:p>
          <a:p>
            <a:pPr marL="114300">
              <a:lnSpc>
                <a:spcPct val="90000"/>
              </a:lnSpc>
            </a:pPr>
            <a:endParaRPr lang="en-US" sz="1400" b="0" i="0" dirty="0">
              <a:effectLst/>
            </a:endParaRPr>
          </a:p>
          <a:p>
            <a:pPr marL="114300">
              <a:lnSpc>
                <a:spcPct val="90000"/>
              </a:lnSpc>
            </a:pPr>
            <a:r>
              <a:rPr lang="en-US" sz="1400" b="1" i="0" dirty="0">
                <a:effectLst/>
              </a:rPr>
              <a:t> Git Commands and Their Impact on the Repository Structure:</a:t>
            </a:r>
          </a:p>
          <a:p>
            <a:pPr marL="114300">
              <a:lnSpc>
                <a:spcPct val="90000"/>
              </a:lnSpc>
            </a:pPr>
            <a:endParaRPr lang="en-US" sz="1400" b="0" i="0" dirty="0">
              <a:effectLst/>
            </a:endParaRPr>
          </a:p>
          <a:p>
            <a:pPr marL="114300">
              <a:lnSpc>
                <a:spcPct val="90000"/>
              </a:lnSpc>
            </a:pPr>
            <a:r>
              <a:rPr lang="en-US" sz="1400" b="1" i="0" dirty="0">
                <a:effectLst/>
              </a:rPr>
              <a:t>1. `git </a:t>
            </a:r>
            <a:r>
              <a:rPr lang="en-US" sz="1400" b="1" i="0" dirty="0" err="1">
                <a:effectLst/>
              </a:rPr>
              <a:t>init</a:t>
            </a:r>
            <a:r>
              <a:rPr lang="en-US" sz="1400" b="1" i="0" dirty="0">
                <a:effectLst/>
              </a:rPr>
              <a:t>`:</a:t>
            </a:r>
          </a:p>
          <a:p>
            <a:pPr marL="114300">
              <a:lnSpc>
                <a:spcPct val="90000"/>
              </a:lnSpc>
            </a:pPr>
            <a:r>
              <a:rPr lang="en-US" sz="1400" b="0" i="0" dirty="0">
                <a:effectLst/>
              </a:rPr>
              <a:t>- Initializes a new Git repository in the current directory.</a:t>
            </a:r>
          </a:p>
          <a:p>
            <a:pPr marL="114300">
              <a:lnSpc>
                <a:spcPct val="90000"/>
              </a:lnSpc>
            </a:pPr>
            <a:r>
              <a:rPr lang="en-US" sz="1400" b="0" i="0" dirty="0">
                <a:effectLst/>
              </a:rPr>
              <a:t>- Creates a hidden `.git` directory.</a:t>
            </a:r>
          </a:p>
          <a:p>
            <a:pPr marL="114300">
              <a:lnSpc>
                <a:spcPct val="90000"/>
              </a:lnSpc>
            </a:pPr>
            <a:endParaRPr lang="en-US" sz="1400" b="0" i="0" dirty="0">
              <a:effectLst/>
            </a:endParaRPr>
          </a:p>
          <a:p>
            <a:pPr marL="114300">
              <a:lnSpc>
                <a:spcPct val="90000"/>
              </a:lnSpc>
            </a:pPr>
            <a:r>
              <a:rPr lang="en-US" sz="1400" b="1" i="0" dirty="0">
                <a:effectLst/>
              </a:rPr>
              <a:t>2. `git add`:</a:t>
            </a:r>
          </a:p>
          <a:p>
            <a:pPr marL="114300">
              <a:lnSpc>
                <a:spcPct val="90000"/>
              </a:lnSpc>
            </a:pPr>
            <a:r>
              <a:rPr lang="en-US" sz="1400" b="0" i="0" dirty="0">
                <a:effectLst/>
              </a:rPr>
              <a:t>- Adds changes from the working directory to the staging area.</a:t>
            </a:r>
          </a:p>
          <a:p>
            <a:pPr marL="114300">
              <a:lnSpc>
                <a:spcPct val="90000"/>
              </a:lnSpc>
            </a:pPr>
            <a:endParaRPr lang="en-US" sz="1400" b="0" i="0" dirty="0">
              <a:effectLst/>
            </a:endParaRPr>
          </a:p>
          <a:p>
            <a:pPr marL="114300">
              <a:lnSpc>
                <a:spcPct val="90000"/>
              </a:lnSpc>
            </a:pPr>
            <a:r>
              <a:rPr lang="en-US" sz="1400" b="1" i="0" dirty="0">
                <a:effectLst/>
              </a:rPr>
              <a:t>3. `git commit`:</a:t>
            </a:r>
          </a:p>
          <a:p>
            <a:pPr marL="114300">
              <a:lnSpc>
                <a:spcPct val="90000"/>
              </a:lnSpc>
            </a:pPr>
            <a:r>
              <a:rPr lang="en-US" sz="1400" b="0" i="0" dirty="0">
                <a:effectLst/>
              </a:rPr>
              <a:t>- Creates a new commit with the changes from the staging area.</a:t>
            </a:r>
          </a:p>
          <a:p>
            <a:pPr marL="114300">
              <a:lnSpc>
                <a:spcPct val="90000"/>
              </a:lnSpc>
            </a:pPr>
            <a:r>
              <a:rPr lang="en-US" sz="1400" b="0" i="0" dirty="0">
                <a:effectLst/>
              </a:rPr>
              <a:t>- Updates the HEAD reference to point to the latest commit.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329704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Understanding the Git repository structure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4. `git clone`:</a:t>
            </a:r>
          </a:p>
          <a:p>
            <a:pPr marL="114300">
              <a:lnSpc>
                <a:spcPct val="90000"/>
              </a:lnSpc>
            </a:pPr>
            <a:r>
              <a:rPr lang="en-US" sz="1400" b="0" i="0" dirty="0">
                <a:effectLst/>
              </a:rPr>
              <a:t>- Copies an existing repository, including the entire commit history, into a new directory.</a:t>
            </a:r>
          </a:p>
          <a:p>
            <a:pPr marL="114300">
              <a:lnSpc>
                <a:spcPct val="90000"/>
              </a:lnSpc>
            </a:pPr>
            <a:endParaRPr lang="en-US" sz="1400" b="0" i="0" dirty="0">
              <a:effectLst/>
            </a:endParaRPr>
          </a:p>
          <a:p>
            <a:pPr marL="114300">
              <a:lnSpc>
                <a:spcPct val="90000"/>
              </a:lnSpc>
            </a:pPr>
            <a:r>
              <a:rPr lang="en-US" sz="1400" b="1" i="0" dirty="0">
                <a:effectLst/>
              </a:rPr>
              <a:t>5. `git pull`:</a:t>
            </a:r>
          </a:p>
          <a:p>
            <a:pPr marL="114300">
              <a:lnSpc>
                <a:spcPct val="90000"/>
              </a:lnSpc>
            </a:pPr>
            <a:r>
              <a:rPr lang="en-US" sz="1400" b="0" i="0" dirty="0">
                <a:effectLst/>
              </a:rPr>
              <a:t>- Fetches changes from a remote repository and merges them into the local branch.</a:t>
            </a:r>
          </a:p>
          <a:p>
            <a:pPr marL="114300">
              <a:lnSpc>
                <a:spcPct val="90000"/>
              </a:lnSpc>
            </a:pPr>
            <a:endParaRPr lang="en-US" sz="1400" b="0" i="0" dirty="0">
              <a:effectLst/>
            </a:endParaRPr>
          </a:p>
          <a:p>
            <a:pPr marL="114300">
              <a:lnSpc>
                <a:spcPct val="90000"/>
              </a:lnSpc>
            </a:pPr>
            <a:r>
              <a:rPr lang="en-US" sz="1400" b="1" i="0" dirty="0">
                <a:effectLst/>
              </a:rPr>
              <a:t>6. `git push`:</a:t>
            </a:r>
          </a:p>
          <a:p>
            <a:pPr marL="114300">
              <a:lnSpc>
                <a:spcPct val="90000"/>
              </a:lnSpc>
            </a:pPr>
            <a:r>
              <a:rPr lang="en-US" sz="1400" b="0" i="0" dirty="0">
                <a:effectLst/>
              </a:rPr>
              <a:t>- Pushes local commits to a remote repository.</a:t>
            </a:r>
          </a:p>
          <a:p>
            <a:pPr marL="114300">
              <a:lnSpc>
                <a:spcPct val="90000"/>
              </a:lnSpc>
            </a:pPr>
            <a:endParaRPr lang="en-US" sz="1400" b="0" i="0" dirty="0">
              <a:effectLst/>
            </a:endParaRPr>
          </a:p>
          <a:p>
            <a:pPr marL="114300">
              <a:lnSpc>
                <a:spcPct val="90000"/>
              </a:lnSpc>
            </a:pPr>
            <a:r>
              <a:rPr lang="en-US" sz="1400" b="1" i="0" dirty="0">
                <a:effectLst/>
              </a:rPr>
              <a:t>7. `git branch`:</a:t>
            </a:r>
          </a:p>
          <a:p>
            <a:pPr marL="114300">
              <a:lnSpc>
                <a:spcPct val="90000"/>
              </a:lnSpc>
            </a:pPr>
            <a:r>
              <a:rPr lang="en-US" sz="1400" b="0" i="0" dirty="0">
                <a:effectLst/>
              </a:rPr>
              <a:t>- Creates, lists, or deletes branches.</a:t>
            </a:r>
          </a:p>
          <a:p>
            <a:pPr marL="114300">
              <a:lnSpc>
                <a:spcPct val="90000"/>
              </a:lnSpc>
            </a:pPr>
            <a:endParaRPr lang="en-US" sz="1400" b="0" i="0" dirty="0">
              <a:effectLst/>
            </a:endParaRPr>
          </a:p>
          <a:p>
            <a:pPr marL="114300">
              <a:lnSpc>
                <a:spcPct val="90000"/>
              </a:lnSpc>
            </a:pPr>
            <a:r>
              <a:rPr lang="en-US" sz="1400" b="1" i="0" dirty="0">
                <a:effectLst/>
              </a:rPr>
              <a:t>8. `git merge`:</a:t>
            </a:r>
          </a:p>
          <a:p>
            <a:pPr marL="114300">
              <a:lnSpc>
                <a:spcPct val="90000"/>
              </a:lnSpc>
            </a:pPr>
            <a:r>
              <a:rPr lang="en-US" sz="1400" b="0" i="0" dirty="0">
                <a:effectLst/>
              </a:rPr>
              <a:t>- Combines changes from different branches.</a:t>
            </a:r>
          </a:p>
          <a:p>
            <a:pPr marL="114300">
              <a:lnSpc>
                <a:spcPct val="90000"/>
              </a:lnSpc>
            </a:pPr>
            <a:endParaRPr lang="en-US" sz="1400" b="0" i="0" dirty="0">
              <a:effectLst/>
            </a:endParaRPr>
          </a:p>
          <a:p>
            <a:pPr marL="114300">
              <a:lnSpc>
                <a:spcPct val="90000"/>
              </a:lnSpc>
            </a:pPr>
            <a:r>
              <a:rPr lang="en-US" sz="1400" b="1" i="0" dirty="0">
                <a:effectLst/>
              </a:rPr>
              <a:t>9. `git tag`:</a:t>
            </a:r>
          </a:p>
          <a:p>
            <a:pPr marL="114300">
              <a:lnSpc>
                <a:spcPct val="90000"/>
              </a:lnSpc>
            </a:pPr>
            <a:r>
              <a:rPr lang="en-US" sz="1400" b="0" i="0" dirty="0">
                <a:effectLst/>
              </a:rPr>
              <a:t>- Creates a tag for a specific commit, providing a stable reference to that commit.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760427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2" y="501651"/>
            <a:ext cx="550079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3: Branching and Merging</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Creating branches (branch, checkout)</a:t>
            </a:r>
          </a:p>
          <a:p>
            <a:pPr marL="342900" indent="-342900" algn="l">
              <a:buFont typeface="Wingdings" panose="05000000000000000000" pitchFamily="2" charset="2"/>
              <a:buChar char="q"/>
            </a:pPr>
            <a:r>
              <a:rPr lang="en-US" sz="2400" b="0" i="0" dirty="0">
                <a:solidFill>
                  <a:srgbClr val="374151"/>
                </a:solidFill>
                <a:effectLst/>
                <a:latin typeface="Söhne"/>
              </a:rPr>
              <a:t>Merging branches (merge, rebase)</a:t>
            </a:r>
          </a:p>
          <a:p>
            <a:pPr marL="342900" indent="-342900" algn="l">
              <a:buFont typeface="Wingdings" panose="05000000000000000000" pitchFamily="2" charset="2"/>
              <a:buChar char="q"/>
            </a:pPr>
            <a:r>
              <a:rPr lang="en-US" sz="2400" b="0" i="0" dirty="0">
                <a:solidFill>
                  <a:srgbClr val="374151"/>
                </a:solidFill>
                <a:effectLst/>
                <a:latin typeface="Söhne"/>
              </a:rPr>
              <a:t>Resolving merge conflicts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18</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F69E20-E7B0-7E51-6F33-6D746702A66F}"/>
              </a:ext>
            </a:extLst>
          </p:cNvPr>
          <p:cNvSpPr txBox="1"/>
          <p:nvPr/>
        </p:nvSpPr>
        <p:spPr>
          <a:xfrm>
            <a:off x="478679" y="447995"/>
            <a:ext cx="2743199" cy="369332"/>
          </a:xfrm>
          <a:prstGeom prst="rect">
            <a:avLst/>
          </a:prstGeom>
          <a:noFill/>
        </p:spPr>
        <p:txBody>
          <a:bodyPr wrap="square" rtlCol="0">
            <a:spAutoFit/>
          </a:bodyPr>
          <a:lstStyle/>
          <a:p>
            <a:r>
              <a:rPr lang="en-US" dirty="0"/>
              <a:t>Stop here</a:t>
            </a:r>
          </a:p>
        </p:txBody>
      </p:sp>
    </p:spTree>
    <p:extLst>
      <p:ext uri="{BB962C8B-B14F-4D97-AF65-F5344CB8AC3E}">
        <p14:creationId xmlns:p14="http://schemas.microsoft.com/office/powerpoint/2010/main" val="129783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branches (branch, checkout)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Creating and working with branches is a fundamental aspect of Git, allowing you to work on different features or bug fixes independently. Here are the basic Git commands for creating and switching branches:</a:t>
            </a:r>
          </a:p>
          <a:p>
            <a:pPr marL="114300">
              <a:lnSpc>
                <a:spcPct val="90000"/>
              </a:lnSpc>
            </a:pPr>
            <a:endParaRPr lang="en-US" sz="1400" b="0" i="0" dirty="0">
              <a:effectLst/>
            </a:endParaRPr>
          </a:p>
          <a:p>
            <a:pPr marL="114300">
              <a:lnSpc>
                <a:spcPct val="90000"/>
              </a:lnSpc>
            </a:pPr>
            <a:r>
              <a:rPr lang="en-US" sz="1400" b="1" i="0" dirty="0">
                <a:effectLst/>
              </a:rPr>
              <a:t> 1. Creating a Branch (`git branch`):</a:t>
            </a:r>
          </a:p>
          <a:p>
            <a:pPr marL="114300">
              <a:lnSpc>
                <a:spcPct val="90000"/>
              </a:lnSpc>
            </a:pPr>
            <a:endParaRPr lang="en-US" sz="1400" b="0" i="0" dirty="0">
              <a:effectLst/>
            </a:endParaRPr>
          </a:p>
          <a:p>
            <a:pPr marL="114300">
              <a:lnSpc>
                <a:spcPct val="90000"/>
              </a:lnSpc>
            </a:pPr>
            <a:r>
              <a:rPr lang="en-US" sz="1400" b="0" i="0" dirty="0">
                <a:effectLst/>
              </a:rPr>
              <a:t>To create a new branch, you can use the `git branch` command followed by the branch name.</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0" dirty="0">
                <a:effectLst/>
              </a:rPr>
              <a:t>git branch &lt;</a:t>
            </a:r>
            <a:r>
              <a:rPr lang="en-US" sz="1400" b="1" i="0" dirty="0" err="1">
                <a:effectLst/>
              </a:rPr>
              <a:t>branch_name</a:t>
            </a:r>
            <a:r>
              <a:rPr lang="en-US" sz="1400" b="1" i="0" dirty="0">
                <a:effectLst/>
              </a:rPr>
              <a:t>&gt;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Example:</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0" dirty="0">
                <a:effectLst/>
              </a:rPr>
              <a:t>git branch feature-branch</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19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11643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37515" y="501650"/>
            <a:ext cx="5597517" cy="3415441"/>
          </a:xfrm>
        </p:spPr>
        <p:txBody>
          <a:bodyPr vert="horz" lIns="91440" tIns="45720" rIns="91440" bIns="45720" rtlCol="0" anchor="b">
            <a:normAutofit/>
          </a:bodyPr>
          <a:lstStyle/>
          <a:p>
            <a:pPr algn="l"/>
            <a:r>
              <a:rPr lang="en-US" b="1" i="0" dirty="0">
                <a:effectLst/>
                <a:latin typeface="Söhne"/>
              </a:rPr>
              <a:t>Week 1: Introduction to Version Control and Git Basics</a:t>
            </a: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731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branches (branch, checkout)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1" dirty="0">
                <a:effectLst/>
              </a:rPr>
              <a:t> 3. Creating and Switching to a Branch in One Command (`git switch`):</a:t>
            </a:r>
          </a:p>
          <a:p>
            <a:pPr marL="114300">
              <a:lnSpc>
                <a:spcPct val="90000"/>
              </a:lnSpc>
            </a:pPr>
            <a:endParaRPr lang="en-US" sz="1400" b="0" i="0" dirty="0">
              <a:effectLst/>
            </a:endParaRPr>
          </a:p>
          <a:p>
            <a:pPr marL="114300">
              <a:lnSpc>
                <a:spcPct val="90000"/>
              </a:lnSpc>
            </a:pPr>
            <a:r>
              <a:rPr lang="en-US" sz="1400" b="0" i="0" dirty="0">
                <a:effectLst/>
              </a:rPr>
              <a:t>In Git versions 2.23 and later, you can use the `git switch` command to create and switch to a branch in one step.</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switch -c &lt;</a:t>
            </a:r>
            <a:r>
              <a:rPr lang="en-US" sz="1400" b="1" i="1" dirty="0" err="1">
                <a:effectLst/>
              </a:rPr>
              <a:t>branch_name</a:t>
            </a:r>
            <a:r>
              <a:rPr lang="en-US" sz="1400" b="1" i="1" dirty="0">
                <a:effectLst/>
              </a:rPr>
              <a:t>&gt;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Example:</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switch -c feature-branch</a:t>
            </a:r>
          </a:p>
          <a:p>
            <a:pPr marL="114300">
              <a:lnSpc>
                <a:spcPct val="90000"/>
              </a:lnSpc>
            </a:pPr>
            <a:r>
              <a:rPr lang="en-US" sz="1400" b="0" i="0" dirty="0">
                <a:effectLst/>
              </a:rPr>
              <a: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20943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branches (branch, checkout)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4. Viewing Branches (`git branch`):</a:t>
            </a:r>
          </a:p>
          <a:p>
            <a:pPr marL="114300">
              <a:lnSpc>
                <a:spcPct val="90000"/>
              </a:lnSpc>
            </a:pPr>
            <a:endParaRPr lang="en-US" sz="1400" b="0" i="0" dirty="0">
              <a:effectLst/>
            </a:endParaRPr>
          </a:p>
          <a:p>
            <a:pPr marL="114300">
              <a:lnSpc>
                <a:spcPct val="90000"/>
              </a:lnSpc>
            </a:pPr>
            <a:r>
              <a:rPr lang="en-US" sz="1400" b="0" i="0" dirty="0">
                <a:effectLst/>
              </a:rPr>
              <a:t>To see a list of all branches in your repository and identify the currently active branch, you can use the `git branch` command without any arguments.</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branch</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The active branch will be highlighted or marked with an asterisk </a:t>
            </a:r>
            <a:r>
              <a:rPr lang="en-US" sz="1400" b="0" i="0" dirty="0">
                <a:effectLst/>
                <a:highlight>
                  <a:srgbClr val="FFFF00"/>
                </a:highlight>
              </a:rPr>
              <a: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85486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branches (branch, checkout)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5. Deleting a Branch (`git branch -d`):</a:t>
            </a:r>
          </a:p>
          <a:p>
            <a:pPr marL="114300">
              <a:lnSpc>
                <a:spcPct val="90000"/>
              </a:lnSpc>
            </a:pPr>
            <a:r>
              <a:rPr lang="en-US" sz="1400" b="0" i="0" dirty="0">
                <a:effectLst/>
              </a:rPr>
              <a:t>Once you have merged the changes from a branch into the main branch or another target branch, you can delete the branch using the `git branch -d` command.</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branch -d &lt;</a:t>
            </a:r>
            <a:r>
              <a:rPr lang="en-US" sz="1400" b="1" i="1" dirty="0" err="1">
                <a:effectLst/>
              </a:rPr>
              <a:t>branch_name</a:t>
            </a:r>
            <a:r>
              <a:rPr lang="en-US" sz="1400" b="1" i="1" dirty="0">
                <a:effectLst/>
              </a:rPr>
              <a:t>&gt;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Example:</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branch -d feature-branch</a:t>
            </a:r>
          </a:p>
          <a:p>
            <a:pPr marL="114300">
              <a:lnSpc>
                <a:spcPct val="90000"/>
              </a:lnSpc>
            </a:pPr>
            <a:r>
              <a:rPr lang="en-US" sz="1400" b="0" i="0" dirty="0">
                <a:effectLst/>
              </a:rPr>
              <a:t>```</a:t>
            </a:r>
          </a:p>
          <a:p>
            <a:pPr marL="114300">
              <a:lnSpc>
                <a:spcPct val="90000"/>
              </a:lnSpc>
            </a:pPr>
            <a:r>
              <a:rPr lang="en-US" sz="1400" b="0" i="0" dirty="0">
                <a:effectLst/>
              </a:rPr>
              <a:t> Note:</a:t>
            </a:r>
          </a:p>
          <a:p>
            <a:pPr marL="114300">
              <a:lnSpc>
                <a:spcPct val="90000"/>
              </a:lnSpc>
            </a:pPr>
            <a:r>
              <a:rPr lang="en-US" sz="1400" b="0" i="0" dirty="0">
                <a:effectLst/>
              </a:rPr>
              <a:t>- Always create and switch to a new branch when working on a new feature or bug fix to keep your changes isolated.</a:t>
            </a:r>
          </a:p>
          <a:p>
            <a:pPr marL="114300">
              <a:lnSpc>
                <a:spcPct val="90000"/>
              </a:lnSpc>
            </a:pPr>
            <a:r>
              <a:rPr lang="en-US" sz="1400" b="0" i="0" dirty="0">
                <a:effectLst/>
              </a:rPr>
              <a:t>- Regularly merge or rebase your feature branch with the main branch to incorporate the latest changes.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731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Merging branches is a fundamental operation in version control systems like Git. Two common approaches to merging branches are "merge" and "rebase." Let's explore each method:</a:t>
            </a:r>
          </a:p>
          <a:p>
            <a:pPr marL="114300">
              <a:lnSpc>
                <a:spcPct val="90000"/>
              </a:lnSpc>
            </a:pPr>
            <a:endParaRPr lang="en-US" sz="1400" b="0" i="0" dirty="0">
              <a:effectLst/>
            </a:endParaRPr>
          </a:p>
          <a:p>
            <a:pPr marL="114300">
              <a:lnSpc>
                <a:spcPct val="90000"/>
              </a:lnSpc>
            </a:pPr>
            <a:r>
              <a:rPr lang="en-US" sz="1400" b="0" i="0" dirty="0">
                <a:effectLst/>
              </a:rPr>
              <a:t> </a:t>
            </a:r>
            <a:r>
              <a:rPr lang="en-US" sz="1400" b="1" i="0" dirty="0">
                <a:effectLst/>
              </a:rPr>
              <a:t>1. Merge:</a:t>
            </a:r>
          </a:p>
          <a:p>
            <a:pPr marL="114300">
              <a:lnSpc>
                <a:spcPct val="90000"/>
              </a:lnSpc>
            </a:pPr>
            <a:endParaRPr lang="en-US" sz="1400" b="0" i="0" dirty="0">
              <a:effectLst/>
            </a:endParaRPr>
          </a:p>
          <a:p>
            <a:pPr marL="114300">
              <a:lnSpc>
                <a:spcPct val="90000"/>
              </a:lnSpc>
            </a:pPr>
            <a:r>
              <a:rPr lang="en-US" sz="1400" b="1" i="0" dirty="0">
                <a:effectLst/>
              </a:rPr>
              <a:t>Purpose:</a:t>
            </a:r>
          </a:p>
          <a:p>
            <a:pPr marL="114300">
              <a:lnSpc>
                <a:spcPct val="90000"/>
              </a:lnSpc>
            </a:pPr>
            <a:r>
              <a:rPr lang="en-US" sz="1400" b="0" i="0" dirty="0">
                <a:effectLst/>
              </a:rPr>
              <a:t>- Combines changes from one branch into another while preserving the commit history of both branches.</a:t>
            </a:r>
          </a:p>
          <a:p>
            <a:pPr marL="114300">
              <a:lnSpc>
                <a:spcPct val="90000"/>
              </a:lnSpc>
            </a:pPr>
            <a:endParaRPr lang="en-US" sz="1400" b="0" i="0" dirty="0">
              <a:effectLst/>
            </a:endParaRPr>
          </a:p>
          <a:p>
            <a:pPr marL="114300">
              <a:lnSpc>
                <a:spcPct val="90000"/>
              </a:lnSpc>
            </a:pPr>
            <a:r>
              <a:rPr lang="en-US" sz="1400" b="1" i="0" dirty="0">
                <a:effectLst/>
              </a:rPr>
              <a:t>Steps</a:t>
            </a:r>
            <a:r>
              <a:rPr lang="en-US" sz="1400" b="0" i="0" dirty="0">
                <a:effectLst/>
              </a:rPr>
              <a:t>:</a:t>
            </a:r>
          </a:p>
          <a:p>
            <a:pPr marL="114300">
              <a:lnSpc>
                <a:spcPct val="90000"/>
              </a:lnSpc>
            </a:pPr>
            <a:r>
              <a:rPr lang="en-US" sz="1400" b="0" i="0" dirty="0">
                <a:effectLst/>
              </a:rPr>
              <a:t>1. Checkout the Destination Branch:</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checkout </a:t>
            </a:r>
            <a:r>
              <a:rPr lang="en-US" sz="1400" b="1" i="1" dirty="0" err="1">
                <a:effectLst/>
              </a:rPr>
              <a:t>destination_branch</a:t>
            </a:r>
            <a:endParaRPr lang="en-US" sz="1400" b="1" i="1"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2. Merge the Source Branch:</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merge </a:t>
            </a:r>
            <a:r>
              <a:rPr lang="en-US" sz="1400" b="1" i="1" dirty="0" err="1">
                <a:effectLst/>
              </a:rPr>
              <a:t>source_branch</a:t>
            </a:r>
            <a:endParaRPr lang="en-US" sz="1400" b="1" i="1" dirty="0">
              <a:effectLst/>
            </a:endParaRPr>
          </a:p>
          <a:p>
            <a:pPr marL="114300">
              <a:lnSpc>
                <a:spcPct val="90000"/>
              </a:lnSpc>
            </a:pPr>
            <a:r>
              <a:rPr lang="en-US" sz="1400" b="0" i="0" dirty="0">
                <a:effectLst/>
              </a:rPr>
              <a:t>   ```</a:t>
            </a:r>
          </a:p>
          <a:p>
            <a:pPr marL="114300">
              <a:lnSpc>
                <a:spcPct val="90000"/>
              </a:lnSpc>
            </a:pPr>
            <a:r>
              <a:rPr lang="en-US" sz="1400" b="0" i="0" dirty="0">
                <a:effectLst/>
              </a:rPr>
              <a:t>   - Git creates a new merge commit that has two parent commits, preserving the history of both branches.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10548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3. Resolve Conflicts (if any):</a:t>
            </a:r>
          </a:p>
          <a:p>
            <a:pPr marL="114300">
              <a:lnSpc>
                <a:spcPct val="90000"/>
              </a:lnSpc>
            </a:pPr>
            <a:r>
              <a:rPr lang="en-US" sz="1400" b="0" i="0" dirty="0">
                <a:effectLst/>
              </a:rPr>
              <a:t>   - If there are conflicting changes between the branches, Git will prompt you to resolve conflicts manually.</a:t>
            </a:r>
          </a:p>
          <a:p>
            <a:pPr marL="114300">
              <a:lnSpc>
                <a:spcPct val="90000"/>
              </a:lnSpc>
            </a:pPr>
            <a:endParaRPr lang="en-US" sz="1400" b="0" i="0" dirty="0">
              <a:effectLst/>
            </a:endParaRPr>
          </a:p>
          <a:p>
            <a:pPr marL="114300">
              <a:lnSpc>
                <a:spcPct val="90000"/>
              </a:lnSpc>
            </a:pPr>
            <a:r>
              <a:rPr lang="en-US" sz="1400" b="0" i="0" dirty="0">
                <a:effectLst/>
              </a:rPr>
              <a:t>4. Commit the Merge:</a:t>
            </a:r>
          </a:p>
          <a:p>
            <a:pPr marL="114300">
              <a:lnSpc>
                <a:spcPct val="90000"/>
              </a:lnSpc>
            </a:pPr>
            <a:r>
              <a:rPr lang="en-US" sz="1400" b="0" i="0" dirty="0">
                <a:effectLst/>
              </a:rPr>
              <a:t>   - After resolving conflicts, commit the changes to complete the merge.</a:t>
            </a:r>
          </a:p>
          <a:p>
            <a:pPr marL="114300">
              <a:lnSpc>
                <a:spcPct val="90000"/>
              </a:lnSpc>
            </a:pPr>
            <a:endParaRPr lang="en-US" sz="1400" b="0" i="0" dirty="0">
              <a:effectLst/>
            </a:endParaRPr>
          </a:p>
          <a:p>
            <a:pPr marL="114300">
              <a:lnSpc>
                <a:spcPct val="90000"/>
              </a:lnSpc>
            </a:pPr>
            <a:r>
              <a:rPr lang="en-US" sz="1400" b="0" i="0" dirty="0">
                <a:effectLst/>
              </a:rPr>
              <a:t>Pros:</a:t>
            </a:r>
          </a:p>
          <a:p>
            <a:pPr marL="114300">
              <a:lnSpc>
                <a:spcPct val="90000"/>
              </a:lnSpc>
            </a:pPr>
            <a:r>
              <a:rPr lang="en-US" sz="1400" b="0" i="0" dirty="0">
                <a:effectLst/>
              </a:rPr>
              <a:t>- Preserves the original commit history of both branches.</a:t>
            </a:r>
          </a:p>
          <a:p>
            <a:pPr marL="114300">
              <a:lnSpc>
                <a:spcPct val="90000"/>
              </a:lnSpc>
            </a:pPr>
            <a:r>
              <a:rPr lang="en-US" sz="1400" b="0" i="0" dirty="0">
                <a:effectLst/>
              </a:rPr>
              <a:t>- Simple to understand and use.</a:t>
            </a:r>
          </a:p>
          <a:p>
            <a:pPr marL="114300">
              <a:lnSpc>
                <a:spcPct val="90000"/>
              </a:lnSpc>
            </a:pPr>
            <a:endParaRPr lang="en-US" sz="1400" b="0" i="0" dirty="0">
              <a:effectLst/>
            </a:endParaRPr>
          </a:p>
          <a:p>
            <a:pPr marL="114300">
              <a:lnSpc>
                <a:spcPct val="90000"/>
              </a:lnSpc>
            </a:pPr>
            <a:r>
              <a:rPr lang="en-US" sz="1400" b="0" i="0" dirty="0">
                <a:effectLst/>
              </a:rPr>
              <a:t>Cons:</a:t>
            </a:r>
          </a:p>
          <a:p>
            <a:pPr marL="114300">
              <a:lnSpc>
                <a:spcPct val="90000"/>
              </a:lnSpc>
            </a:pPr>
            <a:r>
              <a:rPr lang="en-US" sz="1400" b="0" i="0" dirty="0">
                <a:effectLst/>
              </a:rPr>
              <a:t>- May result in a more complex commit history if there are frequent merges.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717443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2. Rebase:</a:t>
            </a:r>
          </a:p>
          <a:p>
            <a:pPr marL="114300">
              <a:lnSpc>
                <a:spcPct val="90000"/>
              </a:lnSpc>
            </a:pPr>
            <a:r>
              <a:rPr lang="en-US" sz="1400" b="0" i="0" dirty="0">
                <a:effectLst/>
              </a:rPr>
              <a:t>Purpose:</a:t>
            </a:r>
          </a:p>
          <a:p>
            <a:pPr marL="114300">
              <a:lnSpc>
                <a:spcPct val="90000"/>
              </a:lnSpc>
            </a:pPr>
            <a:r>
              <a:rPr lang="en-US" sz="1400" b="0" i="0" dirty="0">
                <a:effectLst/>
              </a:rPr>
              <a:t>- Rewrites the commit history of the source branch onto the tip of the destination branch.</a:t>
            </a:r>
          </a:p>
          <a:p>
            <a:pPr marL="114300">
              <a:lnSpc>
                <a:spcPct val="90000"/>
              </a:lnSpc>
            </a:pPr>
            <a:endParaRPr lang="en-US" sz="1400" b="0" i="0" dirty="0">
              <a:effectLst/>
            </a:endParaRPr>
          </a:p>
          <a:p>
            <a:pPr marL="114300">
              <a:lnSpc>
                <a:spcPct val="90000"/>
              </a:lnSpc>
            </a:pPr>
            <a:r>
              <a:rPr lang="en-US" sz="1400" b="1" i="0" dirty="0">
                <a:effectLst/>
              </a:rPr>
              <a:t>Steps:</a:t>
            </a:r>
          </a:p>
          <a:p>
            <a:pPr marL="114300">
              <a:lnSpc>
                <a:spcPct val="90000"/>
              </a:lnSpc>
            </a:pPr>
            <a:r>
              <a:rPr lang="en-US" sz="1400" b="0" i="0" dirty="0">
                <a:effectLst/>
              </a:rPr>
              <a:t>1. Checkout the Source Branch:</a:t>
            </a:r>
          </a:p>
          <a:p>
            <a:pPr marL="114300">
              <a:lnSpc>
                <a:spcPct val="90000"/>
              </a:lnSpc>
            </a:pPr>
            <a:r>
              <a:rPr lang="en-US" sz="1400" b="0" i="0" dirty="0">
                <a:effectLst/>
              </a:rPr>
              <a:t>   ```bash</a:t>
            </a:r>
          </a:p>
          <a:p>
            <a:pPr marL="114300">
              <a:lnSpc>
                <a:spcPct val="90000"/>
              </a:lnSpc>
            </a:pPr>
            <a:r>
              <a:rPr lang="en-US" sz="1400" b="0" i="0" dirty="0">
                <a:effectLst/>
              </a:rPr>
              <a:t>   </a:t>
            </a:r>
            <a:r>
              <a:rPr lang="en-US" sz="1400" b="1" i="0" dirty="0">
                <a:effectLst/>
              </a:rPr>
              <a:t>git checkout </a:t>
            </a:r>
            <a:r>
              <a:rPr lang="en-US" sz="1400" b="1" i="0" dirty="0" err="1">
                <a:effectLst/>
              </a:rPr>
              <a:t>source_branch</a:t>
            </a:r>
            <a:endParaRPr lang="en-US" sz="1400" b="1" i="0"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2. Rebase onto the Destination Branch:</a:t>
            </a:r>
          </a:p>
          <a:p>
            <a:pPr marL="114300">
              <a:lnSpc>
                <a:spcPct val="90000"/>
              </a:lnSpc>
            </a:pPr>
            <a:r>
              <a:rPr lang="en-US" sz="1400" b="0" i="0" dirty="0">
                <a:effectLst/>
              </a:rPr>
              <a:t>   ```bash</a:t>
            </a:r>
          </a:p>
          <a:p>
            <a:pPr marL="114300">
              <a:lnSpc>
                <a:spcPct val="90000"/>
              </a:lnSpc>
            </a:pPr>
            <a:r>
              <a:rPr lang="en-US" sz="1400" b="0" i="0" dirty="0">
                <a:effectLst/>
              </a:rPr>
              <a:t>   </a:t>
            </a:r>
            <a:r>
              <a:rPr lang="en-US" sz="1400" b="1" i="0" dirty="0">
                <a:effectLst/>
              </a:rPr>
              <a:t>git rebase </a:t>
            </a:r>
            <a:r>
              <a:rPr lang="en-US" sz="1400" b="1" i="0" dirty="0" err="1">
                <a:effectLst/>
              </a:rPr>
              <a:t>destination_branch</a:t>
            </a:r>
            <a:endParaRPr lang="en-US" sz="1400" b="1" i="0" dirty="0">
              <a:effectLst/>
            </a:endParaRPr>
          </a:p>
          <a:p>
            <a:pPr marL="114300">
              <a:lnSpc>
                <a:spcPct val="90000"/>
              </a:lnSpc>
            </a:pPr>
            <a:r>
              <a:rPr lang="en-US" sz="1400" b="0" i="0" dirty="0">
                <a:effectLst/>
              </a:rPr>
              <a:t>   ```</a:t>
            </a:r>
          </a:p>
          <a:p>
            <a:pPr marL="114300">
              <a:lnSpc>
                <a:spcPct val="90000"/>
              </a:lnSpc>
            </a:pPr>
            <a:r>
              <a:rPr lang="en-US" sz="1400" b="0" i="0" dirty="0">
                <a:effectLst/>
              </a:rPr>
              <a:t>   - Git reapplies each commit from the source branch onto the tip of the destination branch.</a:t>
            </a:r>
          </a:p>
          <a:p>
            <a:pPr marL="114300">
              <a:lnSpc>
                <a:spcPct val="90000"/>
              </a:lnSpc>
            </a:pPr>
            <a:endParaRPr lang="en-US" sz="1400" b="0" i="0" dirty="0">
              <a:effectLst/>
            </a:endParaRPr>
          </a:p>
          <a:p>
            <a:pPr marL="114300">
              <a:lnSpc>
                <a:spcPct val="90000"/>
              </a:lnSpc>
            </a:pPr>
            <a:r>
              <a:rPr lang="en-US" sz="1400" b="0" i="0" dirty="0">
                <a:effectLst/>
              </a:rPr>
              <a:t>3. Resolve Conflicts (if any):</a:t>
            </a:r>
          </a:p>
          <a:p>
            <a:pPr marL="114300">
              <a:lnSpc>
                <a:spcPct val="90000"/>
              </a:lnSpc>
            </a:pPr>
            <a:r>
              <a:rPr lang="en-US" sz="1400" b="0" i="0" dirty="0">
                <a:effectLst/>
              </a:rPr>
              <a:t>   - Similar to merging, conflicts may arise that need to be resolved.</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896729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4. Complete the Rebase:</a:t>
            </a:r>
          </a:p>
          <a:p>
            <a:pPr marL="114300">
              <a:lnSpc>
                <a:spcPct val="90000"/>
              </a:lnSpc>
            </a:pPr>
            <a:r>
              <a:rPr lang="en-US" sz="1400" b="0" i="0" dirty="0">
                <a:effectLst/>
              </a:rPr>
              <a:t>   - After resolving conflicts, continue the rebase with:</a:t>
            </a:r>
          </a:p>
          <a:p>
            <a:pPr marL="114300">
              <a:lnSpc>
                <a:spcPct val="90000"/>
              </a:lnSpc>
            </a:pPr>
            <a:r>
              <a:rPr lang="en-US" sz="1400" b="0" i="0" dirty="0">
                <a:effectLst/>
              </a:rPr>
              <a:t>     ```bash</a:t>
            </a:r>
          </a:p>
          <a:p>
            <a:pPr marL="114300">
              <a:lnSpc>
                <a:spcPct val="90000"/>
              </a:lnSpc>
            </a:pPr>
            <a:r>
              <a:rPr lang="en-US" sz="1400" b="0" i="0" dirty="0">
                <a:effectLst/>
              </a:rPr>
              <a:t>     </a:t>
            </a:r>
            <a:r>
              <a:rPr lang="en-US" sz="1400" b="1" i="0" dirty="0">
                <a:effectLst/>
              </a:rPr>
              <a:t>git rebase --continue</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1" i="0" dirty="0">
                <a:effectLst/>
              </a:rPr>
              <a:t>Pros:</a:t>
            </a:r>
          </a:p>
          <a:p>
            <a:pPr marL="114300">
              <a:lnSpc>
                <a:spcPct val="90000"/>
              </a:lnSpc>
            </a:pPr>
            <a:r>
              <a:rPr lang="en-US" sz="1400" b="0" i="0" dirty="0">
                <a:effectLst/>
              </a:rPr>
              <a:t>- Results in a linear and cleaner commit history.</a:t>
            </a:r>
          </a:p>
          <a:p>
            <a:pPr marL="114300">
              <a:lnSpc>
                <a:spcPct val="90000"/>
              </a:lnSpc>
            </a:pPr>
            <a:r>
              <a:rPr lang="en-US" sz="1400" b="0" i="0" dirty="0">
                <a:effectLst/>
              </a:rPr>
              <a:t>- Reduces the number of merge commits.</a:t>
            </a:r>
          </a:p>
          <a:p>
            <a:pPr marL="114300">
              <a:lnSpc>
                <a:spcPct val="90000"/>
              </a:lnSpc>
            </a:pPr>
            <a:endParaRPr lang="en-US" sz="1400" b="0" i="0" dirty="0">
              <a:effectLst/>
            </a:endParaRPr>
          </a:p>
          <a:p>
            <a:pPr marL="114300">
              <a:lnSpc>
                <a:spcPct val="90000"/>
              </a:lnSpc>
            </a:pPr>
            <a:r>
              <a:rPr lang="en-US" sz="1400" b="1" i="0" dirty="0">
                <a:effectLst/>
              </a:rPr>
              <a:t>Cons:</a:t>
            </a:r>
          </a:p>
          <a:p>
            <a:pPr marL="114300">
              <a:lnSpc>
                <a:spcPct val="90000"/>
              </a:lnSpc>
            </a:pPr>
            <a:r>
              <a:rPr lang="en-US" sz="1400" b="0" i="0" dirty="0">
                <a:effectLst/>
              </a:rPr>
              <a:t>- Alters commit history, which can cause issues if the branches are shared with others.</a:t>
            </a:r>
          </a:p>
          <a:p>
            <a:pPr marL="114300">
              <a:lnSpc>
                <a:spcPct val="90000"/>
              </a:lnSpc>
            </a:pPr>
            <a:r>
              <a:rPr lang="en-US" sz="1400" b="0" i="0" dirty="0">
                <a:effectLst/>
              </a:rPr>
              <a:t>- Conflicts may be more challenging to resolve due to the linear reapplication of commits.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72413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endParaRPr lang="en-US" sz="1400" b="0" i="0" dirty="0">
              <a:effectLst/>
            </a:endParaRPr>
          </a:p>
          <a:p>
            <a:pPr marL="114300">
              <a:lnSpc>
                <a:spcPct val="90000"/>
              </a:lnSpc>
            </a:pPr>
            <a:r>
              <a:rPr lang="en-US" sz="1400" b="1" i="0" dirty="0">
                <a:effectLst/>
              </a:rPr>
              <a:t> Choosing Between Merge and Rebase:</a:t>
            </a:r>
          </a:p>
          <a:p>
            <a:pPr marL="114300">
              <a:lnSpc>
                <a:spcPct val="90000"/>
              </a:lnSpc>
            </a:pPr>
            <a:endParaRPr lang="en-US" sz="1400" b="0" i="0" dirty="0">
              <a:effectLst/>
            </a:endParaRPr>
          </a:p>
          <a:p>
            <a:pPr marL="114300">
              <a:lnSpc>
                <a:spcPct val="90000"/>
              </a:lnSpc>
            </a:pPr>
            <a:r>
              <a:rPr lang="en-US" sz="1400" b="0" i="0" dirty="0">
                <a:effectLst/>
              </a:rPr>
              <a:t>1. </a:t>
            </a:r>
            <a:r>
              <a:rPr lang="en-US" sz="1400" b="1" i="0" dirty="0">
                <a:effectLst/>
              </a:rPr>
              <a:t>Use Merge When:</a:t>
            </a:r>
          </a:p>
          <a:p>
            <a:pPr marL="114300">
              <a:lnSpc>
                <a:spcPct val="90000"/>
              </a:lnSpc>
            </a:pPr>
            <a:r>
              <a:rPr lang="en-US" sz="1400" b="0" i="0" dirty="0">
                <a:effectLst/>
              </a:rPr>
              <a:t>   - Collaborating with others on a shared branch.</a:t>
            </a:r>
          </a:p>
          <a:p>
            <a:pPr marL="114300">
              <a:lnSpc>
                <a:spcPct val="90000"/>
              </a:lnSpc>
            </a:pPr>
            <a:r>
              <a:rPr lang="en-US" sz="1400" b="0" i="0" dirty="0">
                <a:effectLst/>
              </a:rPr>
              <a:t>   - A feature or bugfix branch is relatively short-lived.</a:t>
            </a:r>
          </a:p>
          <a:p>
            <a:pPr marL="114300">
              <a:lnSpc>
                <a:spcPct val="90000"/>
              </a:lnSpc>
            </a:pPr>
            <a:r>
              <a:rPr lang="en-US" sz="1400" b="0" i="0" dirty="0">
                <a:effectLst/>
              </a:rPr>
              <a:t>   - Commit history clarity is a lower priority.</a:t>
            </a:r>
          </a:p>
          <a:p>
            <a:pPr marL="114300">
              <a:lnSpc>
                <a:spcPct val="90000"/>
              </a:lnSpc>
            </a:pPr>
            <a:endParaRPr lang="en-US" sz="1400" b="0" i="0" dirty="0">
              <a:effectLst/>
            </a:endParaRPr>
          </a:p>
          <a:p>
            <a:pPr marL="114300">
              <a:lnSpc>
                <a:spcPct val="90000"/>
              </a:lnSpc>
            </a:pPr>
            <a:r>
              <a:rPr lang="en-US" sz="1400" b="0" i="0" dirty="0">
                <a:effectLst/>
              </a:rPr>
              <a:t>2. </a:t>
            </a:r>
            <a:r>
              <a:rPr lang="en-US" sz="1400" b="1" i="0" dirty="0">
                <a:effectLst/>
              </a:rPr>
              <a:t>Use Rebase When</a:t>
            </a:r>
            <a:r>
              <a:rPr lang="en-US" sz="1400" b="0" i="0" dirty="0">
                <a:effectLst/>
              </a:rPr>
              <a:t>:</a:t>
            </a:r>
          </a:p>
          <a:p>
            <a:pPr marL="114300">
              <a:lnSpc>
                <a:spcPct val="90000"/>
              </a:lnSpc>
            </a:pPr>
            <a:r>
              <a:rPr lang="en-US" sz="1400" b="0" i="0" dirty="0">
                <a:effectLst/>
              </a:rPr>
              <a:t>   - Working on a feature branch that you want to appear as a linear sequence of commits.</a:t>
            </a:r>
          </a:p>
          <a:p>
            <a:pPr marL="114300">
              <a:lnSpc>
                <a:spcPct val="90000"/>
              </a:lnSpc>
            </a:pPr>
            <a:r>
              <a:rPr lang="en-US" sz="1400" b="0" i="0" dirty="0">
                <a:effectLst/>
              </a:rPr>
              <a:t>   - Cleaning up your local branch before pushing it to a shared repository.</a:t>
            </a:r>
          </a:p>
          <a:p>
            <a:pPr marL="114300">
              <a:lnSpc>
                <a:spcPct val="90000"/>
              </a:lnSpc>
            </a:pPr>
            <a:r>
              <a:rPr lang="en-US" sz="1400" b="0" i="0" dirty="0">
                <a:effectLst/>
              </a:rPr>
              <a:t>   - Commit history clarity is a higher priority.</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972783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Merging branches (merge, rebase)</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 Important Considerations:</a:t>
            </a:r>
          </a:p>
          <a:p>
            <a:pPr marL="114300">
              <a:lnSpc>
                <a:spcPct val="90000"/>
              </a:lnSpc>
            </a:pPr>
            <a:endParaRPr lang="en-US" sz="1400" b="0" i="0" dirty="0">
              <a:effectLst/>
            </a:endParaRPr>
          </a:p>
          <a:p>
            <a:pPr marL="114300">
              <a:lnSpc>
                <a:spcPct val="90000"/>
              </a:lnSpc>
            </a:pPr>
            <a:r>
              <a:rPr lang="en-US" sz="1400" b="0" i="0" dirty="0">
                <a:effectLst/>
              </a:rPr>
              <a:t>- </a:t>
            </a:r>
            <a:r>
              <a:rPr lang="en-US" sz="1400" b="1" i="0" dirty="0">
                <a:effectLst/>
              </a:rPr>
              <a:t>Shared Branches:</a:t>
            </a:r>
          </a:p>
          <a:p>
            <a:pPr marL="114300">
              <a:lnSpc>
                <a:spcPct val="90000"/>
              </a:lnSpc>
            </a:pPr>
            <a:r>
              <a:rPr lang="en-US" sz="1400" b="0" i="0" dirty="0">
                <a:effectLst/>
              </a:rPr>
              <a:t>  - Avoid rebasing branches that are shared with others, as it can cause conflicts and disrupt their work.</a:t>
            </a:r>
          </a:p>
          <a:p>
            <a:pPr marL="114300">
              <a:lnSpc>
                <a:spcPct val="90000"/>
              </a:lnSpc>
            </a:pPr>
            <a:endParaRPr lang="en-US" sz="1400" b="0" i="0" dirty="0">
              <a:effectLst/>
            </a:endParaRPr>
          </a:p>
          <a:p>
            <a:pPr marL="114300">
              <a:lnSpc>
                <a:spcPct val="90000"/>
              </a:lnSpc>
            </a:pPr>
            <a:r>
              <a:rPr lang="en-US" sz="1400" b="1" i="0" dirty="0">
                <a:effectLst/>
              </a:rPr>
              <a:t>- Force Push:</a:t>
            </a:r>
          </a:p>
          <a:p>
            <a:pPr marL="114300">
              <a:lnSpc>
                <a:spcPct val="90000"/>
              </a:lnSpc>
            </a:pPr>
            <a:r>
              <a:rPr lang="en-US" sz="1400" b="0" i="0" dirty="0">
                <a:effectLst/>
              </a:rPr>
              <a:t>  - After rebasing, a force push (`git push --force`) may be necessary to update the remote branch. Exercise caution when force pushing, especially on shared branches.</a:t>
            </a:r>
          </a:p>
          <a:p>
            <a:pPr marL="114300">
              <a:lnSpc>
                <a:spcPct val="90000"/>
              </a:lnSpc>
            </a:pPr>
            <a:endParaRPr lang="en-US" sz="1400" b="0" i="0" dirty="0">
              <a:effectLst/>
            </a:endParaRPr>
          </a:p>
          <a:p>
            <a:pPr marL="114300">
              <a:lnSpc>
                <a:spcPct val="90000"/>
              </a:lnSpc>
            </a:pPr>
            <a:r>
              <a:rPr lang="en-US" sz="1400" b="1" i="0" dirty="0">
                <a:effectLst/>
              </a:rPr>
              <a:t>- Consistency:</a:t>
            </a:r>
          </a:p>
          <a:p>
            <a:pPr marL="114300">
              <a:lnSpc>
                <a:spcPct val="90000"/>
              </a:lnSpc>
            </a:pPr>
            <a:r>
              <a:rPr lang="en-US" sz="1400" b="0" i="0" dirty="0">
                <a:effectLst/>
              </a:rPr>
              <a:t>  - Choose a consistent approach within your team to maintain a clean and understandable project history.</a:t>
            </a:r>
          </a:p>
          <a:p>
            <a:pPr marL="114300">
              <a:lnSpc>
                <a:spcPct val="90000"/>
              </a:lnSpc>
            </a:pPr>
            <a:endParaRPr lang="en-US" sz="1400" b="0" i="0" dirty="0">
              <a:effectLst/>
            </a:endParaRPr>
          </a:p>
          <a:p>
            <a:pPr marL="114300">
              <a:lnSpc>
                <a:spcPct val="90000"/>
              </a:lnSpc>
            </a:pPr>
            <a:r>
              <a:rPr lang="en-US" sz="1400" b="0" i="0" dirty="0">
                <a:effectLst/>
              </a:rPr>
              <a:t>Ultimately, the choice between merging and rebasing depends on the specific use case, team workflow, and the importance of maintaining a clean and linear commit history.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017665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Merge conflicts occur when Git cannot automatically merge changes from two branches due to conflicting modifications in the same part of a file. Resolving merge conflicts involves manually addressing these conflicts and finalizing the merge. Here's a step-by-step guide on how to resolve merge conflicts:</a:t>
            </a:r>
          </a:p>
          <a:p>
            <a:pPr marL="114300">
              <a:lnSpc>
                <a:spcPct val="90000"/>
              </a:lnSpc>
            </a:pPr>
            <a:endParaRPr lang="en-US" sz="1400" b="0" i="0" dirty="0">
              <a:effectLst/>
            </a:endParaRPr>
          </a:p>
          <a:p>
            <a:pPr marL="114300">
              <a:lnSpc>
                <a:spcPct val="90000"/>
              </a:lnSpc>
            </a:pPr>
            <a:r>
              <a:rPr lang="en-US" sz="1400" b="0" i="0" dirty="0">
                <a:effectLst/>
              </a:rPr>
              <a:t> 1</a:t>
            </a:r>
            <a:r>
              <a:rPr lang="en-US" sz="1400" b="1" i="0" dirty="0">
                <a:effectLst/>
              </a:rPr>
              <a:t>. Initiate Merge:</a:t>
            </a:r>
          </a:p>
          <a:p>
            <a:pPr marL="114300">
              <a:lnSpc>
                <a:spcPct val="90000"/>
              </a:lnSpc>
            </a:pPr>
            <a:r>
              <a:rPr lang="en-US" sz="1400" b="0" i="0" dirty="0">
                <a:effectLst/>
              </a:rPr>
              <a:t>   - Suppose you are on the branch where you want to merge changes (e.g., the destination branch).</a:t>
            </a:r>
          </a:p>
          <a:p>
            <a:pPr marL="114300">
              <a:lnSpc>
                <a:spcPct val="90000"/>
              </a:lnSpc>
            </a:pPr>
            <a:r>
              <a:rPr lang="en-US" sz="1400" b="0" i="0" dirty="0">
                <a:effectLst/>
              </a:rPr>
              <a:t>   ```bash</a:t>
            </a:r>
          </a:p>
          <a:p>
            <a:pPr marL="114300">
              <a:lnSpc>
                <a:spcPct val="90000"/>
              </a:lnSpc>
            </a:pPr>
            <a:r>
              <a:rPr lang="en-US" sz="1400" b="0" i="0" dirty="0">
                <a:effectLst/>
              </a:rPr>
              <a:t>   git checkout </a:t>
            </a:r>
            <a:r>
              <a:rPr lang="en-US" sz="1400" b="0" i="0" dirty="0" err="1">
                <a:effectLst/>
              </a:rPr>
              <a:t>destination_branch</a:t>
            </a:r>
            <a:endParaRPr lang="en-US" sz="1400" b="0" i="0" dirty="0">
              <a:effectLst/>
            </a:endParaRPr>
          </a:p>
          <a:p>
            <a:pPr marL="114300">
              <a:lnSpc>
                <a:spcPct val="90000"/>
              </a:lnSpc>
            </a:pPr>
            <a:r>
              <a:rPr lang="en-US" sz="1400" b="0" i="0" dirty="0">
                <a:effectLst/>
              </a:rPr>
              <a:t>   git merge </a:t>
            </a:r>
            <a:r>
              <a:rPr lang="en-US" sz="1400" b="0" i="0" dirty="0" err="1">
                <a:effectLst/>
              </a:rPr>
              <a:t>source_branch</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2. </a:t>
            </a:r>
            <a:r>
              <a:rPr lang="en-US" sz="1400" b="1" i="0" dirty="0">
                <a:effectLst/>
              </a:rPr>
              <a:t>Conflict Notification:</a:t>
            </a:r>
          </a:p>
          <a:p>
            <a:pPr marL="114300">
              <a:lnSpc>
                <a:spcPct val="90000"/>
              </a:lnSpc>
            </a:pPr>
            <a:r>
              <a:rPr lang="en-US" sz="1400" b="0" i="0" dirty="0">
                <a:effectLst/>
              </a:rPr>
              <a:t>   - If conflicts occur, Git will notify you about the conflicting files.</a:t>
            </a:r>
          </a:p>
          <a:p>
            <a:pPr marL="114300">
              <a:lnSpc>
                <a:spcPct val="90000"/>
              </a:lnSpc>
            </a:pPr>
            <a:endParaRPr lang="en-US" sz="1400" b="0" i="0" dirty="0">
              <a:effectLst/>
            </a:endParaRPr>
          </a:p>
          <a:p>
            <a:pPr marL="114300">
              <a:lnSpc>
                <a:spcPct val="90000"/>
              </a:lnSpc>
            </a:pPr>
            <a:r>
              <a:rPr lang="en-US" sz="1400" b="0" i="0" dirty="0">
                <a:effectLst/>
              </a:rPr>
              <a:t> 3. </a:t>
            </a:r>
            <a:r>
              <a:rPr lang="en-US" sz="1400" b="1" i="0" dirty="0">
                <a:effectLst/>
              </a:rPr>
              <a:t>View Conflicts:</a:t>
            </a:r>
          </a:p>
          <a:p>
            <a:pPr marL="114300">
              <a:lnSpc>
                <a:spcPct val="90000"/>
              </a:lnSpc>
            </a:pPr>
            <a:r>
              <a:rPr lang="en-US" sz="1400" b="0" i="0" dirty="0">
                <a:effectLst/>
              </a:rPr>
              <a:t>   - Open the conflicted file(s) in a text editor. Within the file, Git marks the conflicting sections with conflict markers `&lt;&lt;&lt;&lt;&lt;&lt;&lt;`, `=======`, and `&gt;&gt;&gt;&gt;&gt;&gt;&gt;`.</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29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82692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2" y="501651"/>
            <a:ext cx="550079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 Introduction to Version Control</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What is version control?</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7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4. </a:t>
            </a:r>
            <a:r>
              <a:rPr lang="en-US" sz="1400" b="1" i="0" dirty="0">
                <a:effectLst/>
              </a:rPr>
              <a:t>Understanding Conflict Markers:</a:t>
            </a:r>
          </a:p>
          <a:p>
            <a:pPr marL="114300">
              <a:lnSpc>
                <a:spcPct val="90000"/>
              </a:lnSpc>
            </a:pPr>
            <a:r>
              <a:rPr lang="en-US" sz="1400" b="0" i="0" dirty="0">
                <a:effectLst/>
              </a:rPr>
              <a:t>   - The section between `&lt;&lt;&lt;&lt;&lt;&lt;&lt;` and `=======` represents your local changes.</a:t>
            </a:r>
          </a:p>
          <a:p>
            <a:pPr marL="114300">
              <a:lnSpc>
                <a:spcPct val="90000"/>
              </a:lnSpc>
            </a:pPr>
            <a:r>
              <a:rPr lang="en-US" sz="1400" b="0" i="0" dirty="0">
                <a:effectLst/>
              </a:rPr>
              <a:t>   - The section between `=======` and `&gt;&gt;&gt;&gt;&gt;&gt;&gt;` represents changes from the branch being merged.</a:t>
            </a:r>
          </a:p>
          <a:p>
            <a:pPr marL="114300">
              <a:lnSpc>
                <a:spcPct val="90000"/>
              </a:lnSpc>
            </a:pPr>
            <a:endParaRPr lang="en-US" sz="1400" b="0" i="0" dirty="0">
              <a:effectLst/>
            </a:endParaRPr>
          </a:p>
          <a:p>
            <a:pPr marL="114300">
              <a:lnSpc>
                <a:spcPct val="90000"/>
              </a:lnSpc>
            </a:pPr>
            <a:r>
              <a:rPr lang="en-US" sz="1400" b="0" i="0" dirty="0">
                <a:effectLst/>
              </a:rPr>
              <a:t> 5. </a:t>
            </a:r>
            <a:r>
              <a:rPr lang="en-US" sz="1400" b="1" i="0" dirty="0">
                <a:effectLst/>
              </a:rPr>
              <a:t>Resolution:</a:t>
            </a:r>
          </a:p>
          <a:p>
            <a:pPr marL="114300">
              <a:lnSpc>
                <a:spcPct val="90000"/>
              </a:lnSpc>
            </a:pPr>
            <a:r>
              <a:rPr lang="en-US" sz="1400" b="0" i="0" dirty="0">
                <a:effectLst/>
              </a:rPr>
              <a:t>   - Manually edit the file to resolve conflicts. Decide which changes to keep, modify, or discard.</a:t>
            </a:r>
          </a:p>
          <a:p>
            <a:pPr marL="114300">
              <a:lnSpc>
                <a:spcPct val="90000"/>
              </a:lnSpc>
            </a:pPr>
            <a:endParaRPr lang="en-US" sz="1400" b="0" i="0" dirty="0">
              <a:effectLst/>
            </a:endParaRPr>
          </a:p>
          <a:p>
            <a:pPr marL="114300">
              <a:lnSpc>
                <a:spcPct val="90000"/>
              </a:lnSpc>
            </a:pPr>
            <a:r>
              <a:rPr lang="en-US" sz="1400" b="0" i="0" dirty="0">
                <a:effectLst/>
              </a:rPr>
              <a:t> 6. </a:t>
            </a:r>
            <a:r>
              <a:rPr lang="en-US" sz="1400" b="1" i="0" dirty="0">
                <a:effectLst/>
              </a:rPr>
              <a:t>Remove Conflict Markers:</a:t>
            </a:r>
          </a:p>
          <a:p>
            <a:pPr marL="114300">
              <a:lnSpc>
                <a:spcPct val="90000"/>
              </a:lnSpc>
            </a:pPr>
            <a:r>
              <a:rPr lang="en-US" sz="1400" b="0" i="0" dirty="0">
                <a:effectLst/>
              </a:rPr>
              <a:t>   - After resolving conflicts, remove the conflict markers (`&lt;&lt;&lt;&lt;&lt;&lt;&lt;`, `=======`, `&gt;&gt;&gt;&gt;&gt;&gt;&gt;`) and ensure the file reflects the desired changes.</a:t>
            </a:r>
          </a:p>
          <a:p>
            <a:pPr marL="114300">
              <a:lnSpc>
                <a:spcPct val="90000"/>
              </a:lnSpc>
            </a:pPr>
            <a:endParaRPr lang="en-US" sz="1400" b="0" i="0" dirty="0">
              <a:effectLst/>
            </a:endParaRPr>
          </a:p>
          <a:p>
            <a:pPr marL="114300">
              <a:lnSpc>
                <a:spcPct val="90000"/>
              </a:lnSpc>
            </a:pPr>
            <a:r>
              <a:rPr lang="en-US" sz="1400" b="0" i="0" dirty="0">
                <a:effectLst/>
              </a:rPr>
              <a:t> 7</a:t>
            </a:r>
            <a:r>
              <a:rPr lang="en-US" sz="1400" b="1" i="0" dirty="0">
                <a:effectLst/>
              </a:rPr>
              <a:t>. Mark as Resolved:</a:t>
            </a:r>
          </a:p>
          <a:p>
            <a:pPr marL="114300">
              <a:lnSpc>
                <a:spcPct val="90000"/>
              </a:lnSpc>
            </a:pPr>
            <a:r>
              <a:rPr lang="en-US" sz="1400" b="0" i="0" dirty="0">
                <a:effectLst/>
              </a:rPr>
              <a:t>   - Mark the file as resolved:</a:t>
            </a:r>
          </a:p>
          <a:p>
            <a:pPr marL="114300">
              <a:lnSpc>
                <a:spcPct val="90000"/>
              </a:lnSpc>
            </a:pPr>
            <a:r>
              <a:rPr lang="en-US" sz="1400" b="0" i="0" dirty="0">
                <a:effectLst/>
              </a:rPr>
              <a:t>     ```bash</a:t>
            </a:r>
          </a:p>
          <a:p>
            <a:pPr marL="114300">
              <a:lnSpc>
                <a:spcPct val="90000"/>
              </a:lnSpc>
            </a:pPr>
            <a:r>
              <a:rPr lang="en-US" sz="1400" b="0" i="0" dirty="0">
                <a:effectLst/>
              </a:rPr>
              <a:t>     git add </a:t>
            </a:r>
            <a:r>
              <a:rPr lang="en-US" sz="1400" b="0" i="0" dirty="0" err="1">
                <a:effectLst/>
              </a:rPr>
              <a:t>conflicted_file</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449584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8. </a:t>
            </a:r>
            <a:r>
              <a:rPr lang="en-US" sz="1400" b="1" i="0" dirty="0">
                <a:effectLst/>
              </a:rPr>
              <a:t>Continue Merge:</a:t>
            </a:r>
          </a:p>
          <a:p>
            <a:pPr marL="114300">
              <a:lnSpc>
                <a:spcPct val="90000"/>
              </a:lnSpc>
            </a:pPr>
            <a:r>
              <a:rPr lang="en-US" sz="1400" b="0" i="0" dirty="0">
                <a:effectLst/>
              </a:rPr>
              <a:t>   - Complete the merge process:</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merge --continue</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9. </a:t>
            </a:r>
            <a:r>
              <a:rPr lang="en-US" sz="1400" b="1" i="0" dirty="0">
                <a:effectLst/>
              </a:rPr>
              <a:t>Commit the Merge:</a:t>
            </a:r>
          </a:p>
          <a:p>
            <a:pPr marL="114300">
              <a:lnSpc>
                <a:spcPct val="90000"/>
              </a:lnSpc>
            </a:pPr>
            <a:r>
              <a:rPr lang="en-US" sz="1400" b="0" i="0" dirty="0">
                <a:effectLst/>
              </a:rPr>
              <a:t>   - If not already done, commit the resolved changes:</a:t>
            </a:r>
          </a:p>
          <a:p>
            <a:pPr marL="114300">
              <a:lnSpc>
                <a:spcPct val="90000"/>
              </a:lnSpc>
            </a:pPr>
            <a:r>
              <a:rPr lang="en-US" sz="1400" b="0" i="0" dirty="0">
                <a:effectLst/>
              </a:rPr>
              <a:t>     ```bash</a:t>
            </a:r>
          </a:p>
          <a:p>
            <a:pPr marL="114300">
              <a:lnSpc>
                <a:spcPct val="90000"/>
              </a:lnSpc>
            </a:pPr>
            <a:r>
              <a:rPr lang="en-US" sz="1400" b="1" i="1" dirty="0">
                <a:effectLst/>
              </a:rPr>
              <a:t>     git commit</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10. </a:t>
            </a:r>
            <a:r>
              <a:rPr lang="en-US" sz="1400" b="1" i="0" dirty="0">
                <a:effectLst/>
              </a:rPr>
              <a:t>Verification:</a:t>
            </a:r>
          </a:p>
          <a:p>
            <a:pPr marL="114300">
              <a:lnSpc>
                <a:spcPct val="90000"/>
              </a:lnSpc>
            </a:pPr>
            <a:r>
              <a:rPr lang="en-US" sz="1400" b="0" i="0" dirty="0">
                <a:effectLst/>
              </a:rPr>
              <a:t>   - Verify that all conflicts are resolved:</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status</a:t>
            </a: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526915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endParaRPr lang="en-US" sz="1400" b="0" i="0" dirty="0">
              <a:effectLst/>
            </a:endParaRPr>
          </a:p>
          <a:p>
            <a:pPr marL="114300">
              <a:lnSpc>
                <a:spcPct val="90000"/>
              </a:lnSpc>
            </a:pPr>
            <a:r>
              <a:rPr lang="en-US" sz="1400" b="0" i="0" dirty="0">
                <a:effectLst/>
              </a:rPr>
              <a:t> Example: Resolving a Merge Conflict:</a:t>
            </a:r>
          </a:p>
          <a:p>
            <a:pPr marL="114300">
              <a:lnSpc>
                <a:spcPct val="90000"/>
              </a:lnSpc>
            </a:pPr>
            <a:r>
              <a:rPr lang="en-US" sz="1400" b="0" i="0" dirty="0">
                <a:effectLst/>
              </a:rPr>
              <a:t>Suppose you have a conflict in a file `example.txt`. After opening the file, you see:</a:t>
            </a:r>
          </a:p>
          <a:p>
            <a:pPr marL="114300">
              <a:lnSpc>
                <a:spcPct val="90000"/>
              </a:lnSpc>
            </a:pPr>
            <a:endParaRPr lang="en-US" sz="1400" b="0" i="0" dirty="0">
              <a:effectLst/>
            </a:endParaRPr>
          </a:p>
          <a:p>
            <a:pPr marL="114300">
              <a:lnSpc>
                <a:spcPct val="90000"/>
              </a:lnSpc>
            </a:pPr>
            <a:r>
              <a:rPr lang="en-US" sz="1400" b="0" i="0" dirty="0">
                <a:effectLst/>
              </a:rPr>
              <a:t>```plaintext</a:t>
            </a:r>
          </a:p>
          <a:p>
            <a:pPr marL="114300">
              <a:lnSpc>
                <a:spcPct val="90000"/>
              </a:lnSpc>
            </a:pPr>
            <a:r>
              <a:rPr lang="en-US" sz="1400" b="0" i="0" dirty="0">
                <a:effectLst/>
              </a:rPr>
              <a:t>&lt;&lt;&lt;&lt;&lt;&lt;&lt; HEAD</a:t>
            </a:r>
          </a:p>
          <a:p>
            <a:pPr marL="114300">
              <a:lnSpc>
                <a:spcPct val="90000"/>
              </a:lnSpc>
            </a:pPr>
            <a:r>
              <a:rPr lang="en-US" sz="1400" b="0" i="0" dirty="0">
                <a:effectLst/>
              </a:rPr>
              <a:t>This is the content on the destination branch.</a:t>
            </a:r>
          </a:p>
          <a:p>
            <a:pPr marL="114300">
              <a:lnSpc>
                <a:spcPct val="90000"/>
              </a:lnSpc>
            </a:pPr>
            <a:r>
              <a:rPr lang="en-US" sz="1400" b="0" i="0" dirty="0">
                <a:effectLst/>
              </a:rPr>
              <a:t>=======</a:t>
            </a:r>
          </a:p>
          <a:p>
            <a:pPr marL="114300">
              <a:lnSpc>
                <a:spcPct val="90000"/>
              </a:lnSpc>
            </a:pPr>
            <a:r>
              <a:rPr lang="en-US" sz="1400" b="0" i="0" dirty="0">
                <a:effectLst/>
              </a:rPr>
              <a:t>This is the content on the source branch.</a:t>
            </a:r>
          </a:p>
          <a:p>
            <a:pPr marL="114300">
              <a:lnSpc>
                <a:spcPct val="90000"/>
              </a:lnSpc>
            </a:pPr>
            <a:r>
              <a:rPr lang="en-US" sz="1400" b="0" i="0" dirty="0">
                <a:effectLst/>
              </a:rPr>
              <a:t>&gt;&gt;&gt;&gt;&gt;&gt;&gt; </a:t>
            </a:r>
            <a:r>
              <a:rPr lang="en-US" sz="1400" b="0" i="0" dirty="0" err="1">
                <a:effectLst/>
              </a:rPr>
              <a:t>source_branch</a:t>
            </a:r>
            <a:endParaRPr lang="en-US" sz="1400" b="0" i="0" dirty="0">
              <a:effectLst/>
            </a:endParaRPr>
          </a:p>
          <a:p>
            <a:pPr marL="114300">
              <a:lnSpc>
                <a:spcPct val="90000"/>
              </a:lnSpc>
            </a:pPr>
            <a:r>
              <a:rPr lang="en-US" sz="1400" b="0" i="0" dirty="0">
                <a:effectLst/>
              </a:rPr>
              <a:t>```</a:t>
            </a:r>
          </a:p>
          <a:p>
            <a:pPr marL="114300">
              <a:lnSpc>
                <a:spcPct val="90000"/>
              </a:lnSpc>
            </a:pPr>
            <a:r>
              <a:rPr lang="en-US" sz="1400" b="0" i="0" dirty="0">
                <a:effectLst/>
              </a:rPr>
              <a:t>You decide to keep both changes, so you modify the file to:</a:t>
            </a:r>
          </a:p>
          <a:p>
            <a:pPr marL="114300">
              <a:lnSpc>
                <a:spcPct val="90000"/>
              </a:lnSpc>
            </a:pPr>
            <a:endParaRPr lang="en-US" sz="1400" b="0" i="0" dirty="0">
              <a:effectLst/>
            </a:endParaRPr>
          </a:p>
          <a:p>
            <a:pPr marL="114300">
              <a:lnSpc>
                <a:spcPct val="90000"/>
              </a:lnSpc>
            </a:pPr>
            <a:r>
              <a:rPr lang="en-US" sz="1400" b="0" i="0" dirty="0">
                <a:effectLst/>
              </a:rPr>
              <a:t>```plaintext</a:t>
            </a:r>
          </a:p>
          <a:p>
            <a:pPr marL="114300">
              <a:lnSpc>
                <a:spcPct val="90000"/>
              </a:lnSpc>
            </a:pPr>
            <a:r>
              <a:rPr lang="en-US" sz="1400" b="0" i="0" dirty="0">
                <a:effectLst/>
              </a:rPr>
              <a:t>This is the content on the destination branch and the source branch.</a:t>
            </a:r>
          </a:p>
          <a:p>
            <a:pPr marL="114300">
              <a:lnSpc>
                <a:spcPct val="90000"/>
              </a:lnSpc>
            </a:pPr>
            <a:r>
              <a:rPr lang="en-US" sz="1400" b="0" i="0" dirty="0">
                <a:effectLst/>
              </a:rPr>
              <a:t>```</a:t>
            </a:r>
          </a:p>
          <a:p>
            <a:pPr marL="114300">
              <a:lnSpc>
                <a:spcPct val="90000"/>
              </a:lnSpc>
            </a:pPr>
            <a:r>
              <a:rPr lang="en-US" sz="1400" b="0" i="0" dirty="0">
                <a:effectLst/>
              </a:rPr>
              <a:t>After saving the file, you mark it as resolved:</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add example.txt</a:t>
            </a:r>
          </a:p>
          <a:p>
            <a:pPr marL="114300">
              <a:lnSpc>
                <a:spcPct val="90000"/>
              </a:lnSpc>
            </a:pPr>
            <a:r>
              <a:rPr lang="en-US" sz="1400" b="0" i="0" dirty="0">
                <a:effectLst/>
              </a:rPr>
              <a: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912553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Then, you continue the merge:</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merge --continue</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And finally, commit the resolved changes:</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1" i="1" dirty="0">
                <a:effectLst/>
              </a:rPr>
              <a:t>git commit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 Additional Tips:</a:t>
            </a:r>
          </a:p>
          <a:p>
            <a:pPr marL="114300">
              <a:lnSpc>
                <a:spcPct val="90000"/>
              </a:lnSpc>
            </a:pPr>
            <a:endParaRPr lang="en-US" sz="1400" b="0" i="0" dirty="0">
              <a:effectLst/>
            </a:endParaRPr>
          </a:p>
          <a:p>
            <a:pPr marL="114300">
              <a:lnSpc>
                <a:spcPct val="90000"/>
              </a:lnSpc>
            </a:pPr>
            <a:r>
              <a:rPr lang="en-US" sz="1400" b="0" i="0" dirty="0">
                <a:effectLst/>
              </a:rPr>
              <a:t>- Aborting the Merge:</a:t>
            </a:r>
          </a:p>
          <a:p>
            <a:pPr marL="114300">
              <a:lnSpc>
                <a:spcPct val="90000"/>
              </a:lnSpc>
            </a:pPr>
            <a:r>
              <a:rPr lang="en-US" sz="1400" b="0" i="0" dirty="0">
                <a:effectLst/>
              </a:rPr>
              <a:t>  - If you encounter difficulties resolving conflicts, you can abort the merge:</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merge --abort</a:t>
            </a:r>
          </a:p>
          <a:p>
            <a:pPr marL="114300">
              <a:lnSpc>
                <a:spcPct val="90000"/>
              </a:lnSpc>
            </a:pPr>
            <a:r>
              <a:rPr lang="en-US" sz="1400" b="0" i="0" dirty="0">
                <a:effectLst/>
              </a:rPr>
              <a:t>    ```</a:t>
            </a:r>
          </a:p>
          <a:p>
            <a:pPr marL="114300">
              <a:lnSpc>
                <a:spcPct val="90000"/>
              </a:lnSpc>
            </a:pPr>
            <a:r>
              <a:rPr lang="en-US" sz="1400" b="0" i="0" dirty="0">
                <a:effectLst/>
              </a:rPr>
              <a:t>  - This reverts the branch to its state before the merge.</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472711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Resolving merge conflicts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Interactive Merge Tool:</a:t>
            </a:r>
          </a:p>
          <a:p>
            <a:pPr marL="114300">
              <a:lnSpc>
                <a:spcPct val="90000"/>
              </a:lnSpc>
            </a:pPr>
            <a:r>
              <a:rPr lang="en-US" sz="1400" b="0" i="0" dirty="0">
                <a:effectLst/>
              </a:rPr>
              <a:t>  - Use Git's interactive merge tool for a visual aid in resolving conflicts:</a:t>
            </a:r>
          </a:p>
          <a:p>
            <a:pPr marL="114300">
              <a:lnSpc>
                <a:spcPct val="90000"/>
              </a:lnSpc>
            </a:pPr>
            <a:r>
              <a:rPr lang="en-US" sz="1400" b="0" i="0" dirty="0">
                <a:effectLst/>
              </a:rPr>
              <a:t>    ```bash</a:t>
            </a:r>
          </a:p>
          <a:p>
            <a:pPr marL="114300">
              <a:lnSpc>
                <a:spcPct val="90000"/>
              </a:lnSpc>
            </a:pPr>
            <a:r>
              <a:rPr lang="en-US" sz="1400" b="0" i="0" dirty="0">
                <a:effectLst/>
              </a:rPr>
              <a:t>    git </a:t>
            </a:r>
            <a:r>
              <a:rPr lang="en-US" sz="1400" b="0" i="0" dirty="0" err="1">
                <a:effectLst/>
              </a:rPr>
              <a:t>mergetool</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Review Changes:</a:t>
            </a:r>
          </a:p>
          <a:p>
            <a:pPr marL="114300">
              <a:lnSpc>
                <a:spcPct val="90000"/>
              </a:lnSpc>
            </a:pPr>
            <a:r>
              <a:rPr lang="en-US" sz="1400" b="0" i="0" dirty="0">
                <a:effectLst/>
              </a:rPr>
              <a:t>  - After resolving conflicts and completing the merge, thoroughly review the changes to ensure the desired modifications are included.</a:t>
            </a:r>
          </a:p>
          <a:p>
            <a:pPr marL="114300">
              <a:lnSpc>
                <a:spcPct val="90000"/>
              </a:lnSpc>
            </a:pPr>
            <a:endParaRPr lang="en-US" sz="1400" b="0" i="0" dirty="0">
              <a:effectLst/>
            </a:endParaRPr>
          </a:p>
          <a:p>
            <a:pPr marL="114300">
              <a:lnSpc>
                <a:spcPct val="90000"/>
              </a:lnSpc>
            </a:pPr>
            <a:r>
              <a:rPr lang="en-US" sz="1400" b="0" i="0" dirty="0">
                <a:effectLst/>
              </a:rPr>
              <a:t>Resolving merge conflicts is a common part of collaborative development. Clear communication and coordination within the team help manage conflicts effectively.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744401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4: Collaborating with Remote Repositories</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Cloning repositories</a:t>
            </a:r>
          </a:p>
          <a:p>
            <a:pPr marL="342900" indent="-342900" algn="l">
              <a:buFont typeface="Wingdings" panose="05000000000000000000" pitchFamily="2" charset="2"/>
              <a:buChar char="q"/>
            </a:pPr>
            <a:r>
              <a:rPr lang="en-US" sz="2400" b="0" i="0" dirty="0">
                <a:solidFill>
                  <a:srgbClr val="374151"/>
                </a:solidFill>
                <a:effectLst/>
                <a:latin typeface="Söhne"/>
              </a:rPr>
              <a:t>Pushing and pulling changes (push, pull)</a:t>
            </a:r>
          </a:p>
          <a:p>
            <a:pPr marL="342900" indent="-342900" algn="l">
              <a:buFont typeface="Wingdings" panose="05000000000000000000" pitchFamily="2" charset="2"/>
              <a:buChar char="q"/>
            </a:pPr>
            <a:r>
              <a:rPr lang="en-US" sz="2400" b="0" i="0" dirty="0">
                <a:solidFill>
                  <a:srgbClr val="374151"/>
                </a:solidFill>
                <a:effectLst/>
                <a:latin typeface="Söhne"/>
              </a:rPr>
              <a:t>Fetching changes (fetch)</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35</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54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Cloning repositories</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Cloning a repository in Git involves creating a local copy of a remote repository. This is a common operation when you want to work on a project, contribute to open-source projects, or collaborate with others. Here's a step-by-step guide on how to clone a Git repository:</a:t>
            </a:r>
          </a:p>
          <a:p>
            <a:pPr marL="114300">
              <a:lnSpc>
                <a:spcPct val="90000"/>
              </a:lnSpc>
            </a:pPr>
            <a:endParaRPr lang="en-US" sz="1400" b="0" i="0" dirty="0">
              <a:effectLst/>
            </a:endParaRPr>
          </a:p>
          <a:p>
            <a:pPr marL="114300">
              <a:lnSpc>
                <a:spcPct val="90000"/>
              </a:lnSpc>
            </a:pPr>
            <a:r>
              <a:rPr lang="en-US" sz="1400" b="0" i="0" dirty="0">
                <a:effectLst/>
              </a:rPr>
              <a:t> 1. Get Repository URL:</a:t>
            </a:r>
          </a:p>
          <a:p>
            <a:pPr marL="114300">
              <a:lnSpc>
                <a:spcPct val="90000"/>
              </a:lnSpc>
            </a:pPr>
            <a:r>
              <a:rPr lang="en-US" sz="1400" b="0" i="0" dirty="0">
                <a:effectLst/>
              </a:rPr>
              <a:t>   - Obtain the URL of the Git repository you want to clone. This can usually be found on the project's hosting platform (e.g., GitHub, GitLab, Bitbucket).</a:t>
            </a:r>
          </a:p>
          <a:p>
            <a:pPr marL="114300">
              <a:lnSpc>
                <a:spcPct val="90000"/>
              </a:lnSpc>
            </a:pPr>
            <a:endParaRPr lang="en-US" sz="1400" b="0" i="0" dirty="0">
              <a:effectLst/>
            </a:endParaRPr>
          </a:p>
          <a:p>
            <a:pPr marL="114300">
              <a:lnSpc>
                <a:spcPct val="90000"/>
              </a:lnSpc>
            </a:pPr>
            <a:r>
              <a:rPr lang="en-US" sz="1400" b="0" i="0" dirty="0">
                <a:effectLst/>
              </a:rPr>
              <a:t> 2. Open Terminal (or Command Prompt):</a:t>
            </a:r>
          </a:p>
          <a:p>
            <a:pPr marL="114300">
              <a:lnSpc>
                <a:spcPct val="90000"/>
              </a:lnSpc>
            </a:pPr>
            <a:r>
              <a:rPr lang="en-US" sz="1400" b="0" i="0" dirty="0">
                <a:effectLst/>
              </a:rPr>
              <a:t>   - Open the command-line interface on your computer.</a:t>
            </a:r>
          </a:p>
          <a:p>
            <a:pPr marL="114300">
              <a:lnSpc>
                <a:spcPct val="90000"/>
              </a:lnSpc>
            </a:pPr>
            <a:endParaRPr lang="en-US" sz="1400" b="0" i="0" dirty="0">
              <a:effectLst/>
            </a:endParaRPr>
          </a:p>
          <a:p>
            <a:pPr marL="114300">
              <a:lnSpc>
                <a:spcPct val="90000"/>
              </a:lnSpc>
            </a:pPr>
            <a:r>
              <a:rPr lang="en-US" sz="1400" b="0" i="0" dirty="0">
                <a:effectLst/>
              </a:rPr>
              <a:t> 3. Navigate to Desired Directory:</a:t>
            </a:r>
          </a:p>
          <a:p>
            <a:pPr marL="114300">
              <a:lnSpc>
                <a:spcPct val="90000"/>
              </a:lnSpc>
            </a:pPr>
            <a:r>
              <a:rPr lang="en-US" sz="1400" b="0" i="0" dirty="0">
                <a:effectLst/>
              </a:rPr>
              <a:t>   - Navigate to the directory where you want to clone the repository.</a:t>
            </a:r>
          </a:p>
          <a:p>
            <a:pPr marL="114300">
              <a:lnSpc>
                <a:spcPct val="90000"/>
              </a:lnSpc>
            </a:pPr>
            <a:r>
              <a:rPr lang="en-US" sz="1400" b="0" i="0" dirty="0">
                <a:effectLst/>
              </a:rPr>
              <a:t>     ```bash</a:t>
            </a:r>
          </a:p>
          <a:p>
            <a:pPr marL="114300">
              <a:lnSpc>
                <a:spcPct val="90000"/>
              </a:lnSpc>
            </a:pPr>
            <a:r>
              <a:rPr lang="en-US" sz="1400" b="0" i="0" dirty="0">
                <a:effectLst/>
              </a:rPr>
              <a:t>     cd path/to/desired/directory</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240887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Cloning repositories</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4. Clone Repository:</a:t>
            </a:r>
          </a:p>
          <a:p>
            <a:pPr marL="114300">
              <a:lnSpc>
                <a:spcPct val="90000"/>
              </a:lnSpc>
            </a:pPr>
            <a:r>
              <a:rPr lang="en-US" sz="1400" b="0" i="0" dirty="0">
                <a:effectLst/>
              </a:rPr>
              <a:t>   - Use the `git clone` command followed by the repository URL.</a:t>
            </a:r>
          </a:p>
          <a:p>
            <a:pPr marL="114300">
              <a:lnSpc>
                <a:spcPct val="90000"/>
              </a:lnSpc>
            </a:pPr>
            <a:r>
              <a:rPr lang="en-US" sz="1400" b="0" i="0" dirty="0">
                <a:effectLst/>
              </a:rPr>
              <a:t>     ```bash</a:t>
            </a:r>
          </a:p>
          <a:p>
            <a:pPr marL="114300">
              <a:lnSpc>
                <a:spcPct val="90000"/>
              </a:lnSpc>
            </a:pPr>
            <a:r>
              <a:rPr lang="en-US" sz="1400" b="0" i="0" dirty="0">
                <a:effectLst/>
              </a:rPr>
              <a:t>     git clone </a:t>
            </a:r>
            <a:r>
              <a:rPr lang="en-US" sz="1400" b="0" i="0" dirty="0" err="1">
                <a:effectLst/>
              </a:rPr>
              <a:t>repository_url</a:t>
            </a:r>
            <a:endParaRPr lang="en-US" sz="1400" b="0" i="0" dirty="0">
              <a:effectLst/>
            </a:endParaRPr>
          </a:p>
          <a:p>
            <a:pPr marL="114300">
              <a:lnSpc>
                <a:spcPct val="90000"/>
              </a:lnSpc>
            </a:pPr>
            <a:r>
              <a:rPr lang="en-US" sz="1400" b="0" i="0" dirty="0">
                <a:effectLst/>
              </a:rPr>
              <a:t>     ```</a:t>
            </a:r>
          </a:p>
          <a:p>
            <a:pPr marL="114300">
              <a:lnSpc>
                <a:spcPct val="90000"/>
              </a:lnSpc>
            </a:pPr>
            <a:r>
              <a:rPr lang="en-US" sz="1400" b="0" i="0" dirty="0">
                <a:effectLst/>
              </a:rPr>
              <a:t>   - For example:</a:t>
            </a:r>
          </a:p>
          <a:p>
            <a:pPr marL="114300">
              <a:lnSpc>
                <a:spcPct val="90000"/>
              </a:lnSpc>
            </a:pPr>
            <a:r>
              <a:rPr lang="en-US" sz="1400" b="0" i="0" dirty="0">
                <a:effectLst/>
              </a:rPr>
              <a:t>     ```bash</a:t>
            </a:r>
          </a:p>
          <a:p>
            <a:pPr marL="114300">
              <a:lnSpc>
                <a:spcPct val="90000"/>
              </a:lnSpc>
            </a:pPr>
            <a:r>
              <a:rPr lang="en-US" sz="1400" b="0" i="0" dirty="0">
                <a:effectLst/>
              </a:rPr>
              <a:t>     git clone https://github.com/example/repo.git</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5. Authentication (if required):</a:t>
            </a:r>
          </a:p>
          <a:p>
            <a:pPr marL="114300">
              <a:lnSpc>
                <a:spcPct val="90000"/>
              </a:lnSpc>
            </a:pPr>
            <a:r>
              <a:rPr lang="en-US" sz="1400" b="0" i="0" dirty="0">
                <a:effectLst/>
              </a:rPr>
              <a:t>   - If the repository is private or requires authentication, Git may prompt you to enter your username and password or use other authentication methods (SSH keys, personal access tokens).</a:t>
            </a:r>
          </a:p>
          <a:p>
            <a:pPr marL="114300">
              <a:lnSpc>
                <a:spcPct val="90000"/>
              </a:lnSpc>
            </a:pPr>
            <a:endParaRPr lang="en-US" sz="1400" b="0" i="0" dirty="0">
              <a:effectLst/>
            </a:endParaRPr>
          </a:p>
          <a:p>
            <a:pPr marL="114300">
              <a:lnSpc>
                <a:spcPct val="90000"/>
              </a:lnSpc>
            </a:pPr>
            <a:r>
              <a:rPr lang="en-US" sz="1400" b="0" i="0" dirty="0">
                <a:effectLst/>
              </a:rPr>
              <a:t> 6. Verify Cloning Success:</a:t>
            </a:r>
          </a:p>
          <a:p>
            <a:pPr marL="114300">
              <a:lnSpc>
                <a:spcPct val="90000"/>
              </a:lnSpc>
            </a:pPr>
            <a:r>
              <a:rPr lang="en-US" sz="1400" b="0" i="0" dirty="0">
                <a:effectLst/>
              </a:rPr>
              <a:t>   - Once the cloning process is complete, you'll have a local copy of the repository in the specified directory.</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423177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Cloning repositories</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Example:</a:t>
            </a:r>
          </a:p>
          <a:p>
            <a:pPr marL="114300">
              <a:lnSpc>
                <a:spcPct val="90000"/>
              </a:lnSpc>
            </a:pPr>
            <a:r>
              <a:rPr lang="en-US" sz="1400" b="0" i="0" dirty="0">
                <a:effectLst/>
              </a:rPr>
              <a:t>```bash</a:t>
            </a:r>
          </a:p>
          <a:p>
            <a:pPr marL="114300">
              <a:lnSpc>
                <a:spcPct val="90000"/>
              </a:lnSpc>
            </a:pPr>
            <a:r>
              <a:rPr lang="en-US" sz="1400" b="0" i="0" dirty="0">
                <a:effectLst/>
              </a:rPr>
              <a:t>Navigate to the directory where you want to clone the repository</a:t>
            </a:r>
          </a:p>
          <a:p>
            <a:pPr marL="114300">
              <a:lnSpc>
                <a:spcPct val="90000"/>
              </a:lnSpc>
            </a:pPr>
            <a:r>
              <a:rPr lang="en-US" sz="1400" b="0" i="0" dirty="0">
                <a:effectLst/>
              </a:rPr>
              <a:t>cd path/to/desired/directory</a:t>
            </a:r>
          </a:p>
          <a:p>
            <a:pPr marL="114300">
              <a:lnSpc>
                <a:spcPct val="90000"/>
              </a:lnSpc>
            </a:pPr>
            <a:endParaRPr lang="en-US" sz="1400" b="0" i="0" dirty="0">
              <a:effectLst/>
            </a:endParaRPr>
          </a:p>
          <a:p>
            <a:pPr marL="114300">
              <a:lnSpc>
                <a:spcPct val="90000"/>
              </a:lnSpc>
            </a:pPr>
            <a:r>
              <a:rPr lang="en-US" sz="1400" b="0" i="0" dirty="0">
                <a:effectLst/>
              </a:rPr>
              <a:t>Clone the repository (replace </a:t>
            </a:r>
            <a:r>
              <a:rPr lang="en-US" sz="1400" b="0" i="0" dirty="0" err="1">
                <a:effectLst/>
              </a:rPr>
              <a:t>repository_url</a:t>
            </a:r>
            <a:r>
              <a:rPr lang="en-US" sz="1400" b="0" i="0" dirty="0">
                <a:effectLst/>
              </a:rPr>
              <a:t> with the actual URL)</a:t>
            </a:r>
          </a:p>
          <a:p>
            <a:pPr marL="114300">
              <a:lnSpc>
                <a:spcPct val="90000"/>
              </a:lnSpc>
            </a:pPr>
            <a:r>
              <a:rPr lang="en-US" sz="1400" b="0" i="0" dirty="0">
                <a:effectLst/>
              </a:rPr>
              <a:t>git clone https://github.com/example/repo.git</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 Additional Cloning Options:</a:t>
            </a:r>
          </a:p>
          <a:p>
            <a:pPr marL="114300">
              <a:lnSpc>
                <a:spcPct val="90000"/>
              </a:lnSpc>
            </a:pPr>
            <a:endParaRPr lang="en-US" sz="1400" b="0" i="0" dirty="0">
              <a:effectLst/>
            </a:endParaRPr>
          </a:p>
          <a:p>
            <a:pPr marL="114300">
              <a:lnSpc>
                <a:spcPct val="90000"/>
              </a:lnSpc>
            </a:pPr>
            <a:r>
              <a:rPr lang="en-US" sz="1400" b="0" i="0" dirty="0">
                <a:effectLst/>
              </a:rPr>
              <a:t>- Clone into a Specific Directory:</a:t>
            </a:r>
          </a:p>
          <a:p>
            <a:pPr marL="114300">
              <a:lnSpc>
                <a:spcPct val="90000"/>
              </a:lnSpc>
            </a:pPr>
            <a:r>
              <a:rPr lang="en-US" sz="1400" b="0" i="0" dirty="0">
                <a:effectLst/>
              </a:rPr>
              <a:t>  ```bash</a:t>
            </a:r>
          </a:p>
          <a:p>
            <a:pPr marL="114300">
              <a:lnSpc>
                <a:spcPct val="90000"/>
              </a:lnSpc>
            </a:pPr>
            <a:r>
              <a:rPr lang="en-US" sz="1400" b="0" i="0" dirty="0">
                <a:effectLst/>
              </a:rPr>
              <a:t>  git clone </a:t>
            </a:r>
            <a:r>
              <a:rPr lang="en-US" sz="1400" b="0" i="0" dirty="0" err="1">
                <a:effectLst/>
              </a:rPr>
              <a:t>repository_url</a:t>
            </a:r>
            <a:r>
              <a:rPr lang="en-US" sz="1400" b="0" i="0" dirty="0">
                <a:effectLst/>
              </a:rPr>
              <a:t> </a:t>
            </a:r>
            <a:r>
              <a:rPr lang="en-US" sz="1400" b="0" i="0" dirty="0" err="1">
                <a:effectLst/>
              </a:rPr>
              <a:t>target_directory</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Clone a Specific Branch:</a:t>
            </a:r>
          </a:p>
          <a:p>
            <a:pPr marL="114300">
              <a:lnSpc>
                <a:spcPct val="90000"/>
              </a:lnSpc>
            </a:pPr>
            <a:r>
              <a:rPr lang="en-US" sz="1400" b="0" i="0" dirty="0">
                <a:effectLst/>
              </a:rPr>
              <a:t>  ```bash</a:t>
            </a:r>
          </a:p>
          <a:p>
            <a:pPr marL="114300">
              <a:lnSpc>
                <a:spcPct val="90000"/>
              </a:lnSpc>
            </a:pPr>
            <a:r>
              <a:rPr lang="en-US" sz="1400" b="0" i="0" dirty="0">
                <a:effectLst/>
              </a:rPr>
              <a:t>  git clone -b </a:t>
            </a:r>
            <a:r>
              <a:rPr lang="en-US" sz="1400" b="0" i="0" dirty="0" err="1">
                <a:effectLst/>
              </a:rPr>
              <a:t>branch_name</a:t>
            </a:r>
            <a:r>
              <a:rPr lang="en-US" sz="1400" b="0" i="0" dirty="0">
                <a:effectLst/>
              </a:rPr>
              <a:t> </a:t>
            </a:r>
            <a:r>
              <a:rPr lang="en-US" sz="1400" b="0" i="0" dirty="0" err="1">
                <a:effectLst/>
              </a:rPr>
              <a:t>repository_url</a:t>
            </a:r>
            <a:endParaRPr lang="en-US" sz="1400" b="0" i="0" dirty="0">
              <a:effectLst/>
            </a:endParaRPr>
          </a:p>
          <a:p>
            <a:pPr marL="114300">
              <a:lnSpc>
                <a:spcPct val="90000"/>
              </a:lnSpc>
            </a:pPr>
            <a:r>
              <a:rPr lang="en-US" sz="1400" dirty="0"/>
              <a:t>  git clone –b dev https://github.com/itoroukpe/Rondus003.git</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464208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Cloning repositories</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Clone a Specific Branch:</a:t>
            </a:r>
          </a:p>
          <a:p>
            <a:pPr marL="114300">
              <a:lnSpc>
                <a:spcPct val="90000"/>
              </a:lnSpc>
            </a:pPr>
            <a:r>
              <a:rPr lang="en-US" sz="1400" b="0" i="0" dirty="0">
                <a:effectLst/>
              </a:rPr>
              <a:t>  ```bash</a:t>
            </a:r>
          </a:p>
          <a:p>
            <a:pPr marL="114300">
              <a:lnSpc>
                <a:spcPct val="90000"/>
              </a:lnSpc>
            </a:pPr>
            <a:r>
              <a:rPr lang="en-US" sz="1400" b="0" i="0" dirty="0">
                <a:effectLst/>
              </a:rPr>
              <a:t>  git clone -b </a:t>
            </a:r>
            <a:r>
              <a:rPr lang="en-US" sz="1400" b="0" i="0" dirty="0" err="1">
                <a:effectLst/>
              </a:rPr>
              <a:t>branch_name</a:t>
            </a:r>
            <a:r>
              <a:rPr lang="en-US" sz="1400" b="0" i="0" dirty="0">
                <a:effectLst/>
              </a:rPr>
              <a:t> </a:t>
            </a:r>
            <a:r>
              <a:rPr lang="en-US" sz="1400" b="0" i="0" dirty="0" err="1">
                <a:effectLst/>
              </a:rPr>
              <a:t>repository_url</a:t>
            </a:r>
            <a:endParaRPr lang="en-US" sz="1400" b="0" i="0" dirty="0">
              <a:effectLst/>
            </a:endParaRPr>
          </a:p>
          <a:p>
            <a:pPr marL="114300">
              <a:lnSpc>
                <a:spcPct val="90000"/>
              </a:lnSpc>
            </a:pPr>
            <a:r>
              <a:rPr lang="en-US" sz="1400" b="0" i="0" dirty="0">
                <a:effectLst/>
              </a:rPr>
              <a:t>  ```</a:t>
            </a:r>
          </a:p>
          <a:p>
            <a:pPr marL="114300">
              <a:lnSpc>
                <a:spcPct val="90000"/>
              </a:lnSpc>
            </a:pPr>
            <a:r>
              <a:rPr lang="en-US" sz="1400" b="0" i="0" dirty="0">
                <a:effectLst/>
              </a:rPr>
              <a:t>- Shallow Clone (Limited History):</a:t>
            </a:r>
          </a:p>
          <a:p>
            <a:pPr marL="114300">
              <a:lnSpc>
                <a:spcPct val="90000"/>
              </a:lnSpc>
            </a:pPr>
            <a:r>
              <a:rPr lang="en-US" sz="1400" b="0" i="0" dirty="0">
                <a:effectLst/>
              </a:rPr>
              <a:t>  ```bash</a:t>
            </a:r>
          </a:p>
          <a:p>
            <a:pPr marL="114300">
              <a:lnSpc>
                <a:spcPct val="90000"/>
              </a:lnSpc>
            </a:pPr>
            <a:r>
              <a:rPr lang="en-US" sz="1400" b="0" i="0" dirty="0">
                <a:effectLst/>
              </a:rPr>
              <a:t>  git clone --depth 1 </a:t>
            </a:r>
            <a:r>
              <a:rPr lang="en-US" sz="1400" b="0" i="0" dirty="0" err="1">
                <a:effectLst/>
              </a:rPr>
              <a:t>repository_url</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r>
              <a:rPr lang="en-US" sz="1400" b="0" i="0" dirty="0">
                <a:effectLst/>
              </a:rPr>
              <a:t>- Clone with Submodules:</a:t>
            </a:r>
          </a:p>
          <a:p>
            <a:pPr marL="114300">
              <a:lnSpc>
                <a:spcPct val="90000"/>
              </a:lnSpc>
            </a:pPr>
            <a:r>
              <a:rPr lang="en-US" sz="1400" b="0" i="0" dirty="0">
                <a:effectLst/>
              </a:rPr>
              <a:t>  ```bash</a:t>
            </a:r>
          </a:p>
          <a:p>
            <a:pPr marL="114300">
              <a:lnSpc>
                <a:spcPct val="90000"/>
              </a:lnSpc>
            </a:pPr>
            <a:r>
              <a:rPr lang="en-US" sz="1400" b="0" i="0" dirty="0">
                <a:effectLst/>
              </a:rPr>
              <a:t>  git clone --recursive </a:t>
            </a:r>
            <a:r>
              <a:rPr lang="en-US" sz="1400" b="0" i="0" dirty="0" err="1">
                <a:effectLst/>
              </a:rPr>
              <a:t>repository_url</a:t>
            </a:r>
            <a:endParaRPr lang="en-US" sz="1400" b="0" i="0" dirty="0">
              <a:effectLst/>
            </a:endParaRPr>
          </a:p>
          <a:p>
            <a:pPr marL="114300">
              <a:lnSpc>
                <a:spcPct val="90000"/>
              </a:lnSpc>
            </a:pPr>
            <a:r>
              <a:rPr lang="en-US" sz="1400" b="0" i="0" dirty="0">
                <a:effectLst/>
              </a:rPr>
              <a:t>  ```</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39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82384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What is version control?</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880266" y="82197"/>
            <a:ext cx="5779911" cy="6693606"/>
          </a:xfrm>
        </p:spPr>
        <p:txBody>
          <a:bodyPr vert="horz" lIns="91440" tIns="45720" rIns="91440" bIns="45720" rtlCol="0" anchor="ctr">
            <a:noAutofit/>
          </a:bodyPr>
          <a:lstStyle/>
          <a:p>
            <a:pPr marL="114300">
              <a:lnSpc>
                <a:spcPct val="90000"/>
              </a:lnSpc>
            </a:pPr>
            <a:r>
              <a:rPr lang="en-US" sz="1400" b="0" i="0" dirty="0">
                <a:effectLst/>
              </a:rPr>
              <a:t>Version control, also known as source control or revision control, is a system that records changes to a file or set of files over time so that you can recall specific versions later. It enables multiple contributors to work on a project simultaneously, tracking changes, and coordinating their work.</a:t>
            </a:r>
          </a:p>
          <a:p>
            <a:pPr marL="114300">
              <a:lnSpc>
                <a:spcPct val="90000"/>
              </a:lnSpc>
            </a:pPr>
            <a:endParaRPr lang="en-US" sz="1400" b="0" i="0" dirty="0">
              <a:effectLst/>
            </a:endParaRPr>
          </a:p>
          <a:p>
            <a:pPr marL="114300">
              <a:lnSpc>
                <a:spcPct val="90000"/>
              </a:lnSpc>
            </a:pPr>
            <a:r>
              <a:rPr lang="en-US" sz="1400" b="0" i="0" dirty="0">
                <a:effectLst/>
              </a:rPr>
              <a:t>Key features of version control include:</a:t>
            </a:r>
          </a:p>
          <a:p>
            <a:pPr marL="114300">
              <a:lnSpc>
                <a:spcPct val="90000"/>
              </a:lnSpc>
            </a:pPr>
            <a:endParaRPr lang="en-US" sz="1400" b="0" i="0" dirty="0">
              <a:effectLst/>
            </a:endParaRPr>
          </a:p>
          <a:p>
            <a:pPr marL="114300">
              <a:lnSpc>
                <a:spcPct val="90000"/>
              </a:lnSpc>
            </a:pPr>
            <a:r>
              <a:rPr lang="en-US" sz="1400" b="0" i="0" dirty="0">
                <a:effectLst/>
              </a:rPr>
              <a:t>1. History Tracking:</a:t>
            </a:r>
          </a:p>
          <a:p>
            <a:pPr marL="114300">
              <a:lnSpc>
                <a:spcPct val="90000"/>
              </a:lnSpc>
            </a:pPr>
            <a:r>
              <a:rPr lang="en-US" sz="1400" b="0" i="0" dirty="0">
                <a:effectLst/>
              </a:rPr>
              <a:t>   - Every change made to files is tracked, including who made the change, when it was made, and what changes were made.</a:t>
            </a:r>
          </a:p>
          <a:p>
            <a:pPr marL="114300">
              <a:lnSpc>
                <a:spcPct val="90000"/>
              </a:lnSpc>
            </a:pPr>
            <a:endParaRPr lang="en-US" sz="1400" b="0" i="0" dirty="0">
              <a:effectLst/>
            </a:endParaRPr>
          </a:p>
          <a:p>
            <a:pPr marL="114300">
              <a:lnSpc>
                <a:spcPct val="90000"/>
              </a:lnSpc>
            </a:pPr>
            <a:r>
              <a:rPr lang="en-US" sz="1400" b="0" i="0" dirty="0">
                <a:effectLst/>
              </a:rPr>
              <a:t>2. Collaboration:</a:t>
            </a:r>
          </a:p>
          <a:p>
            <a:pPr marL="114300">
              <a:lnSpc>
                <a:spcPct val="90000"/>
              </a:lnSpc>
            </a:pPr>
            <a:r>
              <a:rPr lang="en-US" sz="1400" b="0" i="0" dirty="0">
                <a:effectLst/>
              </a:rPr>
              <a:t>   - Multiple developers can work on the same project concurrently without interfering with each other's changes.</a:t>
            </a:r>
          </a:p>
          <a:p>
            <a:pPr marL="114300">
              <a:lnSpc>
                <a:spcPct val="90000"/>
              </a:lnSpc>
            </a:pPr>
            <a:endParaRPr lang="en-US" sz="1400" b="0" i="0" dirty="0">
              <a:effectLst/>
            </a:endParaRPr>
          </a:p>
          <a:p>
            <a:pPr marL="114300">
              <a:lnSpc>
                <a:spcPct val="90000"/>
              </a:lnSpc>
            </a:pPr>
            <a:r>
              <a:rPr lang="en-US" sz="1400" b="0" i="0" dirty="0">
                <a:effectLst/>
              </a:rPr>
              <a:t>3. Branching and Merging:</a:t>
            </a:r>
          </a:p>
          <a:p>
            <a:pPr marL="114300">
              <a:lnSpc>
                <a:spcPct val="90000"/>
              </a:lnSpc>
            </a:pPr>
            <a:r>
              <a:rPr lang="en-US" sz="1400" b="0" i="0" dirty="0">
                <a:effectLst/>
              </a:rPr>
              <a:t>   - Version control allows the creation of branches, which are independent lines of development. Changes made in branches can be merged back into the main line of development.</a:t>
            </a:r>
          </a:p>
          <a:p>
            <a:pPr marL="114300">
              <a:lnSpc>
                <a:spcPct val="90000"/>
              </a:lnSpc>
            </a:pPr>
            <a:endParaRPr lang="en-US" sz="1400" b="0" i="0" dirty="0">
              <a:effectLst/>
            </a:endParaRPr>
          </a:p>
          <a:p>
            <a:pPr marL="114300">
              <a:lnSpc>
                <a:spcPct val="90000"/>
              </a:lnSpc>
            </a:pPr>
            <a:r>
              <a:rPr lang="en-US" sz="1400" b="0" i="0" dirty="0">
                <a:effectLst/>
              </a:rPr>
              <a:t>4. Reverting Changes:</a:t>
            </a:r>
          </a:p>
          <a:p>
            <a:pPr marL="114300">
              <a:lnSpc>
                <a:spcPct val="90000"/>
              </a:lnSpc>
            </a:pPr>
            <a:r>
              <a:rPr lang="en-US" sz="1400" b="0" i="0" dirty="0">
                <a:effectLst/>
              </a:rPr>
              <a:t>   - It provides the ability to revert to previous versions of files or the entire project, helping to undo mistakes or address issues.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207225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Cloning repositories</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 Notes:</a:t>
            </a:r>
          </a:p>
          <a:p>
            <a:pPr marL="114300">
              <a:lnSpc>
                <a:spcPct val="90000"/>
              </a:lnSpc>
            </a:pPr>
            <a:r>
              <a:rPr lang="en-US" sz="1400" b="0" i="0" dirty="0">
                <a:effectLst/>
              </a:rPr>
              <a:t>- The `git clone` command creates a new directory with the same name as the repository (or the specified target directory) and downloads all the files from the remote repository.</a:t>
            </a:r>
          </a:p>
          <a:p>
            <a:pPr marL="114300">
              <a:lnSpc>
                <a:spcPct val="90000"/>
              </a:lnSpc>
            </a:pPr>
            <a:endParaRPr lang="en-US" sz="1400" b="0" i="0" dirty="0">
              <a:effectLst/>
            </a:endParaRPr>
          </a:p>
          <a:p>
            <a:pPr marL="114300">
              <a:lnSpc>
                <a:spcPct val="90000"/>
              </a:lnSpc>
            </a:pPr>
            <a:r>
              <a:rPr lang="en-US" sz="1400" b="0" i="0" dirty="0">
                <a:effectLst/>
              </a:rPr>
              <a:t>- The local copy is a fully functional Git repository with its own copy of the commit history.</a:t>
            </a:r>
          </a:p>
          <a:p>
            <a:pPr marL="114300">
              <a:lnSpc>
                <a:spcPct val="90000"/>
              </a:lnSpc>
            </a:pPr>
            <a:endParaRPr lang="en-US" sz="1400" b="0" i="0" dirty="0">
              <a:effectLst/>
            </a:endParaRPr>
          </a:p>
          <a:p>
            <a:pPr marL="114300">
              <a:lnSpc>
                <a:spcPct val="90000"/>
              </a:lnSpc>
            </a:pPr>
            <a:r>
              <a:rPr lang="en-US" sz="1400" b="0" i="0" dirty="0">
                <a:effectLst/>
              </a:rPr>
              <a:t>- After cloning, you can make changes locally, commit them, and push them back to the remote repository.</a:t>
            </a:r>
          </a:p>
          <a:p>
            <a:pPr marL="114300">
              <a:lnSpc>
                <a:spcPct val="90000"/>
              </a:lnSpc>
            </a:pPr>
            <a:endParaRPr lang="en-US" sz="1400" b="0" i="0" dirty="0">
              <a:effectLst/>
            </a:endParaRPr>
          </a:p>
          <a:p>
            <a:pPr marL="114300">
              <a:lnSpc>
                <a:spcPct val="90000"/>
              </a:lnSpc>
            </a:pPr>
            <a:r>
              <a:rPr lang="en-US" sz="1400" b="0" i="0" dirty="0">
                <a:effectLst/>
              </a:rPr>
              <a:t>- Ensure you have Git installed on your machine before attempting to clone a repository.</a:t>
            </a:r>
          </a:p>
          <a:p>
            <a:pPr marL="114300">
              <a:lnSpc>
                <a:spcPct val="90000"/>
              </a:lnSpc>
            </a:pPr>
            <a:endParaRPr lang="en-US" sz="1400" b="0" i="0" dirty="0">
              <a:effectLst/>
            </a:endParaRPr>
          </a:p>
          <a:p>
            <a:pPr marL="114300">
              <a:lnSpc>
                <a:spcPct val="90000"/>
              </a:lnSpc>
            </a:pPr>
            <a:r>
              <a:rPr lang="en-US" sz="1400" b="0" i="0" dirty="0">
                <a:effectLst/>
              </a:rPr>
              <a:t>Cloning is an essential operation when working with Git, providing you with a local working copy of a repository that you can modify and contribute to.</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392263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Pushing and pulling changes (push, pull)</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Pushing and pulling changes are fundamental Git operations used to synchronize changes between a local Git repository and a remote repository (such as GitHub, GitLab, or Bitbucket). These operations allow you to share your local changes with others and fetch updates made by collaborators. Here's a guide on how to push and pull changes:</a:t>
            </a:r>
          </a:p>
          <a:p>
            <a:pPr marL="114300">
              <a:lnSpc>
                <a:spcPct val="90000"/>
              </a:lnSpc>
            </a:pPr>
            <a:endParaRPr lang="en-US" sz="1400" b="0" i="0" dirty="0">
              <a:effectLst/>
            </a:endParaRPr>
          </a:p>
          <a:p>
            <a:pPr marL="114300">
              <a:lnSpc>
                <a:spcPct val="90000"/>
              </a:lnSpc>
            </a:pPr>
            <a:r>
              <a:rPr lang="en-US" sz="1400" b="0" i="0" dirty="0">
                <a:effectLst/>
              </a:rPr>
              <a:t> Pushing Changes:</a:t>
            </a:r>
          </a:p>
          <a:p>
            <a:pPr marL="114300">
              <a:lnSpc>
                <a:spcPct val="90000"/>
              </a:lnSpc>
            </a:pPr>
            <a:endParaRPr lang="en-US" sz="1400" b="0" i="0" dirty="0">
              <a:effectLst/>
            </a:endParaRPr>
          </a:p>
          <a:p>
            <a:pPr marL="114300">
              <a:lnSpc>
                <a:spcPct val="90000"/>
              </a:lnSpc>
            </a:pPr>
            <a:r>
              <a:rPr lang="en-US" sz="1400" b="0" i="0" dirty="0">
                <a:effectLst/>
              </a:rPr>
              <a:t>1. Commit Your Changes:</a:t>
            </a:r>
          </a:p>
          <a:p>
            <a:pPr marL="114300">
              <a:lnSpc>
                <a:spcPct val="90000"/>
              </a:lnSpc>
            </a:pPr>
            <a:r>
              <a:rPr lang="en-US" sz="1400" b="0" i="0" dirty="0">
                <a:effectLst/>
              </a:rPr>
              <a:t>   - Before pushing, ensure you have committed your changes locally.</a:t>
            </a:r>
          </a:p>
          <a:p>
            <a:pPr marL="114300">
              <a:lnSpc>
                <a:spcPct val="90000"/>
              </a:lnSpc>
            </a:pPr>
            <a:r>
              <a:rPr lang="en-US" sz="1400" b="0" i="0" dirty="0">
                <a:effectLst/>
              </a:rPr>
              <a:t>     ```bash</a:t>
            </a:r>
          </a:p>
          <a:p>
            <a:pPr marL="114300">
              <a:lnSpc>
                <a:spcPct val="90000"/>
              </a:lnSpc>
            </a:pPr>
            <a:r>
              <a:rPr lang="en-US" sz="1400" b="0" i="0" dirty="0">
                <a:effectLst/>
              </a:rPr>
              <a:t>     </a:t>
            </a:r>
            <a:r>
              <a:rPr lang="en-US" sz="1400" b="0" i="1" dirty="0">
                <a:effectLst/>
              </a:rPr>
              <a:t>git commit -m "Your commit message"</a:t>
            </a:r>
          </a:p>
          <a:p>
            <a:pPr marL="114300">
              <a:lnSpc>
                <a:spcPct val="90000"/>
              </a:lnSpc>
            </a:pPr>
            <a:r>
              <a:rPr lang="en-US" sz="1400" b="0" i="0" dirty="0">
                <a:effectLst/>
              </a:rPr>
              <a:t>     ```</a:t>
            </a:r>
          </a:p>
          <a:p>
            <a:pPr marL="114300">
              <a:lnSpc>
                <a:spcPct val="90000"/>
              </a:lnSpc>
            </a:pPr>
            <a:r>
              <a:rPr lang="en-US" sz="1400" b="0" i="0" dirty="0">
                <a:effectLst/>
              </a:rPr>
              <a:t>2. Push to Remote Repository:</a:t>
            </a:r>
          </a:p>
          <a:p>
            <a:pPr marL="114300">
              <a:lnSpc>
                <a:spcPct val="90000"/>
              </a:lnSpc>
            </a:pPr>
            <a:r>
              <a:rPr lang="en-US" sz="1400" b="0" i="0" dirty="0">
                <a:effectLst/>
              </a:rPr>
              <a:t>   - Use the `git push` command to send your committed changes to the remote repository.</a:t>
            </a:r>
          </a:p>
          <a:p>
            <a:pPr marL="114300">
              <a:lnSpc>
                <a:spcPct val="90000"/>
              </a:lnSpc>
            </a:pPr>
            <a:r>
              <a:rPr lang="en-US" sz="1400" b="0" i="0" dirty="0">
                <a:effectLst/>
              </a:rPr>
              <a:t>     ```bash</a:t>
            </a:r>
          </a:p>
          <a:p>
            <a:pPr marL="114300">
              <a:lnSpc>
                <a:spcPct val="90000"/>
              </a:lnSpc>
            </a:pPr>
            <a:r>
              <a:rPr lang="en-US" sz="1400" b="0" i="0" dirty="0">
                <a:effectLst/>
              </a:rPr>
              <a:t>     </a:t>
            </a:r>
            <a:r>
              <a:rPr lang="en-US" sz="1400" b="0" i="1" dirty="0">
                <a:effectLst/>
              </a:rPr>
              <a:t>git push origin </a:t>
            </a:r>
            <a:r>
              <a:rPr lang="en-US" sz="1400" b="0" i="1" dirty="0" err="1">
                <a:effectLst/>
              </a:rPr>
              <a:t>branch_name</a:t>
            </a:r>
            <a:endParaRPr lang="en-US" sz="1400" b="0" i="1" dirty="0">
              <a:effectLst/>
            </a:endParaRPr>
          </a:p>
          <a:p>
            <a:pPr marL="114300">
              <a:lnSpc>
                <a:spcPct val="90000"/>
              </a:lnSpc>
            </a:pPr>
            <a:r>
              <a:rPr lang="en-US" sz="1400" b="0" i="0" dirty="0">
                <a:effectLst/>
              </a:rPr>
              <a:t>     ```</a:t>
            </a:r>
          </a:p>
          <a:p>
            <a:pPr marL="114300">
              <a:lnSpc>
                <a:spcPct val="90000"/>
              </a:lnSpc>
            </a:pPr>
            <a:r>
              <a:rPr lang="en-US" sz="1400" b="0" i="0" dirty="0">
                <a:effectLst/>
              </a:rPr>
              <a:t>   - Replace `</a:t>
            </a:r>
            <a:r>
              <a:rPr lang="en-US" sz="1400" b="0" i="0" dirty="0" err="1">
                <a:effectLst/>
              </a:rPr>
              <a:t>branch_name</a:t>
            </a:r>
            <a:r>
              <a:rPr lang="en-US" sz="1400" b="0" i="0" dirty="0">
                <a:effectLst/>
              </a:rPr>
              <a:t>` with the name of the branch you are pushing.</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577960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Pushing and pulling changes (push, pull)</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Example:</a:t>
            </a:r>
          </a:p>
          <a:p>
            <a:pPr marL="114300">
              <a:lnSpc>
                <a:spcPct val="90000"/>
              </a:lnSpc>
            </a:pPr>
            <a:r>
              <a:rPr lang="en-US" sz="1400" b="0" i="0" dirty="0">
                <a:effectLst/>
              </a:rPr>
              <a:t>```bash</a:t>
            </a:r>
          </a:p>
          <a:p>
            <a:pPr marL="114300">
              <a:lnSpc>
                <a:spcPct val="90000"/>
              </a:lnSpc>
            </a:pPr>
            <a:r>
              <a:rPr lang="en-US" sz="1400" b="0" i="0" dirty="0">
                <a:effectLst/>
              </a:rPr>
              <a:t>Push changes to the master branch</a:t>
            </a:r>
          </a:p>
          <a:p>
            <a:pPr marL="114300">
              <a:lnSpc>
                <a:spcPct val="90000"/>
              </a:lnSpc>
            </a:pPr>
            <a:r>
              <a:rPr lang="en-US" sz="1400" b="0" i="1" dirty="0">
                <a:effectLst/>
              </a:rPr>
              <a:t>git push origin master</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Notes:</a:t>
            </a:r>
          </a:p>
          <a:p>
            <a:pPr marL="114300">
              <a:lnSpc>
                <a:spcPct val="90000"/>
              </a:lnSpc>
            </a:pPr>
            <a:r>
              <a:rPr lang="en-US" sz="1400" b="0" i="0" dirty="0">
                <a:effectLst/>
              </a:rPr>
              <a:t>- The `origin` is the default name given to the remote repository. You may have a different remote name.</a:t>
            </a:r>
          </a:p>
          <a:p>
            <a:pPr marL="114300">
              <a:lnSpc>
                <a:spcPct val="90000"/>
              </a:lnSpc>
            </a:pPr>
            <a:endParaRPr lang="en-US" sz="1400" b="0" i="0" dirty="0">
              <a:effectLst/>
            </a:endParaRPr>
          </a:p>
          <a:p>
            <a:pPr marL="114300">
              <a:lnSpc>
                <a:spcPct val="90000"/>
              </a:lnSpc>
            </a:pPr>
            <a:r>
              <a:rPr lang="en-US" sz="1400" b="0" i="0" dirty="0">
                <a:effectLst/>
              </a:rPr>
              <a:t>- If you are pushing a new branch for the first time, you may need to set the upstream branch:</a:t>
            </a:r>
          </a:p>
          <a:p>
            <a:pPr marL="114300">
              <a:lnSpc>
                <a:spcPct val="90000"/>
              </a:lnSpc>
            </a:pPr>
            <a:r>
              <a:rPr lang="en-US" sz="1400" b="0" i="0" dirty="0">
                <a:effectLst/>
              </a:rPr>
              <a:t>  ```bash</a:t>
            </a:r>
          </a:p>
          <a:p>
            <a:pPr marL="114300">
              <a:lnSpc>
                <a:spcPct val="90000"/>
              </a:lnSpc>
            </a:pPr>
            <a:r>
              <a:rPr lang="en-US" sz="1400" b="0" i="0" dirty="0">
                <a:effectLst/>
              </a:rPr>
              <a:t>  </a:t>
            </a:r>
            <a:r>
              <a:rPr lang="en-US" sz="1400" b="1" i="1" dirty="0">
                <a:effectLst/>
              </a:rPr>
              <a:t>git push -u origin </a:t>
            </a:r>
            <a:r>
              <a:rPr lang="en-US" sz="1400" b="1" i="1" dirty="0" err="1">
                <a:effectLst/>
              </a:rPr>
              <a:t>branch_name</a:t>
            </a:r>
            <a:endParaRPr lang="en-US" sz="1400" b="1" i="1" dirty="0">
              <a:effectLst/>
            </a:endParaRP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935254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Pushing and pulling changes (push, pull)</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Pulling Changes:</a:t>
            </a:r>
          </a:p>
          <a:p>
            <a:pPr marL="114300">
              <a:lnSpc>
                <a:spcPct val="90000"/>
              </a:lnSpc>
            </a:pPr>
            <a:r>
              <a:rPr lang="en-US" sz="1400" b="0" i="0" dirty="0">
                <a:effectLst/>
              </a:rPr>
              <a:t>1. Navigate to Your Local Repository:</a:t>
            </a:r>
          </a:p>
          <a:p>
            <a:pPr marL="114300">
              <a:lnSpc>
                <a:spcPct val="90000"/>
              </a:lnSpc>
            </a:pPr>
            <a:r>
              <a:rPr lang="en-US" sz="1400" b="0" i="0" dirty="0">
                <a:effectLst/>
              </a:rPr>
              <a:t>   - Open a terminal and navigate to your local repository.</a:t>
            </a:r>
          </a:p>
          <a:p>
            <a:pPr marL="114300">
              <a:lnSpc>
                <a:spcPct val="90000"/>
              </a:lnSpc>
            </a:pPr>
            <a:endParaRPr lang="en-US" sz="1400" b="0" i="0" dirty="0">
              <a:effectLst/>
            </a:endParaRPr>
          </a:p>
          <a:p>
            <a:pPr marL="114300">
              <a:lnSpc>
                <a:spcPct val="90000"/>
              </a:lnSpc>
            </a:pPr>
            <a:r>
              <a:rPr lang="en-US" sz="1400" b="0" i="0" dirty="0">
                <a:effectLst/>
              </a:rPr>
              <a:t>2. Fetch Changes from Remote Repository:</a:t>
            </a:r>
          </a:p>
          <a:p>
            <a:pPr marL="114300">
              <a:lnSpc>
                <a:spcPct val="90000"/>
              </a:lnSpc>
            </a:pPr>
            <a:r>
              <a:rPr lang="en-US" sz="1400" b="0" i="0" dirty="0">
                <a:effectLst/>
              </a:rPr>
              <a:t>   - Use the `git fetch` command to fetch changes from the remote repository. This operation does not merge the changes into your local branch.</a:t>
            </a:r>
          </a:p>
          <a:p>
            <a:pPr marL="114300">
              <a:lnSpc>
                <a:spcPct val="90000"/>
              </a:lnSpc>
            </a:pPr>
            <a:r>
              <a:rPr lang="en-US" sz="1400" b="0" i="0" dirty="0">
                <a:effectLst/>
              </a:rPr>
              <a:t>     ```bash</a:t>
            </a:r>
          </a:p>
          <a:p>
            <a:pPr marL="114300">
              <a:lnSpc>
                <a:spcPct val="90000"/>
              </a:lnSpc>
            </a:pPr>
            <a:r>
              <a:rPr lang="en-US" sz="1400" b="0" i="0" dirty="0">
                <a:effectLst/>
              </a:rPr>
              <a:t>     git fetch origin</a:t>
            </a:r>
          </a:p>
          <a:p>
            <a:pPr marL="114300">
              <a:lnSpc>
                <a:spcPct val="90000"/>
              </a:lnSpc>
            </a:pPr>
            <a:r>
              <a:rPr lang="en-US" sz="1400" b="0" i="0" dirty="0">
                <a:effectLst/>
              </a:rPr>
              <a:t>     ```</a:t>
            </a:r>
          </a:p>
          <a:p>
            <a:pPr marL="114300">
              <a:lnSpc>
                <a:spcPct val="90000"/>
              </a:lnSpc>
            </a:pPr>
            <a:r>
              <a:rPr lang="en-US" sz="1400" dirty="0"/>
              <a:t>View remote branches </a:t>
            </a:r>
          </a:p>
          <a:p>
            <a:pPr marL="114300">
              <a:lnSpc>
                <a:spcPct val="90000"/>
              </a:lnSpc>
            </a:pPr>
            <a:r>
              <a:rPr lang="en-US" sz="1400" dirty="0"/>
              <a:t>     </a:t>
            </a:r>
            <a:r>
              <a:rPr lang="en-US" sz="1400" b="1" i="1" dirty="0"/>
              <a:t>git branch -r</a:t>
            </a:r>
          </a:p>
          <a:p>
            <a:pPr marL="114300">
              <a:lnSpc>
                <a:spcPct val="90000"/>
              </a:lnSpc>
            </a:pPr>
            <a:r>
              <a:rPr lang="en-US" sz="1400" b="0" i="0" dirty="0">
                <a:effectLst/>
              </a:rPr>
              <a:t>3. Merge Changes into Local Branch:</a:t>
            </a:r>
          </a:p>
          <a:p>
            <a:pPr marL="114300">
              <a:lnSpc>
                <a:spcPct val="90000"/>
              </a:lnSpc>
            </a:pPr>
            <a:r>
              <a:rPr lang="en-US" sz="1400" b="0" i="0" dirty="0">
                <a:effectLst/>
              </a:rPr>
              <a:t>   - Use the `git merge` or `git pull` command to merge the fetched changes into your local branch.</a:t>
            </a:r>
          </a:p>
          <a:p>
            <a:pPr marL="114300">
              <a:lnSpc>
                <a:spcPct val="90000"/>
              </a:lnSpc>
            </a:pPr>
            <a:r>
              <a:rPr lang="en-US" sz="1400" b="0" i="0" dirty="0">
                <a:effectLst/>
              </a:rPr>
              <a:t>     ```bash</a:t>
            </a:r>
          </a:p>
          <a:p>
            <a:pPr marL="114300">
              <a:lnSpc>
                <a:spcPct val="90000"/>
              </a:lnSpc>
            </a:pPr>
            <a:r>
              <a:rPr lang="en-US" sz="1400" b="0" i="0" dirty="0">
                <a:effectLst/>
              </a:rPr>
              <a:t>     git merge origin/</a:t>
            </a:r>
            <a:r>
              <a:rPr lang="en-US" sz="1400" b="0" i="0" dirty="0" err="1">
                <a:effectLst/>
              </a:rPr>
              <a:t>branch_name</a:t>
            </a:r>
            <a:endParaRPr lang="en-US" sz="1400" b="0" i="0" dirty="0">
              <a:effectLst/>
            </a:endParaRPr>
          </a:p>
          <a:p>
            <a:pPr marL="114300">
              <a:lnSpc>
                <a:spcPct val="90000"/>
              </a:lnSpc>
            </a:pPr>
            <a:r>
              <a:rPr lang="en-US" sz="1400" b="0" i="0" dirty="0">
                <a:effectLst/>
              </a:rPr>
              <a:t>     ```</a:t>
            </a:r>
          </a:p>
          <a:p>
            <a:pPr marL="114300">
              <a:lnSpc>
                <a:spcPct val="90000"/>
              </a:lnSpc>
            </a:pPr>
            <a:r>
              <a:rPr lang="en-US" sz="1400" b="0" i="0" dirty="0">
                <a:effectLst/>
              </a:rPr>
              <a:t>   - Alternatively, use `git pull` to fetch and merge in one command:</a:t>
            </a:r>
          </a:p>
          <a:p>
            <a:pPr marL="114300">
              <a:lnSpc>
                <a:spcPct val="90000"/>
              </a:lnSpc>
            </a:pPr>
            <a:r>
              <a:rPr lang="en-US" sz="1400" b="0" i="0" dirty="0">
                <a:effectLst/>
              </a:rPr>
              <a:t>     ```bash</a:t>
            </a:r>
          </a:p>
          <a:p>
            <a:pPr marL="114300">
              <a:lnSpc>
                <a:spcPct val="90000"/>
              </a:lnSpc>
            </a:pPr>
            <a:r>
              <a:rPr lang="en-US" sz="1400" b="0" i="0" dirty="0">
                <a:effectLst/>
              </a:rPr>
              <a:t>     git pull origin </a:t>
            </a:r>
            <a:r>
              <a:rPr lang="en-US" sz="1400" b="0" i="0" dirty="0" err="1">
                <a:effectLst/>
              </a:rPr>
              <a:t>branch_name</a:t>
            </a:r>
            <a:endParaRPr lang="en-US" sz="1400" b="0" i="0" dirty="0">
              <a:effectLst/>
            </a:endParaRP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6307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Pushing and pulling changes (push, pull)</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Use git branch -r to see the remote branches and their latest commits.</a:t>
            </a:r>
          </a:p>
          <a:p>
            <a:pPr marL="114300">
              <a:lnSpc>
                <a:spcPct val="90000"/>
              </a:lnSpc>
            </a:pPr>
            <a:r>
              <a:rPr lang="en-US" sz="1400" b="0" i="0" dirty="0">
                <a:effectLst/>
              </a:rPr>
              <a:t>```bash</a:t>
            </a:r>
          </a:p>
          <a:p>
            <a:pPr marL="114300">
              <a:lnSpc>
                <a:spcPct val="90000"/>
              </a:lnSpc>
            </a:pPr>
            <a:r>
              <a:rPr lang="en-US" sz="1400" b="0" i="0" dirty="0">
                <a:effectLst/>
              </a:rPr>
              <a:t>  git branch -r</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Example:</a:t>
            </a:r>
          </a:p>
          <a:p>
            <a:pPr marL="114300">
              <a:lnSpc>
                <a:spcPct val="90000"/>
              </a:lnSpc>
            </a:pPr>
            <a:r>
              <a:rPr lang="en-US" sz="1400" b="0" i="0" dirty="0">
                <a:effectLst/>
              </a:rPr>
              <a:t>```bash</a:t>
            </a:r>
          </a:p>
          <a:p>
            <a:pPr marL="114300">
              <a:lnSpc>
                <a:spcPct val="90000"/>
              </a:lnSpc>
            </a:pPr>
            <a:r>
              <a:rPr lang="en-US" sz="1400" b="0" i="0" dirty="0">
                <a:effectLst/>
              </a:rPr>
              <a:t>Fetch changes from the remote repository</a:t>
            </a:r>
          </a:p>
          <a:p>
            <a:pPr marL="114300">
              <a:lnSpc>
                <a:spcPct val="90000"/>
              </a:lnSpc>
            </a:pPr>
            <a:r>
              <a:rPr lang="en-US" sz="1400" b="0" i="0" dirty="0">
                <a:effectLst/>
              </a:rPr>
              <a:t>git fetch origin</a:t>
            </a:r>
          </a:p>
          <a:p>
            <a:pPr marL="114300">
              <a:lnSpc>
                <a:spcPct val="90000"/>
              </a:lnSpc>
            </a:pPr>
            <a:endParaRPr lang="en-US" sz="1400" b="0" i="0" dirty="0">
              <a:effectLst/>
            </a:endParaRPr>
          </a:p>
          <a:p>
            <a:pPr marL="114300">
              <a:lnSpc>
                <a:spcPct val="90000"/>
              </a:lnSpc>
            </a:pPr>
            <a:r>
              <a:rPr lang="en-US" sz="1400" b="0" i="0" dirty="0">
                <a:effectLst/>
              </a:rPr>
              <a:t>Merge changes into the local branch</a:t>
            </a:r>
          </a:p>
          <a:p>
            <a:pPr marL="114300">
              <a:lnSpc>
                <a:spcPct val="90000"/>
              </a:lnSpc>
            </a:pPr>
            <a:r>
              <a:rPr lang="en-US" sz="1400" b="0" i="0" dirty="0">
                <a:effectLst/>
              </a:rPr>
              <a:t>git merge origin/master</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Notes:</a:t>
            </a:r>
          </a:p>
          <a:p>
            <a:pPr marL="114300">
              <a:lnSpc>
                <a:spcPct val="90000"/>
              </a:lnSpc>
            </a:pPr>
            <a:r>
              <a:rPr lang="en-US" sz="1400" b="0" i="0" dirty="0">
                <a:effectLst/>
              </a:rPr>
              <a:t>- The `origin/</a:t>
            </a:r>
            <a:r>
              <a:rPr lang="en-US" sz="1400" b="0" i="0" dirty="0" err="1">
                <a:effectLst/>
              </a:rPr>
              <a:t>branch_name</a:t>
            </a:r>
            <a:r>
              <a:rPr lang="en-US" sz="1400" b="0" i="0" dirty="0">
                <a:effectLst/>
              </a:rPr>
              <a:t>` represents the branch on the remote repository.</a:t>
            </a:r>
          </a:p>
          <a:p>
            <a:pPr marL="114300">
              <a:lnSpc>
                <a:spcPct val="90000"/>
              </a:lnSpc>
            </a:pPr>
            <a:endParaRPr lang="en-US" sz="1400" b="0" i="0" dirty="0">
              <a:effectLst/>
            </a:endParaRPr>
          </a:p>
          <a:p>
            <a:pPr marL="114300">
              <a:lnSpc>
                <a:spcPct val="90000"/>
              </a:lnSpc>
            </a:pPr>
            <a:r>
              <a:rPr lang="en-US" sz="1400" b="0" i="0" dirty="0">
                <a:effectLst/>
              </a:rPr>
              <a:t>- If you've set up tracking branches, you can use `git pull` without specifying the remote and branch.</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239498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Pushing and pulling changes (push, pull)</a:t>
            </a:r>
            <a:br>
              <a:rPr lang="en-US" b="0" i="0" kern="1200" dirty="0">
                <a:solidFill>
                  <a:schemeClr val="bg1"/>
                </a:solidFill>
                <a:effectLst/>
                <a:latin typeface="+mj-lt"/>
                <a:ea typeface="+mj-ea"/>
                <a:cs typeface="+mj-cs"/>
              </a:rPr>
            </a:b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 Tips:</a:t>
            </a:r>
          </a:p>
          <a:p>
            <a:pPr marL="114300">
              <a:lnSpc>
                <a:spcPct val="90000"/>
              </a:lnSpc>
            </a:pPr>
            <a:endParaRPr lang="en-US" sz="1400" b="0" i="0" dirty="0">
              <a:effectLst/>
            </a:endParaRPr>
          </a:p>
          <a:p>
            <a:pPr marL="114300">
              <a:lnSpc>
                <a:spcPct val="90000"/>
              </a:lnSpc>
            </a:pPr>
            <a:r>
              <a:rPr lang="en-US" sz="1400" b="0" i="0" dirty="0">
                <a:effectLst/>
              </a:rPr>
              <a:t>- Pull with Rebase:</a:t>
            </a:r>
          </a:p>
          <a:p>
            <a:pPr marL="114300">
              <a:lnSpc>
                <a:spcPct val="90000"/>
              </a:lnSpc>
            </a:pPr>
            <a:r>
              <a:rPr lang="en-US" sz="1400" b="0" i="0" dirty="0">
                <a:effectLst/>
              </a:rPr>
              <a:t>  - Use `git pull --rebase` to incorporate remote changes while keeping a linear commit history.</a:t>
            </a:r>
          </a:p>
          <a:p>
            <a:pPr marL="114300">
              <a:lnSpc>
                <a:spcPct val="90000"/>
              </a:lnSpc>
            </a:pPr>
            <a:endParaRPr lang="en-US" sz="1400" b="0" i="0" dirty="0">
              <a:effectLst/>
            </a:endParaRPr>
          </a:p>
          <a:p>
            <a:pPr marL="114300">
              <a:lnSpc>
                <a:spcPct val="90000"/>
              </a:lnSpc>
            </a:pPr>
            <a:r>
              <a:rPr lang="en-US" sz="1400" b="0" i="0" dirty="0">
                <a:effectLst/>
              </a:rPr>
              <a:t>- Force Push (Caution):</a:t>
            </a:r>
          </a:p>
          <a:p>
            <a:pPr marL="114300">
              <a:lnSpc>
                <a:spcPct val="90000"/>
              </a:lnSpc>
            </a:pPr>
            <a:r>
              <a:rPr lang="en-US" sz="1400" b="0" i="0" dirty="0">
                <a:effectLst/>
              </a:rPr>
              <a:t>  - If you need to force-push your changes (overwrite remote history), use `git push --force` with caution, especially on shared branches.</a:t>
            </a:r>
          </a:p>
          <a:p>
            <a:pPr marL="114300">
              <a:lnSpc>
                <a:spcPct val="90000"/>
              </a:lnSpc>
            </a:pPr>
            <a:endParaRPr lang="en-US" sz="1400" b="0" i="0" dirty="0">
              <a:effectLst/>
            </a:endParaRPr>
          </a:p>
          <a:p>
            <a:pPr marL="114300">
              <a:lnSpc>
                <a:spcPct val="90000"/>
              </a:lnSpc>
            </a:pPr>
            <a:r>
              <a:rPr lang="en-US" sz="1400" b="0" i="0" dirty="0">
                <a:effectLst/>
              </a:rPr>
              <a:t>- Fetch vs. Pull:</a:t>
            </a:r>
          </a:p>
          <a:p>
            <a:pPr marL="114300">
              <a:lnSpc>
                <a:spcPct val="90000"/>
              </a:lnSpc>
            </a:pPr>
            <a:r>
              <a:rPr lang="en-US" sz="1400" b="0" i="0" dirty="0">
                <a:effectLst/>
              </a:rPr>
              <a:t>  - `git fetch` fetches changes without merging, providing an opportunity to review changes before merging. `git pull` fetches and merges in one step.</a:t>
            </a:r>
          </a:p>
          <a:p>
            <a:pPr marL="114300">
              <a:lnSpc>
                <a:spcPct val="90000"/>
              </a:lnSpc>
            </a:pPr>
            <a:endParaRPr lang="en-US" sz="1400" b="0" i="0" dirty="0">
              <a:effectLst/>
            </a:endParaRPr>
          </a:p>
          <a:p>
            <a:pPr marL="114300">
              <a:lnSpc>
                <a:spcPct val="90000"/>
              </a:lnSpc>
            </a:pPr>
            <a:r>
              <a:rPr lang="en-US" sz="1400" b="0" i="0" dirty="0">
                <a:effectLst/>
              </a:rPr>
              <a:t>- Review Changes Before Merging:</a:t>
            </a:r>
          </a:p>
          <a:p>
            <a:pPr marL="114300">
              <a:lnSpc>
                <a:spcPct val="90000"/>
              </a:lnSpc>
            </a:pPr>
            <a:r>
              <a:rPr lang="en-US" sz="1400" b="0" i="0" dirty="0">
                <a:effectLst/>
              </a:rPr>
              <a:t>  - Always review changes fetched from the remote repository before merging to avoid unexpected conflicts.</a:t>
            </a:r>
          </a:p>
          <a:p>
            <a:pPr marL="114300">
              <a:lnSpc>
                <a:spcPct val="90000"/>
              </a:lnSpc>
            </a:pPr>
            <a:endParaRPr lang="en-US" sz="1400" b="0" i="0" dirty="0">
              <a:effectLst/>
            </a:endParaRPr>
          </a:p>
          <a:p>
            <a:pPr marL="114300">
              <a:lnSpc>
                <a:spcPct val="90000"/>
              </a:lnSpc>
            </a:pPr>
            <a:r>
              <a:rPr lang="en-US" sz="1400" b="0" i="0" dirty="0">
                <a:effectLst/>
              </a:rPr>
              <a:t>These commands are crucial for collaborative development, enabling you to share your work with others and incorporate changes made by your team into your local repository.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360638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5: Git Best Practices</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err="1">
                <a:solidFill>
                  <a:srgbClr val="374151"/>
                </a:solidFill>
                <a:effectLst/>
                <a:latin typeface="Söhne"/>
              </a:rPr>
              <a:t>Gitignore</a:t>
            </a:r>
            <a:r>
              <a:rPr lang="en-US" sz="2400" b="0" i="0" dirty="0">
                <a:solidFill>
                  <a:srgbClr val="374151"/>
                </a:solidFill>
                <a:effectLst/>
                <a:latin typeface="Söhne"/>
              </a:rPr>
              <a:t> files</a:t>
            </a:r>
          </a:p>
          <a:p>
            <a:pPr marL="342900" indent="-342900" algn="l">
              <a:buFont typeface="Wingdings" panose="05000000000000000000" pitchFamily="2" charset="2"/>
              <a:buChar char="q"/>
            </a:pPr>
            <a:r>
              <a:rPr lang="en-US" sz="2400" b="0" i="0" dirty="0">
                <a:solidFill>
                  <a:srgbClr val="374151"/>
                </a:solidFill>
                <a:effectLst/>
                <a:latin typeface="Söhne"/>
              </a:rPr>
              <a:t>Undoing changes (reset, revert, checkout)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46</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74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err="1">
                <a:solidFill>
                  <a:schemeClr val="bg1"/>
                </a:solidFill>
                <a:effectLst/>
                <a:latin typeface="+mj-lt"/>
                <a:ea typeface="+mj-ea"/>
                <a:cs typeface="+mj-cs"/>
              </a:rPr>
              <a:t>Gitignore</a:t>
            </a:r>
            <a:r>
              <a:rPr lang="en-US" b="0" i="0" kern="1200" dirty="0">
                <a:solidFill>
                  <a:schemeClr val="bg1"/>
                </a:solidFill>
                <a:effectLst/>
                <a:latin typeface="+mj-lt"/>
                <a:ea typeface="+mj-ea"/>
                <a:cs typeface="+mj-cs"/>
              </a:rPr>
              <a:t> files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A `.</a:t>
            </a:r>
            <a:r>
              <a:rPr lang="en-US" sz="1400" b="0" i="0" dirty="0" err="1">
                <a:effectLst/>
              </a:rPr>
              <a:t>gitignore</a:t>
            </a:r>
            <a:r>
              <a:rPr lang="en-US" sz="1400" b="0" i="0" dirty="0">
                <a:effectLst/>
              </a:rPr>
              <a:t>` file is used to specify intentionally untracked files and directories that Git should ignore. This is particularly useful for excluding files generated during the build process, temporary files, and sensitive information like passwords or API keys from being accidentally committed to the version control system. Here's a guide on how to use a `.</a:t>
            </a:r>
            <a:r>
              <a:rPr lang="en-US" sz="1400" b="0" i="0" dirty="0" err="1">
                <a:effectLst/>
              </a:rPr>
              <a:t>gitignore</a:t>
            </a:r>
            <a:r>
              <a:rPr lang="en-US" sz="1400" b="0" i="0" dirty="0">
                <a:effectLst/>
              </a:rPr>
              <a:t>` file:</a:t>
            </a:r>
          </a:p>
          <a:p>
            <a:pPr marL="114300">
              <a:lnSpc>
                <a:spcPct val="90000"/>
              </a:lnSpc>
            </a:pPr>
            <a:endParaRPr lang="en-US" sz="1400" b="0" i="0" dirty="0">
              <a:effectLst/>
            </a:endParaRPr>
          </a:p>
          <a:p>
            <a:pPr marL="114300">
              <a:lnSpc>
                <a:spcPct val="90000"/>
              </a:lnSpc>
            </a:pPr>
            <a:r>
              <a:rPr lang="en-US" sz="1400" b="0" i="0" dirty="0">
                <a:effectLst/>
              </a:rPr>
              <a:t> 1. Create a `.</a:t>
            </a:r>
            <a:r>
              <a:rPr lang="en-US" sz="1400" b="0" i="0" dirty="0" err="1">
                <a:effectLst/>
              </a:rPr>
              <a:t>gitignore</a:t>
            </a:r>
            <a:r>
              <a:rPr lang="en-US" sz="1400" b="0" i="0" dirty="0">
                <a:effectLst/>
              </a:rPr>
              <a:t>` File:</a:t>
            </a:r>
          </a:p>
          <a:p>
            <a:pPr marL="114300">
              <a:lnSpc>
                <a:spcPct val="90000"/>
              </a:lnSpc>
            </a:pPr>
            <a:r>
              <a:rPr lang="en-US" sz="1400" b="0" i="0" dirty="0">
                <a:effectLst/>
              </a:rPr>
              <a:t>   - Create a file named `.</a:t>
            </a:r>
            <a:r>
              <a:rPr lang="en-US" sz="1400" b="0" i="0" dirty="0" err="1">
                <a:effectLst/>
              </a:rPr>
              <a:t>gitignore</a:t>
            </a:r>
            <a:r>
              <a:rPr lang="en-US" sz="1400" b="0" i="0" dirty="0">
                <a:effectLst/>
              </a:rPr>
              <a:t>` in the root directory of your Git repository.</a:t>
            </a:r>
          </a:p>
          <a:p>
            <a:pPr marL="114300">
              <a:lnSpc>
                <a:spcPct val="90000"/>
              </a:lnSpc>
            </a:pPr>
            <a:endParaRPr lang="en-US" sz="1400" b="0" i="0" dirty="0">
              <a:effectLst/>
            </a:endParaRPr>
          </a:p>
          <a:p>
            <a:pPr marL="114300">
              <a:lnSpc>
                <a:spcPct val="90000"/>
              </a:lnSpc>
            </a:pPr>
            <a:r>
              <a:rPr lang="en-US" sz="1400" b="0" i="0" dirty="0">
                <a:effectLst/>
              </a:rPr>
              <a:t> 2. Add Patterns to Ignore:</a:t>
            </a:r>
          </a:p>
          <a:p>
            <a:pPr marL="114300">
              <a:lnSpc>
                <a:spcPct val="90000"/>
              </a:lnSpc>
            </a:pPr>
            <a:r>
              <a:rPr lang="en-US" sz="1400" b="0" i="0" dirty="0">
                <a:effectLst/>
              </a:rPr>
              <a:t>   - Add file and directory patterns to the `.</a:t>
            </a:r>
            <a:r>
              <a:rPr lang="en-US" sz="1400" b="0" i="0" dirty="0" err="1">
                <a:effectLst/>
              </a:rPr>
              <a:t>gitignore</a:t>
            </a:r>
            <a:r>
              <a:rPr lang="en-US" sz="1400" b="0" i="0" dirty="0">
                <a:effectLst/>
              </a:rPr>
              <a:t>` file, specifying what Git should ignore.</a:t>
            </a:r>
          </a:p>
          <a:p>
            <a:pPr marL="114300">
              <a:lnSpc>
                <a:spcPct val="90000"/>
              </a:lnSpc>
            </a:pPr>
            <a:endParaRPr lang="en-US" sz="1400" b="0" i="0" dirty="0">
              <a:effectLst/>
            </a:endParaRPr>
          </a:p>
          <a:p>
            <a:pPr marL="114300">
              <a:lnSpc>
                <a:spcPct val="90000"/>
              </a:lnSpc>
            </a:pPr>
            <a:r>
              <a:rPr lang="en-US" sz="1400" b="0" i="0" dirty="0">
                <a:effectLst/>
              </a:rPr>
              <a:t> 3. Basic Patterns:</a:t>
            </a:r>
          </a:p>
          <a:p>
            <a:pPr marL="114300">
              <a:lnSpc>
                <a:spcPct val="90000"/>
              </a:lnSpc>
            </a:pPr>
            <a:r>
              <a:rPr lang="en-US" sz="1400" b="0" i="0" dirty="0">
                <a:effectLst/>
              </a:rPr>
              <a:t>   - Use the following basic patterns:</a:t>
            </a:r>
          </a:p>
          <a:p>
            <a:pPr marL="114300">
              <a:lnSpc>
                <a:spcPct val="90000"/>
              </a:lnSpc>
            </a:pPr>
            <a:r>
              <a:rPr lang="en-US" sz="1400" b="0" i="0" dirty="0">
                <a:effectLst/>
              </a:rPr>
              <a:t>     - `*.log` - Ignores all files with the `.log` extension.</a:t>
            </a:r>
          </a:p>
          <a:p>
            <a:pPr marL="114300">
              <a:lnSpc>
                <a:spcPct val="90000"/>
              </a:lnSpc>
            </a:pPr>
            <a:r>
              <a:rPr lang="en-US" sz="1400" b="0" i="0" dirty="0">
                <a:effectLst/>
              </a:rPr>
              <a:t>     - `/logs/` - Ignores the entire `logs/` directory.</a:t>
            </a:r>
          </a:p>
          <a:p>
            <a:pPr marL="114300">
              <a:lnSpc>
                <a:spcPct val="90000"/>
              </a:lnSpc>
            </a:pPr>
            <a:r>
              <a:rPr lang="en-US" sz="1400" b="0" i="0" dirty="0">
                <a:effectLst/>
              </a:rPr>
              <a:t>     - `/temp` - Ignores a directory named `temp` in the root.</a:t>
            </a:r>
          </a:p>
          <a:p>
            <a:pPr marL="114300">
              <a:lnSpc>
                <a:spcPct val="90000"/>
              </a:lnSpc>
            </a:pPr>
            <a:r>
              <a:rPr lang="en-US" sz="1400" b="0" i="0" dirty="0">
                <a:effectLst/>
              </a:rPr>
              <a:t>     - `secret.txt` - Ignores a file named `secret.txt`.</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042599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err="1">
                <a:solidFill>
                  <a:schemeClr val="bg1"/>
                </a:solidFill>
                <a:effectLst/>
                <a:latin typeface="+mj-lt"/>
                <a:ea typeface="+mj-ea"/>
                <a:cs typeface="+mj-cs"/>
              </a:rPr>
              <a:t>Gitignore</a:t>
            </a:r>
            <a:r>
              <a:rPr lang="en-US" b="0" i="0" kern="1200" dirty="0">
                <a:solidFill>
                  <a:schemeClr val="bg1"/>
                </a:solidFill>
                <a:effectLst/>
                <a:latin typeface="+mj-lt"/>
                <a:ea typeface="+mj-ea"/>
                <a:cs typeface="+mj-cs"/>
              </a:rPr>
              <a:t> files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4. Comments:</a:t>
            </a:r>
          </a:p>
          <a:p>
            <a:pPr marL="114300">
              <a:lnSpc>
                <a:spcPct val="90000"/>
              </a:lnSpc>
            </a:pPr>
            <a:r>
              <a:rPr lang="en-US" sz="1400" b="0" i="0" dirty="0">
                <a:effectLst/>
              </a:rPr>
              <a:t>   - Add comments by starting lines with a `#` symbol.</a:t>
            </a:r>
          </a:p>
          <a:p>
            <a:pPr marL="114300">
              <a:lnSpc>
                <a:spcPct val="90000"/>
              </a:lnSpc>
            </a:pPr>
            <a:r>
              <a:rPr lang="en-US" sz="1400" b="0" i="0" dirty="0">
                <a:effectLst/>
              </a:rPr>
              <a:t>     ```plaintext</a:t>
            </a:r>
          </a:p>
          <a:p>
            <a:pPr marL="114300">
              <a:lnSpc>
                <a:spcPct val="90000"/>
              </a:lnSpc>
            </a:pPr>
            <a:r>
              <a:rPr lang="en-US" sz="1400" b="0" i="0" dirty="0">
                <a:effectLst/>
              </a:rPr>
              <a:t>     Ignore compiled binaries</a:t>
            </a:r>
          </a:p>
          <a:p>
            <a:pPr marL="114300">
              <a:lnSpc>
                <a:spcPct val="90000"/>
              </a:lnSpc>
            </a:pPr>
            <a:r>
              <a:rPr lang="en-US" sz="1400" b="0" i="0" dirty="0">
                <a:effectLst/>
              </a:rPr>
              <a:t>     *.exe</a:t>
            </a:r>
          </a:p>
          <a:p>
            <a:pPr marL="114300">
              <a:lnSpc>
                <a:spcPct val="90000"/>
              </a:lnSpc>
            </a:pPr>
            <a:r>
              <a:rPr lang="en-US" sz="1400" b="0" i="0" dirty="0">
                <a:effectLst/>
              </a:rPr>
              <a:t>     ```</a:t>
            </a:r>
          </a:p>
          <a:p>
            <a:pPr marL="114300">
              <a:lnSpc>
                <a:spcPct val="90000"/>
              </a:lnSpc>
            </a:pPr>
            <a:r>
              <a:rPr lang="en-US" sz="1400" b="0" i="0" dirty="0">
                <a:effectLst/>
              </a:rPr>
              <a:t> 5. Wildcards:</a:t>
            </a:r>
          </a:p>
          <a:p>
            <a:pPr marL="114300">
              <a:lnSpc>
                <a:spcPct val="90000"/>
              </a:lnSpc>
            </a:pPr>
            <a:r>
              <a:rPr lang="en-US" sz="1400" b="0" i="0" dirty="0">
                <a:effectLst/>
              </a:rPr>
              <a:t>   - Use wildcards for broader matching.</a:t>
            </a:r>
          </a:p>
          <a:p>
            <a:pPr marL="114300">
              <a:lnSpc>
                <a:spcPct val="90000"/>
              </a:lnSpc>
            </a:pPr>
            <a:r>
              <a:rPr lang="en-US" sz="1400" b="0" i="0" dirty="0">
                <a:effectLst/>
              </a:rPr>
              <a:t>     ```plaintext</a:t>
            </a:r>
          </a:p>
          <a:p>
            <a:pPr marL="114300">
              <a:lnSpc>
                <a:spcPct val="90000"/>
              </a:lnSpc>
            </a:pPr>
            <a:r>
              <a:rPr lang="en-US" sz="1400" b="0" i="0" dirty="0">
                <a:effectLst/>
              </a:rPr>
              <a:t>     Ignore all .a files</a:t>
            </a:r>
          </a:p>
          <a:p>
            <a:pPr marL="114300">
              <a:lnSpc>
                <a:spcPct val="90000"/>
              </a:lnSpc>
            </a:pPr>
            <a:r>
              <a:rPr lang="en-US" sz="1400" b="0" i="0" dirty="0">
                <a:effectLst/>
              </a:rPr>
              <a:t>     *.a</a:t>
            </a:r>
          </a:p>
          <a:p>
            <a:pPr marL="114300">
              <a:lnSpc>
                <a:spcPct val="90000"/>
              </a:lnSpc>
            </a:pPr>
            <a:r>
              <a:rPr lang="en-US" sz="1400" b="0" i="0" dirty="0">
                <a:effectLst/>
              </a:rPr>
              <a:t>     ```</a:t>
            </a:r>
          </a:p>
          <a:p>
            <a:pPr marL="114300">
              <a:lnSpc>
                <a:spcPct val="90000"/>
              </a:lnSpc>
            </a:pPr>
            <a:r>
              <a:rPr lang="en-US" sz="1400" b="0" i="0" dirty="0">
                <a:effectLst/>
              </a:rPr>
              <a:t> 6. Negation (!):</a:t>
            </a:r>
          </a:p>
          <a:p>
            <a:pPr marL="114300">
              <a:lnSpc>
                <a:spcPct val="90000"/>
              </a:lnSpc>
            </a:pPr>
            <a:r>
              <a:rPr lang="en-US" sz="1400" b="0" i="0" dirty="0">
                <a:effectLst/>
              </a:rPr>
              <a:t>   - Use negation to exclude certain files or directories from being ignored.</a:t>
            </a:r>
          </a:p>
          <a:p>
            <a:pPr marL="114300">
              <a:lnSpc>
                <a:spcPct val="90000"/>
              </a:lnSpc>
            </a:pPr>
            <a:r>
              <a:rPr lang="en-US" sz="1400" b="0" i="0" dirty="0">
                <a:effectLst/>
              </a:rPr>
              <a:t>     ```plaintext</a:t>
            </a:r>
          </a:p>
          <a:p>
            <a:pPr marL="114300">
              <a:lnSpc>
                <a:spcPct val="90000"/>
              </a:lnSpc>
            </a:pPr>
            <a:r>
              <a:rPr lang="en-US" sz="1400" b="0" i="0" dirty="0">
                <a:effectLst/>
              </a:rPr>
              <a:t>     Ignore all files except .md files</a:t>
            </a:r>
          </a:p>
          <a:p>
            <a:pPr marL="114300">
              <a:lnSpc>
                <a:spcPct val="90000"/>
              </a:lnSpc>
            </a:pPr>
            <a:r>
              <a:rPr lang="en-US" sz="1400" b="0" i="0" dirty="0">
                <a:effectLst/>
              </a:rPr>
              <a:t>     *</a:t>
            </a:r>
          </a:p>
          <a:p>
            <a:pPr marL="114300">
              <a:lnSpc>
                <a:spcPct val="90000"/>
              </a:lnSpc>
            </a:pPr>
            <a:r>
              <a:rPr lang="en-US" sz="1400" b="0" i="0" dirty="0">
                <a:effectLst/>
              </a:rPr>
              <a:t>     !*.md</a:t>
            </a:r>
          </a:p>
          <a:p>
            <a:pPr marL="114300">
              <a:lnSpc>
                <a:spcPct val="90000"/>
              </a:lnSpc>
            </a:pPr>
            <a:r>
              <a:rPr lang="en-US" sz="1400" b="0" i="0" dirty="0">
                <a:effectLst/>
              </a:rPr>
              <a:t>     ```</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056006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err="1">
                <a:solidFill>
                  <a:schemeClr val="bg1"/>
                </a:solidFill>
                <a:effectLst/>
                <a:latin typeface="+mj-lt"/>
                <a:ea typeface="+mj-ea"/>
                <a:cs typeface="+mj-cs"/>
              </a:rPr>
              <a:t>Gitignore</a:t>
            </a:r>
            <a:r>
              <a:rPr lang="en-US" b="0" i="0" kern="1200" dirty="0">
                <a:solidFill>
                  <a:schemeClr val="bg1"/>
                </a:solidFill>
                <a:effectLst/>
                <a:latin typeface="+mj-lt"/>
                <a:ea typeface="+mj-ea"/>
                <a:cs typeface="+mj-cs"/>
              </a:rPr>
              <a:t> files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7. Templates:</a:t>
            </a:r>
          </a:p>
          <a:p>
            <a:pPr marL="114300">
              <a:lnSpc>
                <a:spcPct val="90000"/>
              </a:lnSpc>
            </a:pPr>
            <a:r>
              <a:rPr lang="en-US" sz="1400" b="0" i="0" dirty="0">
                <a:effectLst/>
              </a:rPr>
              <a:t>   - Use pre-configured templates for common project types, like Node, Python, or Visual Studio. You can find these templates on [GitHub's </a:t>
            </a:r>
            <a:r>
              <a:rPr lang="en-US" sz="1400" b="0" i="0" dirty="0" err="1">
                <a:effectLst/>
              </a:rPr>
              <a:t>Gitignore</a:t>
            </a:r>
            <a:r>
              <a:rPr lang="en-US" sz="1400" b="0" i="0" dirty="0">
                <a:effectLst/>
              </a:rPr>
              <a:t> repository](https://github.com/github/gitignore).</a:t>
            </a:r>
          </a:p>
          <a:p>
            <a:pPr marL="114300">
              <a:lnSpc>
                <a:spcPct val="90000"/>
              </a:lnSpc>
            </a:pPr>
            <a:endParaRPr lang="en-US" sz="1400" b="0" i="0" dirty="0">
              <a:effectLst/>
            </a:endParaRPr>
          </a:p>
          <a:p>
            <a:pPr marL="114300">
              <a:lnSpc>
                <a:spcPct val="90000"/>
              </a:lnSpc>
            </a:pPr>
            <a:r>
              <a:rPr lang="en-US" sz="1400" b="0" i="0" dirty="0">
                <a:effectLst/>
              </a:rPr>
              <a:t> Example `.</a:t>
            </a:r>
            <a:r>
              <a:rPr lang="en-US" sz="1400" b="0" i="0" dirty="0" err="1">
                <a:effectLst/>
              </a:rPr>
              <a:t>gitignore</a:t>
            </a:r>
            <a:r>
              <a:rPr lang="en-US" sz="1400" b="0" i="0" dirty="0">
                <a:effectLst/>
              </a:rPr>
              <a:t>` File:</a:t>
            </a:r>
          </a:p>
          <a:p>
            <a:pPr marL="114300">
              <a:lnSpc>
                <a:spcPct val="90000"/>
              </a:lnSpc>
            </a:pPr>
            <a:r>
              <a:rPr lang="en-US" sz="1400" b="0" i="0" dirty="0">
                <a:effectLst/>
              </a:rPr>
              <a:t>```plaintext</a:t>
            </a:r>
          </a:p>
          <a:p>
            <a:pPr marL="114300">
              <a:lnSpc>
                <a:spcPct val="90000"/>
              </a:lnSpc>
            </a:pPr>
            <a:r>
              <a:rPr lang="en-US" sz="1400" b="0" i="0" dirty="0">
                <a:effectLst/>
              </a:rPr>
              <a:t>Ignore compiled binaries</a:t>
            </a:r>
          </a:p>
          <a:p>
            <a:pPr marL="114300">
              <a:lnSpc>
                <a:spcPct val="90000"/>
              </a:lnSpc>
            </a:pPr>
            <a:r>
              <a:rPr lang="en-US" sz="1400" b="0" i="0" dirty="0">
                <a:effectLst/>
              </a:rPr>
              <a:t>*.exe</a:t>
            </a:r>
          </a:p>
          <a:p>
            <a:pPr marL="114300">
              <a:lnSpc>
                <a:spcPct val="90000"/>
              </a:lnSpc>
            </a:pPr>
            <a:r>
              <a:rPr lang="en-US" sz="1400" b="0" i="0" dirty="0">
                <a:effectLst/>
              </a:rPr>
              <a:t>*.</a:t>
            </a:r>
            <a:r>
              <a:rPr lang="en-US" sz="1400" b="0" i="0" dirty="0" err="1">
                <a:effectLst/>
              </a:rPr>
              <a:t>dll</a:t>
            </a:r>
            <a:endParaRPr lang="en-US" sz="1400" b="0" i="0" dirty="0">
              <a:effectLst/>
            </a:endParaRPr>
          </a:p>
          <a:p>
            <a:pPr marL="114300">
              <a:lnSpc>
                <a:spcPct val="90000"/>
              </a:lnSpc>
            </a:pPr>
            <a:r>
              <a:rPr lang="en-US" sz="1400" b="0" i="0" dirty="0">
                <a:effectLst/>
              </a:rPr>
              <a:t>*.so</a:t>
            </a:r>
          </a:p>
          <a:p>
            <a:pPr marL="114300">
              <a:lnSpc>
                <a:spcPct val="90000"/>
              </a:lnSpc>
            </a:pPr>
            <a:r>
              <a:rPr lang="en-US" sz="1400" b="0" i="0" dirty="0">
                <a:effectLst/>
              </a:rPr>
              <a:t>*.</a:t>
            </a:r>
            <a:r>
              <a:rPr lang="en-US" sz="1400" b="0" i="0" dirty="0" err="1">
                <a:effectLst/>
              </a:rPr>
              <a:t>dylib</a:t>
            </a:r>
            <a:endParaRPr lang="en-US" sz="1400" b="0" i="0" dirty="0">
              <a:effectLst/>
            </a:endParaRPr>
          </a:p>
          <a:p>
            <a:pPr marL="114300">
              <a:lnSpc>
                <a:spcPct val="90000"/>
              </a:lnSpc>
            </a:pPr>
            <a:endParaRPr lang="en-US" sz="1400" b="0" i="0" dirty="0">
              <a:effectLst/>
            </a:endParaRPr>
          </a:p>
          <a:p>
            <a:pPr marL="114300">
              <a:lnSpc>
                <a:spcPct val="90000"/>
              </a:lnSpc>
            </a:pPr>
            <a:r>
              <a:rPr lang="en-US" sz="1400" b="0" i="0" dirty="0">
                <a:effectLst/>
              </a:rPr>
              <a:t>Ignore dependencies</a:t>
            </a:r>
          </a:p>
          <a:p>
            <a:pPr marL="114300">
              <a:lnSpc>
                <a:spcPct val="90000"/>
              </a:lnSpc>
            </a:pPr>
            <a:r>
              <a:rPr lang="en-US" sz="1400" b="0" i="0" dirty="0">
                <a:effectLst/>
              </a:rPr>
              <a:t>/</a:t>
            </a:r>
            <a:r>
              <a:rPr lang="en-US" sz="1400" b="0" i="0" dirty="0" err="1">
                <a:effectLst/>
              </a:rPr>
              <a:t>node_modules</a:t>
            </a:r>
            <a:r>
              <a:rPr lang="en-US" sz="1400" b="0" i="0" dirty="0">
                <a:effectLst/>
              </a:rPr>
              <a:t>/</a:t>
            </a:r>
          </a:p>
          <a:p>
            <a:pPr marL="114300">
              <a:lnSpc>
                <a:spcPct val="90000"/>
              </a:lnSpc>
            </a:pPr>
            <a:r>
              <a:rPr lang="en-US" sz="1400" b="0" i="0" dirty="0">
                <a:effectLst/>
              </a:rPr>
              <a:t>/</a:t>
            </a:r>
            <a:r>
              <a:rPr lang="en-US" sz="1400" b="0" i="0" dirty="0" err="1">
                <a:effectLst/>
              </a:rPr>
              <a:t>bower_components</a:t>
            </a:r>
            <a:r>
              <a:rPr lang="en-US" sz="1400" b="0" i="0" dirty="0">
                <a:effectLst/>
              </a:rPr>
              <a:t>/</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49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73786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What is version control?</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5. Parallel Development:</a:t>
            </a:r>
          </a:p>
          <a:p>
            <a:pPr marL="114300">
              <a:lnSpc>
                <a:spcPct val="90000"/>
              </a:lnSpc>
            </a:pPr>
            <a:r>
              <a:rPr lang="en-US" sz="1400" b="0" i="0" dirty="0">
                <a:effectLst/>
              </a:rPr>
              <a:t>   - Different teams or individuals can work on different features or bug fixes simultaneously without conflicts.</a:t>
            </a:r>
          </a:p>
          <a:p>
            <a:pPr marL="114300">
              <a:lnSpc>
                <a:spcPct val="90000"/>
              </a:lnSpc>
            </a:pPr>
            <a:endParaRPr lang="en-US" sz="1400" b="0" i="0" dirty="0">
              <a:effectLst/>
            </a:endParaRPr>
          </a:p>
          <a:p>
            <a:pPr marL="114300">
              <a:lnSpc>
                <a:spcPct val="90000"/>
              </a:lnSpc>
            </a:pPr>
            <a:r>
              <a:rPr lang="en-US" sz="1400" b="0" i="0" dirty="0">
                <a:effectLst/>
              </a:rPr>
              <a:t>6. Conflict Resolution:</a:t>
            </a:r>
          </a:p>
          <a:p>
            <a:pPr marL="114300">
              <a:lnSpc>
                <a:spcPct val="90000"/>
              </a:lnSpc>
            </a:pPr>
            <a:r>
              <a:rPr lang="en-US" sz="1400" b="0" i="0" dirty="0">
                <a:effectLst/>
              </a:rPr>
              <a:t>   - In cases where changes overlap, version control systems provide mechanisms to resolve conflicts and merge changes intelligently.</a:t>
            </a:r>
          </a:p>
          <a:p>
            <a:pPr marL="114300">
              <a:lnSpc>
                <a:spcPct val="90000"/>
              </a:lnSpc>
            </a:pPr>
            <a:endParaRPr lang="en-US" sz="1400" b="0" i="0" dirty="0">
              <a:effectLst/>
            </a:endParaRPr>
          </a:p>
          <a:p>
            <a:pPr marL="114300">
              <a:lnSpc>
                <a:spcPct val="90000"/>
              </a:lnSpc>
            </a:pPr>
            <a:r>
              <a:rPr lang="en-US" sz="1400" b="0" i="0" dirty="0">
                <a:effectLst/>
              </a:rPr>
              <a:t>7. Backup and Recovery:</a:t>
            </a:r>
          </a:p>
          <a:p>
            <a:pPr marL="114300">
              <a:lnSpc>
                <a:spcPct val="90000"/>
              </a:lnSpc>
            </a:pPr>
            <a:r>
              <a:rPr lang="en-US" sz="1400" b="0" i="0" dirty="0">
                <a:effectLst/>
              </a:rPr>
              <a:t>   - Version control serves as a backup mechanism, as all changes are stored and can be retrieved in case of data loss or errors.</a:t>
            </a:r>
          </a:p>
          <a:p>
            <a:pPr marL="114300">
              <a:lnSpc>
                <a:spcPct val="90000"/>
              </a:lnSpc>
            </a:pPr>
            <a:endParaRPr lang="en-US" sz="1400" b="0" i="0" dirty="0">
              <a:effectLst/>
            </a:endParaRPr>
          </a:p>
          <a:p>
            <a:pPr marL="114300">
              <a:lnSpc>
                <a:spcPct val="90000"/>
              </a:lnSpc>
            </a:pPr>
            <a:r>
              <a:rPr lang="en-US" sz="1400" b="0" i="0" dirty="0">
                <a:effectLst/>
              </a:rPr>
              <a:t>8. Audit Trail:</a:t>
            </a:r>
          </a:p>
          <a:p>
            <a:pPr marL="114300">
              <a:lnSpc>
                <a:spcPct val="90000"/>
              </a:lnSpc>
            </a:pPr>
            <a:r>
              <a:rPr lang="en-US" sz="1400" b="0" i="0" dirty="0">
                <a:effectLst/>
              </a:rPr>
              <a:t>   - It maintains a detailed audit trail of changes, promoting transparency and accountability.</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79419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err="1">
                <a:solidFill>
                  <a:schemeClr val="bg1"/>
                </a:solidFill>
                <a:effectLst/>
                <a:latin typeface="+mj-lt"/>
                <a:ea typeface="+mj-ea"/>
                <a:cs typeface="+mj-cs"/>
              </a:rPr>
              <a:t>Gitignore</a:t>
            </a:r>
            <a:r>
              <a:rPr lang="en-US" b="0" i="0" kern="1200" dirty="0">
                <a:solidFill>
                  <a:schemeClr val="bg1"/>
                </a:solidFill>
                <a:effectLst/>
                <a:latin typeface="+mj-lt"/>
                <a:ea typeface="+mj-ea"/>
                <a:cs typeface="+mj-cs"/>
              </a:rPr>
              <a:t> files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Ignore dependencies</a:t>
            </a:r>
          </a:p>
          <a:p>
            <a:pPr marL="114300">
              <a:lnSpc>
                <a:spcPct val="90000"/>
              </a:lnSpc>
            </a:pPr>
            <a:r>
              <a:rPr lang="en-US" sz="1400" b="0" i="0" dirty="0">
                <a:effectLst/>
              </a:rPr>
              <a:t>/</a:t>
            </a:r>
            <a:r>
              <a:rPr lang="en-US" sz="1400" b="0" i="0" dirty="0" err="1">
                <a:effectLst/>
              </a:rPr>
              <a:t>node_modules</a:t>
            </a:r>
            <a:r>
              <a:rPr lang="en-US" sz="1400" b="0" i="0" dirty="0">
                <a:effectLst/>
              </a:rPr>
              <a:t>/</a:t>
            </a:r>
          </a:p>
          <a:p>
            <a:pPr marL="114300">
              <a:lnSpc>
                <a:spcPct val="90000"/>
              </a:lnSpc>
            </a:pPr>
            <a:r>
              <a:rPr lang="en-US" sz="1400" b="0" i="0" dirty="0">
                <a:effectLst/>
              </a:rPr>
              <a:t>/</a:t>
            </a:r>
            <a:r>
              <a:rPr lang="en-US" sz="1400" b="0" i="0" dirty="0" err="1">
                <a:effectLst/>
              </a:rPr>
              <a:t>bower_components</a:t>
            </a:r>
            <a:r>
              <a:rPr lang="en-US" sz="1400" b="0" i="0" dirty="0">
                <a:effectLst/>
              </a:rPr>
              <a:t>/</a:t>
            </a:r>
          </a:p>
          <a:p>
            <a:pPr marL="114300">
              <a:lnSpc>
                <a:spcPct val="90000"/>
              </a:lnSpc>
            </a:pPr>
            <a:r>
              <a:rPr lang="en-US" sz="1400" b="0" i="0" dirty="0">
                <a:effectLst/>
              </a:rPr>
              <a:t>Ignore log files and temporary files</a:t>
            </a:r>
          </a:p>
          <a:p>
            <a:pPr marL="114300">
              <a:lnSpc>
                <a:spcPct val="90000"/>
              </a:lnSpc>
            </a:pPr>
            <a:r>
              <a:rPr lang="en-US" sz="1400" b="0" i="0" dirty="0">
                <a:effectLst/>
              </a:rPr>
              <a:t>/log/</a:t>
            </a:r>
          </a:p>
          <a:p>
            <a:pPr marL="114300">
              <a:lnSpc>
                <a:spcPct val="90000"/>
              </a:lnSpc>
            </a:pPr>
            <a:r>
              <a:rPr lang="en-US" sz="1400" b="0" i="0" dirty="0">
                <a:effectLst/>
              </a:rPr>
              <a:t>/</a:t>
            </a:r>
            <a:r>
              <a:rPr lang="en-US" sz="1400" b="0" i="0" dirty="0" err="1">
                <a:effectLst/>
              </a:rPr>
              <a:t>tmp</a:t>
            </a:r>
            <a:r>
              <a:rPr lang="en-US" sz="1400" b="0" i="0" dirty="0">
                <a:effectLst/>
              </a:rPr>
              <a:t>/</a:t>
            </a:r>
          </a:p>
          <a:p>
            <a:pPr marL="114300">
              <a:lnSpc>
                <a:spcPct val="90000"/>
              </a:lnSpc>
            </a:pPr>
            <a:r>
              <a:rPr lang="en-US" sz="1400" b="0" i="0" dirty="0">
                <a:effectLst/>
              </a:rPr>
              <a:t>/temp/</a:t>
            </a:r>
          </a:p>
          <a:p>
            <a:pPr marL="114300">
              <a:lnSpc>
                <a:spcPct val="90000"/>
              </a:lnSpc>
            </a:pPr>
            <a:endParaRPr lang="en-US" sz="1400" b="0" i="0" dirty="0">
              <a:effectLst/>
            </a:endParaRPr>
          </a:p>
          <a:p>
            <a:pPr marL="114300">
              <a:lnSpc>
                <a:spcPct val="90000"/>
              </a:lnSpc>
            </a:pPr>
            <a:r>
              <a:rPr lang="en-US" sz="1400" b="0" i="0" dirty="0">
                <a:effectLst/>
              </a:rPr>
              <a:t>Ignore sensitive information</a:t>
            </a:r>
          </a:p>
          <a:p>
            <a:pPr marL="114300">
              <a:lnSpc>
                <a:spcPct val="90000"/>
              </a:lnSpc>
            </a:pPr>
            <a:r>
              <a:rPr lang="en-US" sz="1400" b="0" i="0" dirty="0">
                <a:effectLst/>
              </a:rPr>
              <a:t>secrets.txt</a:t>
            </a:r>
          </a:p>
          <a:p>
            <a:pPr marL="114300">
              <a:lnSpc>
                <a:spcPct val="90000"/>
              </a:lnSpc>
            </a:pPr>
            <a:r>
              <a:rPr lang="en-US" sz="1400" b="0" i="0" dirty="0" err="1">
                <a:effectLst/>
              </a:rPr>
              <a:t>credentials.json</a:t>
            </a:r>
            <a:endParaRPr lang="en-US" sz="1400" b="0" i="0" dirty="0">
              <a:effectLst/>
            </a:endParaRPr>
          </a:p>
          <a:p>
            <a:pPr marL="114300">
              <a:lnSpc>
                <a:spcPct val="90000"/>
              </a:lnSpc>
            </a:pPr>
            <a:r>
              <a:rPr lang="en-US" sz="1400" b="0" i="0" dirty="0">
                <a:effectLst/>
              </a:rPr>
              <a:t>```</a:t>
            </a:r>
          </a:p>
          <a:p>
            <a:pPr marL="114300">
              <a:lnSpc>
                <a:spcPct val="90000"/>
              </a:lnSpc>
            </a:pPr>
            <a:r>
              <a:rPr lang="en-US" sz="1400" b="0" i="0" dirty="0">
                <a:effectLst/>
              </a:rPr>
              <a:t> Applying `.</a:t>
            </a:r>
            <a:r>
              <a:rPr lang="en-US" sz="1400" b="0" i="0" dirty="0" err="1">
                <a:effectLst/>
              </a:rPr>
              <a:t>gitignore</a:t>
            </a:r>
            <a:r>
              <a:rPr lang="en-US" sz="1400" b="0" i="0" dirty="0">
                <a:effectLst/>
              </a:rPr>
              <a:t>`:</a:t>
            </a:r>
          </a:p>
          <a:p>
            <a:pPr marL="114300">
              <a:lnSpc>
                <a:spcPct val="90000"/>
              </a:lnSpc>
            </a:pPr>
            <a:r>
              <a:rPr lang="en-US" sz="1400" b="0" i="0" dirty="0">
                <a:effectLst/>
              </a:rPr>
              <a:t>- The rules specified in the `.</a:t>
            </a:r>
            <a:r>
              <a:rPr lang="en-US" sz="1400" b="0" i="0" dirty="0" err="1">
                <a:effectLst/>
              </a:rPr>
              <a:t>gitignore</a:t>
            </a:r>
            <a:r>
              <a:rPr lang="en-US" sz="1400" b="0" i="0" dirty="0">
                <a:effectLst/>
              </a:rPr>
              <a:t>` file only apply to untracked files. If a file is already tracked by Git, adding it to `.</a:t>
            </a:r>
            <a:r>
              <a:rPr lang="en-US" sz="1400" b="0" i="0" dirty="0" err="1">
                <a:effectLst/>
              </a:rPr>
              <a:t>gitignore</a:t>
            </a:r>
            <a:r>
              <a:rPr lang="en-US" sz="1400" b="0" i="0" dirty="0">
                <a:effectLst/>
              </a:rPr>
              <a:t>` will not untrack it. You may need to remove the file from the repository.</a:t>
            </a:r>
          </a:p>
          <a:p>
            <a:pPr marL="114300">
              <a:lnSpc>
                <a:spcPct val="90000"/>
              </a:lnSpc>
            </a:pPr>
            <a:endParaRPr lang="en-US" sz="1400" b="0" i="0" dirty="0">
              <a:effectLst/>
            </a:endParaRPr>
          </a:p>
          <a:p>
            <a:pPr marL="114300">
              <a:lnSpc>
                <a:spcPct val="90000"/>
              </a:lnSpc>
            </a:pPr>
            <a:r>
              <a:rPr lang="en-US" sz="1400" b="0" i="0" dirty="0">
                <a:effectLst/>
              </a:rPr>
              <a:t>- After adding or modifying a `.</a:t>
            </a:r>
            <a:r>
              <a:rPr lang="en-US" sz="1400" b="0" i="0" dirty="0" err="1">
                <a:effectLst/>
              </a:rPr>
              <a:t>gitignore</a:t>
            </a:r>
            <a:r>
              <a:rPr lang="en-US" sz="1400" b="0" i="0" dirty="0">
                <a:effectLst/>
              </a:rPr>
              <a:t>` file, you may want to run `git rm --cached &lt;file&gt;` to untrack files that match the patterns in the `.</a:t>
            </a:r>
            <a:r>
              <a:rPr lang="en-US" sz="1400" b="0" i="0" dirty="0" err="1">
                <a:effectLst/>
              </a:rPr>
              <a:t>gitignore</a:t>
            </a:r>
            <a:r>
              <a:rPr lang="en-US" sz="1400" b="0" i="0" dirty="0">
                <a:effectLst/>
              </a:rPr>
              <a:t>` file.</a:t>
            </a:r>
          </a:p>
          <a:p>
            <a:pPr marL="114300">
              <a:lnSpc>
                <a:spcPct val="90000"/>
              </a:lnSpc>
            </a:pPr>
            <a:r>
              <a:rPr lang="en-US" sz="1400" b="0" i="0" dirty="0">
                <a:effectLst/>
              </a:rPr>
              <a:t>- Verify the effectiveness of your `.</a:t>
            </a:r>
            <a:r>
              <a:rPr lang="en-US" sz="1400" b="0" i="0" dirty="0" err="1">
                <a:effectLst/>
              </a:rPr>
              <a:t>gitignore</a:t>
            </a:r>
            <a:r>
              <a:rPr lang="en-US" sz="1400" b="0" i="0" dirty="0">
                <a:effectLst/>
              </a:rPr>
              <a:t>` file by using `git status` to see if untracked files are correctly ignored.</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428737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err="1">
                <a:solidFill>
                  <a:schemeClr val="bg1"/>
                </a:solidFill>
                <a:effectLst/>
                <a:latin typeface="+mj-lt"/>
                <a:ea typeface="+mj-ea"/>
                <a:cs typeface="+mj-cs"/>
              </a:rPr>
              <a:t>Gitignore</a:t>
            </a:r>
            <a:r>
              <a:rPr lang="en-US" b="0" i="0" kern="1200" dirty="0">
                <a:solidFill>
                  <a:schemeClr val="bg1"/>
                </a:solidFill>
                <a:effectLst/>
                <a:latin typeface="+mj-lt"/>
                <a:ea typeface="+mj-ea"/>
                <a:cs typeface="+mj-cs"/>
              </a:rPr>
              <a:t> files</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 Global `.</a:t>
            </a:r>
            <a:r>
              <a:rPr lang="en-US" sz="1400" b="0" i="0" dirty="0" err="1">
                <a:effectLst/>
              </a:rPr>
              <a:t>gitignore</a:t>
            </a: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 You can create a global `.</a:t>
            </a:r>
            <a:r>
              <a:rPr lang="en-US" sz="1400" b="0" i="0" dirty="0" err="1">
                <a:effectLst/>
              </a:rPr>
              <a:t>gitignore</a:t>
            </a:r>
            <a:r>
              <a:rPr lang="en-US" sz="1400" b="0" i="0" dirty="0">
                <a:effectLst/>
              </a:rPr>
              <a:t>` file that applies to all your Git repositories by configuring it in your Git configuration:</a:t>
            </a:r>
          </a:p>
          <a:p>
            <a:pPr marL="114300">
              <a:lnSpc>
                <a:spcPct val="90000"/>
              </a:lnSpc>
            </a:pPr>
            <a:r>
              <a:rPr lang="en-US" sz="1400" b="0" i="0" dirty="0">
                <a:effectLst/>
              </a:rPr>
              <a:t>  ```bash</a:t>
            </a:r>
          </a:p>
          <a:p>
            <a:pPr marL="114300">
              <a:lnSpc>
                <a:spcPct val="90000"/>
              </a:lnSpc>
            </a:pPr>
            <a:r>
              <a:rPr lang="en-US" sz="1400" b="0" i="0" dirty="0">
                <a:effectLst/>
              </a:rPr>
              <a:t>  git config --global </a:t>
            </a:r>
            <a:r>
              <a:rPr lang="en-US" sz="1400" b="0" i="0" dirty="0" err="1">
                <a:effectLst/>
              </a:rPr>
              <a:t>core.excludesfile</a:t>
            </a:r>
            <a:r>
              <a:rPr lang="en-US" sz="1400" b="0" i="0" dirty="0">
                <a:effectLst/>
              </a:rPr>
              <a:t> ~/.</a:t>
            </a:r>
            <a:r>
              <a:rPr lang="en-US" sz="1400" b="0" i="0" dirty="0" err="1">
                <a:effectLst/>
              </a:rPr>
              <a:t>gitignore_global</a:t>
            </a:r>
            <a:endParaRPr lang="en-US" sz="1400" b="0" i="0" dirty="0">
              <a:effectLst/>
            </a:endParaRPr>
          </a:p>
          <a:p>
            <a:pPr marL="114300">
              <a:lnSpc>
                <a:spcPct val="90000"/>
              </a:lnSpc>
            </a:pPr>
            <a:r>
              <a:rPr lang="en-US" sz="1400" b="0" i="0" dirty="0">
                <a:effectLst/>
              </a:rPr>
              <a:t>  ```</a:t>
            </a:r>
          </a:p>
          <a:p>
            <a:pPr marL="114300">
              <a:lnSpc>
                <a:spcPct val="90000"/>
              </a:lnSpc>
            </a:pPr>
            <a:r>
              <a:rPr lang="en-US" sz="1400" b="0" i="0" dirty="0">
                <a:effectLst/>
              </a:rPr>
              <a:t>  Then, create a `.</a:t>
            </a:r>
            <a:r>
              <a:rPr lang="en-US" sz="1400" b="0" i="0" dirty="0" err="1">
                <a:effectLst/>
              </a:rPr>
              <a:t>gitignore_global</a:t>
            </a:r>
            <a:r>
              <a:rPr lang="en-US" sz="1400" b="0" i="0" dirty="0">
                <a:effectLst/>
              </a:rPr>
              <a:t>` file in your home directory.</a:t>
            </a:r>
          </a:p>
          <a:p>
            <a:pPr marL="114300">
              <a:lnSpc>
                <a:spcPct val="90000"/>
              </a:lnSpc>
            </a:pPr>
            <a:endParaRPr lang="en-US" sz="1400" b="0" i="0" dirty="0">
              <a:effectLst/>
            </a:endParaRPr>
          </a:p>
          <a:p>
            <a:pPr marL="114300">
              <a:lnSpc>
                <a:spcPct val="90000"/>
              </a:lnSpc>
            </a:pPr>
            <a:r>
              <a:rPr lang="en-US" sz="1400" b="0" i="0" dirty="0">
                <a:effectLst/>
              </a:rPr>
              <a:t> Note:</a:t>
            </a:r>
          </a:p>
          <a:p>
            <a:pPr marL="114300">
              <a:lnSpc>
                <a:spcPct val="90000"/>
              </a:lnSpc>
            </a:pPr>
            <a:endParaRPr lang="en-US" sz="1400" b="0" i="0" dirty="0">
              <a:effectLst/>
            </a:endParaRPr>
          </a:p>
          <a:p>
            <a:pPr marL="114300">
              <a:lnSpc>
                <a:spcPct val="90000"/>
              </a:lnSpc>
            </a:pPr>
            <a:r>
              <a:rPr lang="en-US" sz="1400" b="0" i="0" dirty="0">
                <a:effectLst/>
              </a:rPr>
              <a:t>- `.</a:t>
            </a:r>
            <a:r>
              <a:rPr lang="en-US" sz="1400" b="0" i="0" dirty="0" err="1">
                <a:effectLst/>
              </a:rPr>
              <a:t>gitignore</a:t>
            </a:r>
            <a:r>
              <a:rPr lang="en-US" sz="1400" b="0" i="0" dirty="0">
                <a:effectLst/>
              </a:rPr>
              <a:t>` files are case-sensitive. Ensure that the patterns match the case of the files or directories you want to ignore.</a:t>
            </a:r>
          </a:p>
          <a:p>
            <a:pPr marL="114300">
              <a:lnSpc>
                <a:spcPct val="90000"/>
              </a:lnSpc>
            </a:pPr>
            <a:endParaRPr lang="en-US" sz="1400" b="0" i="0" dirty="0">
              <a:effectLst/>
            </a:endParaRPr>
          </a:p>
          <a:p>
            <a:pPr marL="114300">
              <a:lnSpc>
                <a:spcPct val="90000"/>
              </a:lnSpc>
            </a:pPr>
            <a:r>
              <a:rPr lang="en-US" sz="1400" b="0" i="0" dirty="0">
                <a:effectLst/>
              </a:rPr>
              <a:t>- `.</a:t>
            </a:r>
            <a:r>
              <a:rPr lang="en-US" sz="1400" b="0" i="0" dirty="0" err="1">
                <a:effectLst/>
              </a:rPr>
              <a:t>gitignore</a:t>
            </a:r>
            <a:r>
              <a:rPr lang="en-US" sz="1400" b="0" i="0" dirty="0">
                <a:effectLst/>
              </a:rPr>
              <a:t>` is not a security feature. Never rely on it to secure sensitive information. Always use proper access controls and encryption for sensitive data.</a:t>
            </a:r>
          </a:p>
          <a:p>
            <a:pPr marL="114300">
              <a:lnSpc>
                <a:spcPct val="90000"/>
              </a:lnSpc>
            </a:pPr>
            <a:endParaRPr lang="en-US" sz="1400" b="0" i="0" dirty="0">
              <a:effectLst/>
            </a:endParaRPr>
          </a:p>
          <a:p>
            <a:pPr marL="114300">
              <a:lnSpc>
                <a:spcPct val="90000"/>
              </a:lnSpc>
            </a:pPr>
            <a:r>
              <a:rPr lang="en-US" sz="1400" b="0" i="0" dirty="0">
                <a:effectLst/>
              </a:rPr>
              <a:t>The effective use of `.</a:t>
            </a:r>
            <a:r>
              <a:rPr lang="en-US" sz="1400" b="0" i="0" dirty="0" err="1">
                <a:effectLst/>
              </a:rPr>
              <a:t>gitignore</a:t>
            </a:r>
            <a:r>
              <a:rPr lang="en-US" sz="1400" b="0" i="0" dirty="0">
                <a:effectLst/>
              </a:rPr>
              <a:t>` files helps keep your repositories clean and avoids unintentional inclusion of files that should not be tracked by version control.</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45327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Undoing changes (reset, revert, checkout)</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Undoing changes in Git can be done using various commands like </a:t>
            </a:r>
            <a:r>
              <a:rPr lang="en-US" sz="1400" b="1" i="0" dirty="0">
                <a:effectLst/>
              </a:rPr>
              <a:t>`git reset`, `git revert`, and `git checkout`. </a:t>
            </a:r>
            <a:r>
              <a:rPr lang="en-US" sz="1400" b="0" i="0" dirty="0">
                <a:effectLst/>
              </a:rPr>
              <a:t>Each command serves a different purpose and should be used based on your specific requirements. Here's a guide on how to undo changes using these commands:</a:t>
            </a:r>
          </a:p>
          <a:p>
            <a:pPr marL="114300">
              <a:lnSpc>
                <a:spcPct val="90000"/>
              </a:lnSpc>
            </a:pPr>
            <a:r>
              <a:rPr lang="en-US" sz="1400" b="0" i="0" dirty="0">
                <a:effectLst/>
              </a:rPr>
              <a:t> 1. `git reset` - Discard Commits:</a:t>
            </a:r>
          </a:p>
          <a:p>
            <a:pPr marL="114300">
              <a:lnSpc>
                <a:spcPct val="90000"/>
              </a:lnSpc>
            </a:pPr>
            <a:r>
              <a:rPr lang="en-US" sz="1400" b="0" i="0" dirty="0">
                <a:effectLst/>
              </a:rPr>
              <a:t>Use `git reset` to move the branch pointer backward, effectively discarding commits. There are different modes of `git reset`:</a:t>
            </a:r>
          </a:p>
          <a:p>
            <a:pPr marL="114300">
              <a:lnSpc>
                <a:spcPct val="90000"/>
              </a:lnSpc>
            </a:pPr>
            <a:endParaRPr lang="en-US" sz="1400" b="0" i="0" dirty="0">
              <a:effectLst/>
            </a:endParaRPr>
          </a:p>
          <a:p>
            <a:pPr marL="114300">
              <a:lnSpc>
                <a:spcPct val="90000"/>
              </a:lnSpc>
            </a:pPr>
            <a:r>
              <a:rPr lang="en-US" sz="1400" b="0" i="0" dirty="0">
                <a:effectLst/>
              </a:rPr>
              <a:t>Soft Reset:</a:t>
            </a:r>
          </a:p>
          <a:p>
            <a:pPr marL="114300">
              <a:lnSpc>
                <a:spcPct val="90000"/>
              </a:lnSpc>
            </a:pPr>
            <a:r>
              <a:rPr lang="en-US" sz="1400" b="0" i="0" dirty="0">
                <a:effectLst/>
              </a:rPr>
              <a:t>- Preserves changes in your working directory and staging area.</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0" i="0" dirty="0">
                <a:effectLst/>
              </a:rPr>
              <a:t>Soft reset to undo the last commit</a:t>
            </a:r>
          </a:p>
          <a:p>
            <a:pPr marL="114300">
              <a:lnSpc>
                <a:spcPct val="90000"/>
              </a:lnSpc>
            </a:pPr>
            <a:r>
              <a:rPr lang="en-US" sz="1400" b="0" i="0" dirty="0">
                <a:effectLst/>
              </a:rPr>
              <a:t>git reset --soft HEAD^</a:t>
            </a:r>
          </a:p>
          <a:p>
            <a:pPr marL="114300">
              <a:lnSpc>
                <a:spcPct val="90000"/>
              </a:lnSpc>
            </a:pPr>
            <a:r>
              <a:rPr lang="en-US" sz="1400" b="0" i="0" dirty="0">
                <a:effectLst/>
              </a:rPr>
              <a:t>```</a:t>
            </a:r>
          </a:p>
          <a:p>
            <a:pPr marL="114300">
              <a:lnSpc>
                <a:spcPct val="90000"/>
              </a:lnSpc>
            </a:pPr>
            <a:r>
              <a:rPr lang="en-US" sz="1400" b="0" i="0" dirty="0">
                <a:effectLst/>
              </a:rPr>
              <a:t>Mixed Reset (Default):</a:t>
            </a:r>
          </a:p>
          <a:p>
            <a:pPr marL="114300">
              <a:lnSpc>
                <a:spcPct val="90000"/>
              </a:lnSpc>
            </a:pPr>
            <a:r>
              <a:rPr lang="en-US" sz="1400" b="0" i="0" dirty="0">
                <a:effectLst/>
              </a:rPr>
              <a:t>- Preserves changes in your working directory but resets the staging area.</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0" i="0" dirty="0">
                <a:effectLst/>
              </a:rPr>
              <a:t>Mixed reset to </a:t>
            </a:r>
            <a:r>
              <a:rPr lang="en-US" sz="1400" b="0" i="0" dirty="0" err="1">
                <a:effectLst/>
              </a:rPr>
              <a:t>unstage</a:t>
            </a:r>
            <a:r>
              <a:rPr lang="en-US" sz="1400" b="0" i="0" dirty="0">
                <a:effectLst/>
              </a:rPr>
              <a:t> changes</a:t>
            </a:r>
          </a:p>
          <a:p>
            <a:pPr marL="114300">
              <a:lnSpc>
                <a:spcPct val="90000"/>
              </a:lnSpc>
            </a:pPr>
            <a:r>
              <a:rPr lang="en-US" sz="1400" b="0" i="0" dirty="0">
                <a:effectLst/>
              </a:rPr>
              <a:t>git reset HEAD^</a:t>
            </a:r>
          </a:p>
          <a:p>
            <a:pPr marL="114300">
              <a:lnSpc>
                <a:spcPct val="90000"/>
              </a:lnSpc>
            </a:pPr>
            <a:r>
              <a:rPr lang="en-US" sz="1400" b="0" i="0" dirty="0">
                <a:effectLst/>
              </a:rPr>
              <a: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630430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Undoing changes (reset, revert, checkout)</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Hard Reset:</a:t>
            </a:r>
          </a:p>
          <a:p>
            <a:pPr marL="114300">
              <a:lnSpc>
                <a:spcPct val="90000"/>
              </a:lnSpc>
            </a:pPr>
            <a:r>
              <a:rPr lang="en-US" sz="1400" b="0" i="0" dirty="0">
                <a:effectLst/>
              </a:rPr>
              <a:t>- Discards changes in your working directory, staging area, and commits.</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0" i="0" dirty="0">
                <a:effectLst/>
              </a:rPr>
              <a:t>Hard reset to completely remove the last commit</a:t>
            </a:r>
          </a:p>
          <a:p>
            <a:pPr marL="114300">
              <a:lnSpc>
                <a:spcPct val="90000"/>
              </a:lnSpc>
            </a:pPr>
            <a:r>
              <a:rPr lang="en-US" sz="1400" b="0" i="0" dirty="0">
                <a:effectLst/>
              </a:rPr>
              <a:t>git reset --hard HEAD^</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 2. `git revert` - Create Revert Commits:</a:t>
            </a:r>
          </a:p>
          <a:p>
            <a:pPr marL="114300">
              <a:lnSpc>
                <a:spcPct val="90000"/>
              </a:lnSpc>
            </a:pPr>
            <a:endParaRPr lang="en-US" sz="1400" b="0" i="0" dirty="0">
              <a:effectLst/>
            </a:endParaRPr>
          </a:p>
          <a:p>
            <a:pPr marL="114300">
              <a:lnSpc>
                <a:spcPct val="90000"/>
              </a:lnSpc>
            </a:pPr>
            <a:r>
              <a:rPr lang="en-US" sz="1400" b="0" i="0" dirty="0">
                <a:effectLst/>
              </a:rPr>
              <a:t>Use `git revert` to create a new commit that undoes a previous commit.</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0" i="0" dirty="0">
                <a:effectLst/>
              </a:rPr>
              <a:t>Revert the last commit</a:t>
            </a:r>
          </a:p>
          <a:p>
            <a:pPr marL="114300">
              <a:lnSpc>
                <a:spcPct val="90000"/>
              </a:lnSpc>
            </a:pPr>
            <a:r>
              <a:rPr lang="en-US" sz="1400" b="0" i="0" dirty="0">
                <a:effectLst/>
              </a:rPr>
              <a:t>git revert HEAD</a:t>
            </a:r>
          </a:p>
          <a:p>
            <a:pPr marL="114300">
              <a:lnSpc>
                <a:spcPct val="90000"/>
              </a:lnSpc>
            </a:pPr>
            <a:r>
              <a:rPr lang="en-US" sz="1400" b="0" i="0" dirty="0">
                <a:effectLst/>
              </a:rPr>
              <a: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329325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Undoing changes (reset, revert, checkout)</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3. `git checkout` - Discard Local Changes:</a:t>
            </a:r>
          </a:p>
          <a:p>
            <a:pPr marL="114300">
              <a:lnSpc>
                <a:spcPct val="90000"/>
              </a:lnSpc>
            </a:pPr>
            <a:endParaRPr lang="en-US" sz="1400" b="0" i="0" dirty="0">
              <a:effectLst/>
            </a:endParaRPr>
          </a:p>
          <a:p>
            <a:pPr marL="114300">
              <a:lnSpc>
                <a:spcPct val="90000"/>
              </a:lnSpc>
            </a:pPr>
            <a:r>
              <a:rPr lang="en-US" sz="1400" b="0" i="0" dirty="0">
                <a:effectLst/>
              </a:rPr>
              <a:t>Use `git checkout` to discard changes in your working directory. This command is not used to undo commits but to discard local changes.</a:t>
            </a:r>
          </a:p>
          <a:p>
            <a:pPr marL="114300">
              <a:lnSpc>
                <a:spcPct val="90000"/>
              </a:lnSpc>
            </a:pPr>
            <a:endParaRPr lang="en-US" sz="1400" b="0" i="0" dirty="0">
              <a:effectLst/>
            </a:endParaRPr>
          </a:p>
          <a:p>
            <a:pPr marL="114300">
              <a:lnSpc>
                <a:spcPct val="90000"/>
              </a:lnSpc>
            </a:pPr>
            <a:r>
              <a:rPr lang="en-US" sz="1400" b="0" i="0" dirty="0">
                <a:effectLst/>
              </a:rPr>
              <a:t>Discard Changes in a File:</a:t>
            </a:r>
          </a:p>
          <a:p>
            <a:pPr marL="114300">
              <a:lnSpc>
                <a:spcPct val="90000"/>
              </a:lnSpc>
            </a:pPr>
            <a:r>
              <a:rPr lang="en-US" sz="1400" b="0" i="0" dirty="0">
                <a:effectLst/>
              </a:rPr>
              <a:t>```bash</a:t>
            </a:r>
          </a:p>
          <a:p>
            <a:pPr marL="114300">
              <a:lnSpc>
                <a:spcPct val="90000"/>
              </a:lnSpc>
            </a:pPr>
            <a:r>
              <a:rPr lang="en-US" sz="1400" b="0" i="0" dirty="0">
                <a:effectLst/>
              </a:rPr>
              <a:t>Discard changes in a specific file</a:t>
            </a:r>
          </a:p>
          <a:p>
            <a:pPr marL="114300">
              <a:lnSpc>
                <a:spcPct val="90000"/>
              </a:lnSpc>
            </a:pPr>
            <a:r>
              <a:rPr lang="en-US" sz="1400" b="0" i="0" dirty="0">
                <a:effectLst/>
              </a:rPr>
              <a:t>git checkout -- </a:t>
            </a:r>
            <a:r>
              <a:rPr lang="en-US" sz="1400" b="0" i="0" dirty="0" err="1">
                <a:effectLst/>
              </a:rPr>
              <a:t>file_name</a:t>
            </a:r>
            <a:endParaRPr lang="en-US" sz="1400" b="0" i="0" dirty="0">
              <a:effectLst/>
            </a:endParaRP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Discard All Changes:</a:t>
            </a:r>
          </a:p>
          <a:p>
            <a:pPr marL="114300">
              <a:lnSpc>
                <a:spcPct val="90000"/>
              </a:lnSpc>
            </a:pPr>
            <a:r>
              <a:rPr lang="en-US" sz="1400" b="0" i="0" dirty="0">
                <a:effectLst/>
              </a:rPr>
              <a:t>```bash</a:t>
            </a:r>
          </a:p>
          <a:p>
            <a:pPr marL="114300">
              <a:lnSpc>
                <a:spcPct val="90000"/>
              </a:lnSpc>
            </a:pPr>
            <a:r>
              <a:rPr lang="en-US" sz="1400" b="0" i="0" dirty="0">
                <a:effectLst/>
              </a:rPr>
              <a:t>Discard all changes in the working directory</a:t>
            </a:r>
          </a:p>
          <a:p>
            <a:pPr marL="114300">
              <a:lnSpc>
                <a:spcPct val="90000"/>
              </a:lnSpc>
            </a:pPr>
            <a:r>
              <a:rPr lang="en-US" sz="1400" b="0" i="0" dirty="0">
                <a:effectLst/>
              </a:rPr>
              <a:t>git checkout -- .</a:t>
            </a:r>
          </a:p>
          <a:p>
            <a:pPr marL="114300">
              <a:lnSpc>
                <a:spcPct val="90000"/>
              </a:lnSpc>
            </a:pPr>
            <a:r>
              <a:rPr lang="en-US" sz="1400" b="0" i="0" dirty="0">
                <a:effectLst/>
              </a:rPr>
              <a:t>```</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636853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Undoing changes (reset, revert, checkout)</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Tips:</a:t>
            </a:r>
          </a:p>
          <a:p>
            <a:pPr marL="114300">
              <a:lnSpc>
                <a:spcPct val="90000"/>
              </a:lnSpc>
            </a:pPr>
            <a:endParaRPr lang="en-US" sz="1400" b="0" i="0" dirty="0">
              <a:effectLst/>
            </a:endParaRPr>
          </a:p>
          <a:p>
            <a:pPr marL="114300">
              <a:lnSpc>
                <a:spcPct val="90000"/>
              </a:lnSpc>
            </a:pPr>
            <a:r>
              <a:rPr lang="en-US" sz="1400" b="0" i="0" dirty="0">
                <a:effectLst/>
              </a:rPr>
              <a:t>- Use `git reset` for Local Branches:</a:t>
            </a:r>
          </a:p>
          <a:p>
            <a:pPr marL="114300">
              <a:lnSpc>
                <a:spcPct val="90000"/>
              </a:lnSpc>
            </a:pPr>
            <a:r>
              <a:rPr lang="en-US" sz="1400" b="0" i="0" dirty="0">
                <a:effectLst/>
              </a:rPr>
              <a:t>  - Use `git reset` when working with local branches, especially for undoing commits that have not been pushed.</a:t>
            </a:r>
          </a:p>
          <a:p>
            <a:pPr marL="114300">
              <a:lnSpc>
                <a:spcPct val="90000"/>
              </a:lnSpc>
            </a:pPr>
            <a:endParaRPr lang="en-US" sz="1400" b="0" i="0" dirty="0">
              <a:effectLst/>
            </a:endParaRPr>
          </a:p>
          <a:p>
            <a:pPr marL="114300">
              <a:lnSpc>
                <a:spcPct val="90000"/>
              </a:lnSpc>
            </a:pPr>
            <a:r>
              <a:rPr lang="en-US" sz="1400" b="0" i="0" dirty="0">
                <a:effectLst/>
              </a:rPr>
              <a:t>- Use `git revert` for Shared Branches:</a:t>
            </a:r>
          </a:p>
          <a:p>
            <a:pPr marL="114300">
              <a:lnSpc>
                <a:spcPct val="90000"/>
              </a:lnSpc>
            </a:pPr>
            <a:r>
              <a:rPr lang="en-US" sz="1400" b="0" i="0" dirty="0">
                <a:effectLst/>
              </a:rPr>
              <a:t>  - Use `git revert` when working with shared branches to avoid rewriting history and affecting collaborators.</a:t>
            </a:r>
          </a:p>
          <a:p>
            <a:pPr marL="114300">
              <a:lnSpc>
                <a:spcPct val="90000"/>
              </a:lnSpc>
            </a:pPr>
            <a:endParaRPr lang="en-US" sz="1400" b="0" i="0" dirty="0">
              <a:effectLst/>
            </a:endParaRPr>
          </a:p>
          <a:p>
            <a:pPr marL="114300">
              <a:lnSpc>
                <a:spcPct val="90000"/>
              </a:lnSpc>
            </a:pPr>
            <a:r>
              <a:rPr lang="en-US" sz="1400" b="0" i="0" dirty="0">
                <a:effectLst/>
              </a:rPr>
              <a:t>- Be Cautious with `git reset --hard`:</a:t>
            </a:r>
          </a:p>
          <a:p>
            <a:pPr marL="114300">
              <a:lnSpc>
                <a:spcPct val="90000"/>
              </a:lnSpc>
            </a:pPr>
            <a:r>
              <a:rPr lang="en-US" sz="1400" b="0" i="0" dirty="0">
                <a:effectLst/>
              </a:rPr>
              <a:t>  - Avoid using `git reset --hard` if the changes you want to undo have not been committed or pushed.</a:t>
            </a:r>
          </a:p>
          <a:p>
            <a:pPr marL="114300">
              <a:lnSpc>
                <a:spcPct val="90000"/>
              </a:lnSpc>
            </a:pPr>
            <a:endParaRPr lang="en-US" sz="1400" b="0" i="0" dirty="0">
              <a:effectLst/>
            </a:endParaRPr>
          </a:p>
          <a:p>
            <a:pPr marL="114300">
              <a:lnSpc>
                <a:spcPct val="90000"/>
              </a:lnSpc>
            </a:pPr>
            <a:r>
              <a:rPr lang="en-US" sz="1400" b="0" i="0" dirty="0">
                <a:effectLst/>
              </a:rPr>
              <a:t>- Create Backups:</a:t>
            </a:r>
          </a:p>
          <a:p>
            <a:pPr marL="114300">
              <a:lnSpc>
                <a:spcPct val="90000"/>
              </a:lnSpc>
            </a:pPr>
            <a:r>
              <a:rPr lang="en-US" sz="1400" b="0" i="0" dirty="0">
                <a:effectLst/>
              </a:rPr>
              <a:t>  - Before performing any reset or revert, consider creating a backup branch or making a copy of your repository.</a:t>
            </a:r>
          </a:p>
          <a:p>
            <a:pPr marL="114300">
              <a:lnSpc>
                <a:spcPct val="90000"/>
              </a:lnSpc>
            </a:pPr>
            <a:endParaRPr lang="en-US" sz="1400" b="0" i="0" dirty="0">
              <a:effectLst/>
            </a:endParaRPr>
          </a:p>
          <a:p>
            <a:pPr marL="114300">
              <a:lnSpc>
                <a:spcPct val="90000"/>
              </a:lnSpc>
            </a:pPr>
            <a:r>
              <a:rPr lang="en-US" sz="1400" b="0" i="0" dirty="0">
                <a:effectLst/>
              </a:rPr>
              <a:t>- Review Changes Before Undoing:</a:t>
            </a:r>
          </a:p>
          <a:p>
            <a:pPr marL="114300">
              <a:lnSpc>
                <a:spcPct val="90000"/>
              </a:lnSpc>
            </a:pPr>
            <a:r>
              <a:rPr lang="en-US" sz="1400" b="0" i="0" dirty="0">
                <a:effectLst/>
              </a:rPr>
              <a:t>  - Use `git log` and `git diff` to review changes before deciding to undo them.</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524818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Undoing changes (reset, revert, checkout)</a:t>
            </a:r>
            <a:br>
              <a:rPr lang="en-US" b="0" i="0" kern="1200" dirty="0">
                <a:solidFill>
                  <a:schemeClr val="bg1"/>
                </a:solidFill>
                <a:effectLst/>
                <a:latin typeface="+mj-lt"/>
                <a:ea typeface="+mj-ea"/>
                <a:cs typeface="+mj-cs"/>
              </a:rPr>
            </a:br>
            <a:endParaRPr lang="en-US" b="0" i="0" kern="1200" dirty="0">
              <a:solidFill>
                <a:schemeClr val="bg1"/>
              </a:solidFill>
              <a:effectLst/>
              <a:latin typeface="+mj-lt"/>
              <a:ea typeface="+mj-ea"/>
              <a:cs typeface="+mj-cs"/>
            </a:endParaRP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 Example Workflow:</a:t>
            </a:r>
          </a:p>
          <a:p>
            <a:pPr marL="114300">
              <a:lnSpc>
                <a:spcPct val="90000"/>
              </a:lnSpc>
            </a:pPr>
            <a:endParaRPr lang="en-US" sz="1400" b="0" i="0" dirty="0">
              <a:effectLst/>
            </a:endParaRPr>
          </a:p>
          <a:p>
            <a:pPr marL="114300">
              <a:lnSpc>
                <a:spcPct val="90000"/>
              </a:lnSpc>
            </a:pPr>
            <a:r>
              <a:rPr lang="en-US" sz="1400" b="0" i="0" dirty="0">
                <a:effectLst/>
              </a:rPr>
              <a:t>Suppose you made a commit that you want to undo:</a:t>
            </a:r>
          </a:p>
          <a:p>
            <a:pPr marL="114300">
              <a:lnSpc>
                <a:spcPct val="90000"/>
              </a:lnSpc>
            </a:pPr>
            <a:endParaRPr lang="en-US" sz="1400" b="0" i="0" dirty="0">
              <a:effectLst/>
            </a:endParaRPr>
          </a:p>
          <a:p>
            <a:pPr marL="114300">
              <a:lnSpc>
                <a:spcPct val="90000"/>
              </a:lnSpc>
            </a:pPr>
            <a:r>
              <a:rPr lang="en-US" sz="1400" b="0" i="0" dirty="0">
                <a:effectLst/>
              </a:rPr>
              <a:t>```bash</a:t>
            </a:r>
          </a:p>
          <a:p>
            <a:pPr marL="114300">
              <a:lnSpc>
                <a:spcPct val="90000"/>
              </a:lnSpc>
            </a:pPr>
            <a:r>
              <a:rPr lang="en-US" sz="1400" b="0" i="0" dirty="0">
                <a:effectLst/>
              </a:rPr>
              <a:t>View commit history</a:t>
            </a:r>
          </a:p>
          <a:p>
            <a:pPr marL="114300">
              <a:lnSpc>
                <a:spcPct val="90000"/>
              </a:lnSpc>
            </a:pPr>
            <a:r>
              <a:rPr lang="en-US" sz="1400" b="0" i="0" dirty="0">
                <a:effectLst/>
              </a:rPr>
              <a:t>git log</a:t>
            </a:r>
          </a:p>
          <a:p>
            <a:pPr marL="114300">
              <a:lnSpc>
                <a:spcPct val="90000"/>
              </a:lnSpc>
            </a:pPr>
            <a:endParaRPr lang="en-US" sz="1400" b="0" i="0" dirty="0">
              <a:effectLst/>
            </a:endParaRPr>
          </a:p>
          <a:p>
            <a:pPr marL="114300">
              <a:lnSpc>
                <a:spcPct val="90000"/>
              </a:lnSpc>
            </a:pPr>
            <a:r>
              <a:rPr lang="en-US" sz="1400" b="0" i="0" dirty="0">
                <a:effectLst/>
              </a:rPr>
              <a:t>Choose the appropriate undo method</a:t>
            </a:r>
          </a:p>
          <a:p>
            <a:pPr marL="114300">
              <a:lnSpc>
                <a:spcPct val="90000"/>
              </a:lnSpc>
            </a:pPr>
            <a:r>
              <a:rPr lang="en-US" sz="1400" b="0" i="0" dirty="0">
                <a:effectLst/>
              </a:rPr>
              <a:t>For example, use git reset to discard the last commit</a:t>
            </a:r>
          </a:p>
          <a:p>
            <a:pPr marL="114300">
              <a:lnSpc>
                <a:spcPct val="90000"/>
              </a:lnSpc>
            </a:pPr>
            <a:r>
              <a:rPr lang="en-US" sz="1400" b="0" i="0" dirty="0">
                <a:effectLst/>
              </a:rPr>
              <a:t>git reset --hard HEAD^</a:t>
            </a:r>
          </a:p>
          <a:p>
            <a:pPr marL="114300">
              <a:lnSpc>
                <a:spcPct val="90000"/>
              </a:lnSpc>
            </a:pPr>
            <a:r>
              <a:rPr lang="en-US" sz="1400" b="0" i="0" dirty="0">
                <a:effectLst/>
              </a:rPr>
              <a:t>```</a:t>
            </a:r>
          </a:p>
          <a:p>
            <a:pPr marL="114300">
              <a:lnSpc>
                <a:spcPct val="90000"/>
              </a:lnSpc>
            </a:pPr>
            <a:endParaRPr lang="en-US" sz="1400" b="0" i="0" dirty="0">
              <a:effectLst/>
            </a:endParaRPr>
          </a:p>
          <a:p>
            <a:pPr marL="114300">
              <a:lnSpc>
                <a:spcPct val="90000"/>
              </a:lnSpc>
            </a:pPr>
            <a:r>
              <a:rPr lang="en-US" sz="1400" b="0" i="0" dirty="0">
                <a:effectLst/>
              </a:rPr>
              <a:t>Remember to replace `HEAD^` with the appropriate commit reference or branch name based on your situation.</a:t>
            </a:r>
          </a:p>
          <a:p>
            <a:pPr marL="114300">
              <a:lnSpc>
                <a:spcPct val="90000"/>
              </a:lnSpc>
            </a:pPr>
            <a:endParaRPr lang="en-US" sz="1400" b="0" i="0" dirty="0">
              <a:effectLst/>
            </a:endParaRPr>
          </a:p>
          <a:p>
            <a:pPr marL="114300">
              <a:lnSpc>
                <a:spcPct val="90000"/>
              </a:lnSpc>
            </a:pPr>
            <a:r>
              <a:rPr lang="en-US" sz="1400" b="0" i="0" dirty="0">
                <a:effectLst/>
              </a:rPr>
              <a:t>Choose the appropriate method based on your workflow and whether the changes are local or shared with collaborators. Always be cautious when undoing changes, especially if the changes have been shared with others.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2149493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37515" y="501650"/>
            <a:ext cx="5597517" cy="3415441"/>
          </a:xfrm>
        </p:spPr>
        <p:txBody>
          <a:bodyPr vert="horz" lIns="91440" tIns="45720" rIns="91440" bIns="45720" rtlCol="0" anchor="b">
            <a:normAutofit/>
          </a:bodyPr>
          <a:lstStyle/>
          <a:p>
            <a:pPr algn="l"/>
            <a:r>
              <a:rPr lang="en-US" b="1" i="0" dirty="0">
                <a:effectLst/>
                <a:latin typeface="Söhne"/>
              </a:rPr>
              <a:t>Week 2: Advanced Git Topics</a:t>
            </a: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57</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707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37515" y="501650"/>
            <a:ext cx="5597517" cy="3415441"/>
          </a:xfrm>
        </p:spPr>
        <p:txBody>
          <a:bodyPr vert="horz" lIns="91440" tIns="45720" rIns="91440" bIns="45720" rtlCol="0" anchor="b">
            <a:normAutofit/>
          </a:bodyPr>
          <a:lstStyle/>
          <a:p>
            <a:pPr algn="l"/>
            <a:r>
              <a:rPr lang="en-US" b="1" i="0" dirty="0">
                <a:effectLst/>
                <a:latin typeface="Söhne"/>
              </a:rPr>
              <a:t>Week 3: Introduction to GitHub</a:t>
            </a: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58</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124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11: Introduction to GitHub</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Overview of GitHub and its features</a:t>
            </a:r>
          </a:p>
          <a:p>
            <a:pPr marL="342900" indent="-342900" algn="l">
              <a:buFont typeface="Wingdings" panose="05000000000000000000" pitchFamily="2" charset="2"/>
              <a:buChar char="q"/>
            </a:pPr>
            <a:r>
              <a:rPr lang="en-US" sz="2400" b="0" i="0" dirty="0">
                <a:solidFill>
                  <a:srgbClr val="374151"/>
                </a:solidFill>
                <a:effectLst/>
                <a:latin typeface="Söhne"/>
              </a:rPr>
              <a:t>Creating a GitHub account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59</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1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What is version control?</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1" i="0" dirty="0">
                <a:effectLst/>
              </a:rPr>
              <a:t>Version control systems come in two main types:</a:t>
            </a:r>
          </a:p>
          <a:p>
            <a:pPr marL="114300">
              <a:lnSpc>
                <a:spcPct val="90000"/>
              </a:lnSpc>
            </a:pPr>
            <a:endParaRPr lang="en-US" sz="1400" b="0" i="0" dirty="0">
              <a:effectLst/>
            </a:endParaRPr>
          </a:p>
          <a:p>
            <a:pPr marL="114300">
              <a:lnSpc>
                <a:spcPct val="90000"/>
              </a:lnSpc>
            </a:pPr>
            <a:r>
              <a:rPr lang="en-US" sz="1400" b="0" i="0" dirty="0">
                <a:effectLst/>
              </a:rPr>
              <a:t>- </a:t>
            </a:r>
            <a:r>
              <a:rPr lang="en-US" sz="1400" b="1" i="0" dirty="0">
                <a:effectLst/>
              </a:rPr>
              <a:t>Centralized Version Control System (CVCS):</a:t>
            </a:r>
          </a:p>
          <a:p>
            <a:pPr marL="114300">
              <a:lnSpc>
                <a:spcPct val="90000"/>
              </a:lnSpc>
            </a:pPr>
            <a:r>
              <a:rPr lang="en-US" sz="1400" b="0" i="0" dirty="0">
                <a:effectLst/>
              </a:rPr>
              <a:t>  - Uses a central server to store all files and enables users to check out a copy of the files. Examples include CVS (Concurrent Versions System) and Subversion.</a:t>
            </a:r>
          </a:p>
          <a:p>
            <a:pPr marL="114300">
              <a:lnSpc>
                <a:spcPct val="90000"/>
              </a:lnSpc>
            </a:pPr>
            <a:endParaRPr lang="en-US" sz="1400" b="0" i="0" dirty="0">
              <a:effectLst/>
            </a:endParaRPr>
          </a:p>
          <a:p>
            <a:pPr marL="114300">
              <a:lnSpc>
                <a:spcPct val="90000"/>
              </a:lnSpc>
            </a:pPr>
            <a:r>
              <a:rPr lang="en-US" sz="1400" b="1" i="0" dirty="0">
                <a:effectLst/>
              </a:rPr>
              <a:t>- Distributed Version Control System (DVCS):</a:t>
            </a:r>
          </a:p>
          <a:p>
            <a:pPr marL="114300">
              <a:lnSpc>
                <a:spcPct val="90000"/>
              </a:lnSpc>
            </a:pPr>
            <a:r>
              <a:rPr lang="en-US" sz="1400" b="0" i="0" dirty="0">
                <a:effectLst/>
              </a:rPr>
              <a:t>  - Each user has their own copy of the repository, including the complete history. Examples include Git, Mercurial, and Bazaar.</a:t>
            </a:r>
          </a:p>
          <a:p>
            <a:pPr marL="114300">
              <a:lnSpc>
                <a:spcPct val="90000"/>
              </a:lnSpc>
            </a:pPr>
            <a:endParaRPr lang="en-US" sz="1400" b="0" i="0" dirty="0">
              <a:effectLst/>
            </a:endParaRPr>
          </a:p>
          <a:p>
            <a:pPr marL="114300">
              <a:lnSpc>
                <a:spcPct val="90000"/>
              </a:lnSpc>
            </a:pPr>
            <a:r>
              <a:rPr lang="en-US" sz="1400" b="1" i="0" dirty="0">
                <a:effectLst/>
              </a:rPr>
              <a:t>Git </a:t>
            </a:r>
            <a:r>
              <a:rPr lang="en-US" sz="1400" b="0" i="0" dirty="0">
                <a:effectLst/>
              </a:rPr>
              <a:t>is one of the most widely used distributed version control systems. It is known for its speed, flexibility, and robust branching and merging capabilities. Git, combined with platforms like GitHub, GitLab, or Bitbucket, is widely used for collaborative software development.</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1614846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Overview of GitHub and its features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GitHub is a web-based platform that provides version control and collaborative features for software development. It is widely used for hosting and managing Git repositories. Here's an overview of GitHub and its key features:</a:t>
            </a:r>
          </a:p>
          <a:p>
            <a:pPr marL="114300">
              <a:lnSpc>
                <a:spcPct val="90000"/>
              </a:lnSpc>
            </a:pPr>
            <a:endParaRPr lang="en-US" sz="1400" b="0" i="0" dirty="0">
              <a:effectLst/>
            </a:endParaRPr>
          </a:p>
          <a:p>
            <a:pPr marL="114300">
              <a:lnSpc>
                <a:spcPct val="90000"/>
              </a:lnSpc>
            </a:pPr>
            <a:r>
              <a:rPr lang="en-US" sz="1400" b="0" i="0" dirty="0">
                <a:effectLst/>
              </a:rPr>
              <a:t> 1. Repository Hosting:</a:t>
            </a:r>
          </a:p>
          <a:p>
            <a:pPr marL="114300">
              <a:lnSpc>
                <a:spcPct val="90000"/>
              </a:lnSpc>
            </a:pPr>
            <a:r>
              <a:rPr lang="en-US" sz="1400" b="0" i="0" dirty="0">
                <a:effectLst/>
              </a:rPr>
              <a:t>   - GitHub hosts Git repositories, providing a centralized location for code storage and collaboration.</a:t>
            </a:r>
          </a:p>
          <a:p>
            <a:pPr marL="114300">
              <a:lnSpc>
                <a:spcPct val="90000"/>
              </a:lnSpc>
            </a:pPr>
            <a:endParaRPr lang="en-US" sz="1400" b="0" i="0" dirty="0">
              <a:effectLst/>
            </a:endParaRPr>
          </a:p>
          <a:p>
            <a:pPr marL="114300">
              <a:lnSpc>
                <a:spcPct val="90000"/>
              </a:lnSpc>
            </a:pPr>
            <a:r>
              <a:rPr lang="en-US" sz="1400" b="0" i="0" dirty="0">
                <a:effectLst/>
              </a:rPr>
              <a:t> 2. Collaboration:</a:t>
            </a:r>
          </a:p>
          <a:p>
            <a:pPr marL="114300">
              <a:lnSpc>
                <a:spcPct val="90000"/>
              </a:lnSpc>
            </a:pPr>
            <a:r>
              <a:rPr lang="en-US" sz="1400" b="0" i="0" dirty="0">
                <a:effectLst/>
              </a:rPr>
              <a:t>   - Multiple developers can work on a project simultaneously, contributing to different branches and features.</a:t>
            </a:r>
          </a:p>
          <a:p>
            <a:pPr marL="114300">
              <a:lnSpc>
                <a:spcPct val="90000"/>
              </a:lnSpc>
            </a:pPr>
            <a:endParaRPr lang="en-US" sz="1400" b="0" i="0" dirty="0">
              <a:effectLst/>
            </a:endParaRPr>
          </a:p>
          <a:p>
            <a:pPr marL="114300">
              <a:lnSpc>
                <a:spcPct val="90000"/>
              </a:lnSpc>
            </a:pPr>
            <a:r>
              <a:rPr lang="en-US" sz="1400" b="0" i="0" dirty="0">
                <a:effectLst/>
              </a:rPr>
              <a:t> 3. Version Control:</a:t>
            </a:r>
          </a:p>
          <a:p>
            <a:pPr marL="114300">
              <a:lnSpc>
                <a:spcPct val="90000"/>
              </a:lnSpc>
            </a:pPr>
            <a:r>
              <a:rPr lang="en-US" sz="1400" b="0" i="0" dirty="0">
                <a:effectLst/>
              </a:rPr>
              <a:t>   - GitHub uses Git for version control, allowing developers to track changes, revert to previous states, and collaborate efficiently.</a:t>
            </a:r>
          </a:p>
          <a:p>
            <a:pPr marL="114300">
              <a:lnSpc>
                <a:spcPct val="90000"/>
              </a:lnSpc>
            </a:pPr>
            <a:endParaRPr lang="en-US" sz="1400" b="0" i="0" dirty="0">
              <a:effectLst/>
            </a:endParaRPr>
          </a:p>
          <a:p>
            <a:pPr marL="114300">
              <a:lnSpc>
                <a:spcPct val="90000"/>
              </a:lnSpc>
            </a:pPr>
            <a:r>
              <a:rPr lang="en-US" sz="1400" b="0" i="0" dirty="0">
                <a:effectLst/>
              </a:rPr>
              <a:t> 4. Pull Requests:</a:t>
            </a:r>
          </a:p>
          <a:p>
            <a:pPr marL="114300">
              <a:lnSpc>
                <a:spcPct val="90000"/>
              </a:lnSpc>
            </a:pPr>
            <a:r>
              <a:rPr lang="en-US" sz="1400" b="0" i="0" dirty="0">
                <a:effectLst/>
              </a:rPr>
              <a:t>   - Developers can propose changes by creating pull requests, enabling others to review, comment, and suggest modifications before merging.</a:t>
            </a: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363565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Overview of GitHub and its features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 5. Branching:</a:t>
            </a:r>
          </a:p>
          <a:p>
            <a:pPr marL="114300">
              <a:lnSpc>
                <a:spcPct val="90000"/>
              </a:lnSpc>
            </a:pPr>
            <a:r>
              <a:rPr lang="en-US" sz="1400" b="0" i="0" dirty="0">
                <a:effectLst/>
              </a:rPr>
              <a:t>   - GitHub supports branching, allowing developers to work on features or bug fixes in isolated branches before merging into the main branch.</a:t>
            </a:r>
          </a:p>
          <a:p>
            <a:pPr marL="114300">
              <a:lnSpc>
                <a:spcPct val="90000"/>
              </a:lnSpc>
            </a:pPr>
            <a:endParaRPr lang="en-US" sz="1400" b="0" i="0" dirty="0">
              <a:effectLst/>
            </a:endParaRPr>
          </a:p>
          <a:p>
            <a:pPr marL="114300">
              <a:lnSpc>
                <a:spcPct val="90000"/>
              </a:lnSpc>
            </a:pPr>
            <a:r>
              <a:rPr lang="en-US" sz="1400" b="0" i="0" dirty="0">
                <a:effectLst/>
              </a:rPr>
              <a:t> 6. Issues and Bug Tracking:</a:t>
            </a:r>
          </a:p>
          <a:p>
            <a:pPr marL="114300">
              <a:lnSpc>
                <a:spcPct val="90000"/>
              </a:lnSpc>
            </a:pPr>
            <a:r>
              <a:rPr lang="en-US" sz="1400" b="0" i="0" dirty="0">
                <a:effectLst/>
              </a:rPr>
              <a:t>   - Users can create issues to report bugs, request features, or discuss improvements. Issues can be assigned, labeled, and linked to pull requests.</a:t>
            </a:r>
          </a:p>
          <a:p>
            <a:pPr marL="114300">
              <a:lnSpc>
                <a:spcPct val="90000"/>
              </a:lnSpc>
            </a:pPr>
            <a:endParaRPr lang="en-US" sz="1400" b="0" i="0" dirty="0">
              <a:effectLst/>
            </a:endParaRPr>
          </a:p>
          <a:p>
            <a:pPr marL="114300">
              <a:lnSpc>
                <a:spcPct val="90000"/>
              </a:lnSpc>
            </a:pPr>
            <a:r>
              <a:rPr lang="en-US" sz="1400" b="0" i="0" dirty="0">
                <a:effectLst/>
              </a:rPr>
              <a:t> 7. Milestones:</a:t>
            </a:r>
          </a:p>
          <a:p>
            <a:pPr marL="114300">
              <a:lnSpc>
                <a:spcPct val="90000"/>
              </a:lnSpc>
            </a:pPr>
            <a:r>
              <a:rPr lang="en-US" sz="1400" b="0" i="0" dirty="0">
                <a:effectLst/>
              </a:rPr>
              <a:t>   - Milestones help organize and track progress by grouping related issues and pull requests together.</a:t>
            </a:r>
          </a:p>
          <a:p>
            <a:pPr marL="114300">
              <a:lnSpc>
                <a:spcPct val="90000"/>
              </a:lnSpc>
            </a:pPr>
            <a:endParaRPr lang="en-US" sz="1400" b="0" i="0" dirty="0">
              <a:effectLst/>
            </a:endParaRPr>
          </a:p>
          <a:p>
            <a:pPr marL="114300">
              <a:lnSpc>
                <a:spcPct val="90000"/>
              </a:lnSpc>
            </a:pPr>
            <a:r>
              <a:rPr lang="en-US" sz="1400" b="0" i="0" dirty="0">
                <a:effectLst/>
              </a:rPr>
              <a:t> 8. Wikis:</a:t>
            </a:r>
          </a:p>
          <a:p>
            <a:pPr marL="114300">
              <a:lnSpc>
                <a:spcPct val="90000"/>
              </a:lnSpc>
            </a:pPr>
            <a:r>
              <a:rPr lang="en-US" sz="1400" b="0" i="0" dirty="0">
                <a:effectLst/>
              </a:rPr>
              <a:t>   - GitHub provides wikis for documenting project details, guidelines, and other relevant information.</a:t>
            </a:r>
          </a:p>
          <a:p>
            <a:pPr marL="114300">
              <a:lnSpc>
                <a:spcPct val="90000"/>
              </a:lnSpc>
            </a:pPr>
            <a:endParaRPr lang="en-US" sz="1400" b="0" i="0" dirty="0">
              <a:effectLst/>
            </a:endParaRPr>
          </a:p>
          <a:p>
            <a:pPr marL="114300">
              <a:lnSpc>
                <a:spcPct val="90000"/>
              </a:lnSpc>
            </a:pPr>
            <a:r>
              <a:rPr lang="en-US" sz="1400" b="0" i="0" dirty="0">
                <a:effectLst/>
              </a:rPr>
              <a:t> 9. Actions:</a:t>
            </a:r>
          </a:p>
          <a:p>
            <a:pPr marL="114300">
              <a:lnSpc>
                <a:spcPct val="90000"/>
              </a:lnSpc>
            </a:pPr>
            <a:r>
              <a:rPr lang="en-US" sz="1400" b="0" i="0" dirty="0">
                <a:effectLst/>
              </a:rPr>
              <a:t>   - GitHub Actions enables automated workflows, including continuous integration and delivery (CI/CD), allowing developers to automate build, test, and deployment processes.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42529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Overview of GitHub and its features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9. Actions:</a:t>
            </a:r>
          </a:p>
          <a:p>
            <a:pPr marL="114300">
              <a:lnSpc>
                <a:spcPct val="90000"/>
              </a:lnSpc>
            </a:pPr>
            <a:r>
              <a:rPr lang="en-US" sz="1400" b="0" i="0" dirty="0">
                <a:effectLst/>
              </a:rPr>
              <a:t>   - GitHub Actions enables automated workflows, including continuous integration and delivery (CI/CD), allowing developers to automate build, test, and deployment processes.</a:t>
            </a:r>
          </a:p>
          <a:p>
            <a:pPr marL="114300">
              <a:lnSpc>
                <a:spcPct val="90000"/>
              </a:lnSpc>
            </a:pPr>
            <a:endParaRPr lang="en-US" sz="1400" b="0" i="0" dirty="0">
              <a:effectLst/>
            </a:endParaRPr>
          </a:p>
          <a:p>
            <a:pPr marL="114300">
              <a:lnSpc>
                <a:spcPct val="90000"/>
              </a:lnSpc>
            </a:pPr>
            <a:r>
              <a:rPr lang="en-US" sz="1400" b="0" i="0" dirty="0">
                <a:effectLst/>
              </a:rPr>
              <a:t> 10. Code Review:</a:t>
            </a:r>
          </a:p>
          <a:p>
            <a:pPr marL="114300">
              <a:lnSpc>
                <a:spcPct val="90000"/>
              </a:lnSpc>
            </a:pPr>
            <a:r>
              <a:rPr lang="en-US" sz="1400" b="0" i="0" dirty="0">
                <a:effectLst/>
              </a:rPr>
              <a:t>   - GitHub facilitates code reviews through inline comments, suggesting changes, and reviewing pull requests.</a:t>
            </a:r>
          </a:p>
          <a:p>
            <a:pPr marL="114300">
              <a:lnSpc>
                <a:spcPct val="90000"/>
              </a:lnSpc>
            </a:pPr>
            <a:endParaRPr lang="en-US" sz="1400" b="0" i="0" dirty="0">
              <a:effectLst/>
            </a:endParaRPr>
          </a:p>
          <a:p>
            <a:pPr marL="114300">
              <a:lnSpc>
                <a:spcPct val="90000"/>
              </a:lnSpc>
            </a:pPr>
            <a:r>
              <a:rPr lang="en-US" sz="1400" b="0" i="0" dirty="0">
                <a:effectLst/>
              </a:rPr>
              <a:t> 11. Security Alerts:</a:t>
            </a:r>
          </a:p>
          <a:p>
            <a:pPr marL="114300">
              <a:lnSpc>
                <a:spcPct val="90000"/>
              </a:lnSpc>
            </a:pPr>
            <a:r>
              <a:rPr lang="en-US" sz="1400" b="0" i="0" dirty="0">
                <a:effectLst/>
              </a:rPr>
              <a:t>   - GitHub automatically scans repositories for known vulnerabilities and provides security alerts.</a:t>
            </a:r>
          </a:p>
          <a:p>
            <a:pPr marL="114300">
              <a:lnSpc>
                <a:spcPct val="90000"/>
              </a:lnSpc>
            </a:pPr>
            <a:endParaRPr lang="en-US" sz="1400" b="0" i="0" dirty="0">
              <a:effectLst/>
            </a:endParaRPr>
          </a:p>
          <a:p>
            <a:pPr marL="114300">
              <a:lnSpc>
                <a:spcPct val="90000"/>
              </a:lnSpc>
            </a:pPr>
            <a:r>
              <a:rPr lang="en-US" sz="1400" b="0" i="0" dirty="0">
                <a:effectLst/>
              </a:rPr>
              <a:t> 12. GitHub Pages:</a:t>
            </a:r>
          </a:p>
          <a:p>
            <a:pPr marL="114300">
              <a:lnSpc>
                <a:spcPct val="90000"/>
              </a:lnSpc>
            </a:pPr>
            <a:r>
              <a:rPr lang="en-US" sz="1400" b="0" i="0" dirty="0">
                <a:effectLst/>
              </a:rPr>
              <a:t>   - Users can host static websites directly from their GitHub repositories using GitHub Pages.</a:t>
            </a:r>
          </a:p>
          <a:p>
            <a:pPr marL="114300">
              <a:lnSpc>
                <a:spcPct val="90000"/>
              </a:lnSpc>
            </a:pPr>
            <a:endParaRPr lang="en-US" sz="1400" b="0" i="0" dirty="0">
              <a:effectLst/>
            </a:endParaRPr>
          </a:p>
          <a:p>
            <a:pPr marL="114300">
              <a:lnSpc>
                <a:spcPct val="90000"/>
              </a:lnSpc>
            </a:pPr>
            <a:r>
              <a:rPr lang="en-US" sz="1400" b="0" i="0" dirty="0">
                <a:effectLst/>
              </a:rPr>
              <a:t> 13. Projects:</a:t>
            </a:r>
          </a:p>
          <a:p>
            <a:pPr marL="114300">
              <a:lnSpc>
                <a:spcPct val="90000"/>
              </a:lnSpc>
            </a:pPr>
            <a:r>
              <a:rPr lang="en-US" sz="1400" b="0" i="0" dirty="0">
                <a:effectLst/>
              </a:rPr>
              <a:t>   - GitHub Projects provide a visual way to manage and organize work, including tasks, notes, and a kanban board.</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62</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99848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Overview of GitHub and its features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14. Community and Social Features:</a:t>
            </a:r>
          </a:p>
          <a:p>
            <a:pPr marL="114300">
              <a:lnSpc>
                <a:spcPct val="90000"/>
              </a:lnSpc>
            </a:pPr>
            <a:r>
              <a:rPr lang="en-US" sz="1400" b="0" i="0" dirty="0">
                <a:effectLst/>
              </a:rPr>
              <a:t>   - GitHub fosters a community around code repositories, allowing users to follow repositories, star projects, and contribute to open-source projects.</a:t>
            </a:r>
          </a:p>
          <a:p>
            <a:pPr marL="114300">
              <a:lnSpc>
                <a:spcPct val="90000"/>
              </a:lnSpc>
            </a:pPr>
            <a:endParaRPr lang="en-US" sz="1400" b="0" i="0" dirty="0">
              <a:effectLst/>
            </a:endParaRPr>
          </a:p>
          <a:p>
            <a:pPr marL="114300">
              <a:lnSpc>
                <a:spcPct val="90000"/>
              </a:lnSpc>
            </a:pPr>
            <a:r>
              <a:rPr lang="en-US" sz="1400" b="0" i="0" dirty="0">
                <a:effectLst/>
              </a:rPr>
              <a:t> 15. Graphs and Insights:</a:t>
            </a:r>
          </a:p>
          <a:p>
            <a:pPr marL="114300">
              <a:lnSpc>
                <a:spcPct val="90000"/>
              </a:lnSpc>
            </a:pPr>
            <a:r>
              <a:rPr lang="en-US" sz="1400" b="0" i="0" dirty="0">
                <a:effectLst/>
              </a:rPr>
              <a:t>   - GitHub provides graphs and insights to track repository activity, contributors, and code frequency.</a:t>
            </a:r>
          </a:p>
          <a:p>
            <a:pPr marL="114300">
              <a:lnSpc>
                <a:spcPct val="90000"/>
              </a:lnSpc>
            </a:pPr>
            <a:endParaRPr lang="en-US" sz="1400" b="0" i="0" dirty="0">
              <a:effectLst/>
            </a:endParaRPr>
          </a:p>
          <a:p>
            <a:pPr marL="114300">
              <a:lnSpc>
                <a:spcPct val="90000"/>
              </a:lnSpc>
            </a:pPr>
            <a:r>
              <a:rPr lang="en-US" sz="1400" b="0" i="0" dirty="0">
                <a:effectLst/>
              </a:rPr>
              <a:t> 16. GitHub Gist:</a:t>
            </a:r>
          </a:p>
          <a:p>
            <a:pPr marL="114300">
              <a:lnSpc>
                <a:spcPct val="90000"/>
              </a:lnSpc>
            </a:pPr>
            <a:r>
              <a:rPr lang="en-US" sz="1400" b="0" i="0" dirty="0">
                <a:effectLst/>
              </a:rPr>
              <a:t>   - GitHub Gist allows users to share and collaborate on snippets of code, text, or markdown files.</a:t>
            </a:r>
          </a:p>
          <a:p>
            <a:pPr marL="114300">
              <a:lnSpc>
                <a:spcPct val="90000"/>
              </a:lnSpc>
            </a:pPr>
            <a:endParaRPr lang="en-US" sz="1400" b="0" i="0" dirty="0">
              <a:effectLst/>
            </a:endParaRPr>
          </a:p>
          <a:p>
            <a:pPr marL="114300">
              <a:lnSpc>
                <a:spcPct val="90000"/>
              </a:lnSpc>
            </a:pPr>
            <a:r>
              <a:rPr lang="en-US" sz="1400" b="0" i="0" dirty="0">
                <a:effectLst/>
              </a:rPr>
              <a:t> 17. Search and Explore:</a:t>
            </a:r>
          </a:p>
          <a:p>
            <a:pPr marL="114300">
              <a:lnSpc>
                <a:spcPct val="90000"/>
              </a:lnSpc>
            </a:pPr>
            <a:r>
              <a:rPr lang="en-US" sz="1400" b="0" i="0" dirty="0">
                <a:effectLst/>
              </a:rPr>
              <a:t>   - Users can search for repositories, topics, and developers, making it easy to discover and explore projects.</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506886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Overview of GitHub and its features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18. API and Integrations:</a:t>
            </a:r>
          </a:p>
          <a:p>
            <a:pPr marL="114300">
              <a:lnSpc>
                <a:spcPct val="90000"/>
              </a:lnSpc>
            </a:pPr>
            <a:r>
              <a:rPr lang="en-US" sz="1400" b="0" i="0" dirty="0">
                <a:effectLst/>
              </a:rPr>
              <a:t>   - GitHub offers a comprehensive API, enabling integrations with various tools and services.</a:t>
            </a:r>
          </a:p>
          <a:p>
            <a:pPr marL="114300">
              <a:lnSpc>
                <a:spcPct val="90000"/>
              </a:lnSpc>
            </a:pPr>
            <a:endParaRPr lang="en-US" sz="1400" b="0" i="0" dirty="0">
              <a:effectLst/>
            </a:endParaRPr>
          </a:p>
          <a:p>
            <a:pPr marL="114300">
              <a:lnSpc>
                <a:spcPct val="90000"/>
              </a:lnSpc>
            </a:pPr>
            <a:r>
              <a:rPr lang="en-US" sz="1400" b="0" i="0" dirty="0">
                <a:effectLst/>
              </a:rPr>
              <a:t> 19. Organization Accounts:</a:t>
            </a:r>
          </a:p>
          <a:p>
            <a:pPr marL="114300">
              <a:lnSpc>
                <a:spcPct val="90000"/>
              </a:lnSpc>
            </a:pPr>
            <a:r>
              <a:rPr lang="en-US" sz="1400" b="0" i="0" dirty="0">
                <a:effectLst/>
              </a:rPr>
              <a:t>   - Organizations on GitHub allow teams to collaborate and manage access to repositories.</a:t>
            </a:r>
          </a:p>
          <a:p>
            <a:pPr marL="114300">
              <a:lnSpc>
                <a:spcPct val="90000"/>
              </a:lnSpc>
            </a:pPr>
            <a:endParaRPr lang="en-US" sz="1400" b="0" i="0" dirty="0">
              <a:effectLst/>
            </a:endParaRPr>
          </a:p>
          <a:p>
            <a:pPr marL="114300">
              <a:lnSpc>
                <a:spcPct val="90000"/>
              </a:lnSpc>
            </a:pPr>
            <a:r>
              <a:rPr lang="en-US" sz="1400" b="0" i="0" dirty="0">
                <a:effectLst/>
              </a:rPr>
              <a:t> 20. Desktop Application:</a:t>
            </a:r>
          </a:p>
          <a:p>
            <a:pPr marL="114300">
              <a:lnSpc>
                <a:spcPct val="90000"/>
              </a:lnSpc>
            </a:pPr>
            <a:r>
              <a:rPr lang="en-US" sz="1400" b="0" i="0" dirty="0">
                <a:effectLst/>
              </a:rPr>
              <a:t>   - GitHub provides a desktop application for a user-friendly interface to manage repositories and perform Git operations.</a:t>
            </a:r>
          </a:p>
          <a:p>
            <a:pPr marL="114300">
              <a:lnSpc>
                <a:spcPct val="90000"/>
              </a:lnSpc>
            </a:pPr>
            <a:endParaRPr lang="en-US" sz="1400" b="0" i="0" dirty="0">
              <a:effectLst/>
            </a:endParaRPr>
          </a:p>
          <a:p>
            <a:pPr marL="114300">
              <a:lnSpc>
                <a:spcPct val="90000"/>
              </a:lnSpc>
            </a:pPr>
            <a:r>
              <a:rPr lang="en-US" sz="1400" b="0" i="0" dirty="0">
                <a:effectLst/>
              </a:rPr>
              <a:t>GitHub plays a crucial role in modern software development, providing a platform that integrates version control, collaboration, and automation. Its user-friendly interface and extensive features make it a preferred choice for individual developers, teams, and open-source communities.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549056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a GitHub account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400" b="0" i="0" dirty="0">
                <a:effectLst/>
              </a:rPr>
              <a:t>Creating a GitHub account is a straightforward process. Follow these steps to create your GitHub account:</a:t>
            </a:r>
          </a:p>
          <a:p>
            <a:pPr marL="114300">
              <a:lnSpc>
                <a:spcPct val="90000"/>
              </a:lnSpc>
            </a:pPr>
            <a:endParaRPr lang="en-US" sz="1400" b="0" i="0" dirty="0">
              <a:effectLst/>
            </a:endParaRPr>
          </a:p>
          <a:p>
            <a:pPr marL="114300">
              <a:lnSpc>
                <a:spcPct val="90000"/>
              </a:lnSpc>
            </a:pPr>
            <a:r>
              <a:rPr lang="en-US" sz="1400" b="0" i="0" dirty="0">
                <a:effectLst/>
              </a:rPr>
              <a:t>Visit the GitHub Website:</a:t>
            </a:r>
          </a:p>
          <a:p>
            <a:pPr marL="114300">
              <a:lnSpc>
                <a:spcPct val="90000"/>
              </a:lnSpc>
            </a:pPr>
            <a:endParaRPr lang="en-US" sz="1400" b="0" i="0" dirty="0">
              <a:effectLst/>
            </a:endParaRPr>
          </a:p>
          <a:p>
            <a:pPr marL="114300">
              <a:lnSpc>
                <a:spcPct val="90000"/>
              </a:lnSpc>
            </a:pPr>
            <a:r>
              <a:rPr lang="en-US" sz="1400" b="0" i="0" dirty="0">
                <a:effectLst/>
              </a:rPr>
              <a:t>Open your web browser and go to the GitHub website: https://github.com/</a:t>
            </a:r>
          </a:p>
          <a:p>
            <a:pPr marL="114300">
              <a:lnSpc>
                <a:spcPct val="90000"/>
              </a:lnSpc>
            </a:pPr>
            <a:r>
              <a:rPr lang="en-US" sz="1400" b="0" i="0" dirty="0">
                <a:effectLst/>
              </a:rPr>
              <a:t>Click on "Sign Up":</a:t>
            </a:r>
          </a:p>
          <a:p>
            <a:pPr marL="114300">
              <a:lnSpc>
                <a:spcPct val="90000"/>
              </a:lnSpc>
            </a:pPr>
            <a:endParaRPr lang="en-US" sz="1400" b="0" i="0" dirty="0">
              <a:effectLst/>
            </a:endParaRPr>
          </a:p>
          <a:p>
            <a:pPr marL="114300">
              <a:lnSpc>
                <a:spcPct val="90000"/>
              </a:lnSpc>
            </a:pPr>
            <a:r>
              <a:rPr lang="en-US" sz="1400" b="0" i="0" dirty="0">
                <a:effectLst/>
              </a:rPr>
              <a:t>On the GitHub homepage, click on the "Sign Up" button in the top right corner.</a:t>
            </a:r>
          </a:p>
          <a:p>
            <a:pPr marL="114300">
              <a:lnSpc>
                <a:spcPct val="90000"/>
              </a:lnSpc>
            </a:pPr>
            <a:r>
              <a:rPr lang="en-US" sz="1400" b="0" i="0" dirty="0">
                <a:effectLst/>
              </a:rPr>
              <a:t>Provide Your Information:</a:t>
            </a:r>
          </a:p>
          <a:p>
            <a:pPr marL="114300">
              <a:lnSpc>
                <a:spcPct val="90000"/>
              </a:lnSpc>
            </a:pPr>
            <a:endParaRPr lang="en-US" sz="1400" b="0" i="0" dirty="0">
              <a:effectLst/>
            </a:endParaRPr>
          </a:p>
          <a:p>
            <a:pPr marL="114300">
              <a:lnSpc>
                <a:spcPct val="90000"/>
              </a:lnSpc>
            </a:pPr>
            <a:r>
              <a:rPr lang="en-US" sz="1400" b="0" i="0" dirty="0">
                <a:effectLst/>
              </a:rPr>
              <a:t>Fill in the required information in the provided form. This typically includes:</a:t>
            </a:r>
          </a:p>
          <a:p>
            <a:pPr marL="114300">
              <a:lnSpc>
                <a:spcPct val="90000"/>
              </a:lnSpc>
            </a:pPr>
            <a:r>
              <a:rPr lang="en-US" sz="1400" b="0" i="0" dirty="0">
                <a:effectLst/>
              </a:rPr>
              <a:t>Your username (this will be part of your GitHub URL).</a:t>
            </a:r>
          </a:p>
          <a:p>
            <a:pPr marL="114300">
              <a:lnSpc>
                <a:spcPct val="90000"/>
              </a:lnSpc>
            </a:pPr>
            <a:r>
              <a:rPr lang="en-US" sz="1400" b="0" i="0" dirty="0">
                <a:effectLst/>
              </a:rPr>
              <a:t>Your email address.</a:t>
            </a:r>
          </a:p>
          <a:p>
            <a:pPr marL="114300">
              <a:lnSpc>
                <a:spcPct val="90000"/>
              </a:lnSpc>
            </a:pPr>
            <a:r>
              <a:rPr lang="en-US" sz="1400" b="0" i="0" dirty="0">
                <a:effectLst/>
              </a:rPr>
              <a:t>A strong and secure password.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8608374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12: GitHub Repositories and Forking</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Creating repositories on GitHub</a:t>
            </a:r>
          </a:p>
          <a:p>
            <a:pPr marL="342900" indent="-342900" algn="l">
              <a:buFont typeface="Wingdings" panose="05000000000000000000" pitchFamily="2" charset="2"/>
              <a:buChar char="q"/>
            </a:pPr>
            <a:r>
              <a:rPr lang="en-US" sz="2400" b="0" i="0" dirty="0">
                <a:solidFill>
                  <a:srgbClr val="374151"/>
                </a:solidFill>
                <a:effectLst/>
                <a:latin typeface="Söhne"/>
              </a:rPr>
              <a:t>Forking repositories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66</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C8C9F20-73BD-83FE-EDBE-5ADA6F2D0326}"/>
              </a:ext>
            </a:extLst>
          </p:cNvPr>
          <p:cNvSpPr txBox="1"/>
          <p:nvPr/>
        </p:nvSpPr>
        <p:spPr>
          <a:xfrm>
            <a:off x="423447" y="501651"/>
            <a:ext cx="3890802" cy="369332"/>
          </a:xfrm>
          <a:prstGeom prst="rect">
            <a:avLst/>
          </a:prstGeom>
          <a:noFill/>
        </p:spPr>
        <p:txBody>
          <a:bodyPr wrap="square" rtlCol="0">
            <a:spAutoFit/>
          </a:bodyPr>
          <a:lstStyle/>
          <a:p>
            <a:r>
              <a:rPr lang="en-US" dirty="0">
                <a:solidFill>
                  <a:schemeClr val="bg1"/>
                </a:solidFill>
              </a:rPr>
              <a:t>Stopped here. </a:t>
            </a:r>
          </a:p>
        </p:txBody>
      </p:sp>
    </p:spTree>
    <p:extLst>
      <p:ext uri="{BB962C8B-B14F-4D97-AF65-F5344CB8AC3E}">
        <p14:creationId xmlns:p14="http://schemas.microsoft.com/office/powerpoint/2010/main" val="337612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repositories on GitHub</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457200" indent="-342900">
              <a:lnSpc>
                <a:spcPct val="90000"/>
              </a:lnSpc>
              <a:buFont typeface="+mj-lt"/>
              <a:buAutoNum type="arabicPeriod"/>
            </a:pPr>
            <a:r>
              <a:rPr lang="en-US" sz="1400" b="0" i="0" dirty="0">
                <a:effectLst/>
              </a:rPr>
              <a:t>Sign In to Your GitHub Account:</a:t>
            </a:r>
          </a:p>
          <a:p>
            <a:pPr marL="514350" lvl="1" indent="-171450">
              <a:buFont typeface="Wingdings" panose="05000000000000000000" pitchFamily="2" charset="2"/>
              <a:buChar char="§"/>
            </a:pPr>
            <a:r>
              <a:rPr lang="en-US" sz="1200" b="0" i="0" dirty="0">
                <a:effectLst/>
              </a:rPr>
              <a:t>Open your web browser and go to GitHub. Sign in to your GitHub account if you're not already logged in.</a:t>
            </a:r>
          </a:p>
          <a:p>
            <a:pPr marL="514350" lvl="1" indent="-171450">
              <a:buFont typeface="Wingdings" panose="05000000000000000000" pitchFamily="2" charset="2"/>
              <a:buChar char="§"/>
            </a:pPr>
            <a:endParaRPr lang="en-US" sz="1200" b="0" i="0" dirty="0">
              <a:effectLst/>
            </a:endParaRPr>
          </a:p>
          <a:p>
            <a:pPr marL="457200" indent="-342900">
              <a:lnSpc>
                <a:spcPct val="90000"/>
              </a:lnSpc>
              <a:buFont typeface="+mj-lt"/>
              <a:buAutoNum type="arabicPeriod"/>
            </a:pPr>
            <a:r>
              <a:rPr lang="en-US" sz="1400" b="0" i="0" dirty="0">
                <a:effectLst/>
              </a:rPr>
              <a:t>Navigate to Your Profile:</a:t>
            </a:r>
          </a:p>
          <a:p>
            <a:pPr marL="514350" lvl="1" indent="-171450">
              <a:buFont typeface="Wingdings" panose="05000000000000000000" pitchFamily="2" charset="2"/>
              <a:buChar char="§"/>
            </a:pPr>
            <a:r>
              <a:rPr lang="en-US" sz="1200" b="0" i="0" dirty="0">
                <a:effectLst/>
              </a:rPr>
              <a:t>Click on your profile picture in the top right corner of the GitHub homepage. From the dropdown menu, select "Your repositories.“</a:t>
            </a:r>
          </a:p>
          <a:p>
            <a:pPr marL="514350" lvl="1" indent="-171450">
              <a:buFont typeface="Wingdings" panose="05000000000000000000" pitchFamily="2" charset="2"/>
              <a:buChar char="§"/>
            </a:pPr>
            <a:endParaRPr lang="en-US" sz="1200" b="0" i="0" dirty="0">
              <a:effectLst/>
            </a:endParaRPr>
          </a:p>
          <a:p>
            <a:pPr marL="457200" indent="-342900">
              <a:lnSpc>
                <a:spcPct val="90000"/>
              </a:lnSpc>
              <a:buFont typeface="+mj-lt"/>
              <a:buAutoNum type="arabicPeriod"/>
            </a:pPr>
            <a:r>
              <a:rPr lang="en-US" sz="1400" b="0" i="0" dirty="0">
                <a:effectLst/>
              </a:rPr>
              <a:t>Click on "New":</a:t>
            </a:r>
          </a:p>
          <a:p>
            <a:pPr marL="514350" lvl="1" indent="-171450">
              <a:buFont typeface="Wingdings" panose="05000000000000000000" pitchFamily="2" charset="2"/>
              <a:buChar char="§"/>
            </a:pPr>
            <a:r>
              <a:rPr lang="en-US" sz="1200" b="0" i="0" dirty="0">
                <a:effectLst/>
              </a:rPr>
              <a:t>On the "Your repositories" page, click on the green "New" button.</a:t>
            </a:r>
          </a:p>
          <a:p>
            <a:pPr marL="342900" lvl="1" indent="0">
              <a:buNone/>
            </a:pPr>
            <a:endParaRPr lang="en-US" sz="1200" b="0" i="0" dirty="0">
              <a:effectLst/>
            </a:endParaRPr>
          </a:p>
          <a:p>
            <a:pPr marL="457200" indent="-342900">
              <a:lnSpc>
                <a:spcPct val="90000"/>
              </a:lnSpc>
              <a:buFont typeface="+mj-lt"/>
              <a:buAutoNum type="arabicPeriod"/>
            </a:pPr>
            <a:r>
              <a:rPr lang="en-US" sz="1400" b="0" i="0" dirty="0">
                <a:effectLst/>
              </a:rPr>
              <a:t>Fill in Repository Information:</a:t>
            </a:r>
          </a:p>
          <a:p>
            <a:pPr marL="400050" indent="-285750">
              <a:lnSpc>
                <a:spcPct val="90000"/>
              </a:lnSpc>
              <a:buFont typeface="Wingdings" panose="05000000000000000000" pitchFamily="2" charset="2"/>
              <a:buChar char="§"/>
            </a:pPr>
            <a:r>
              <a:rPr lang="en-US" sz="1400" b="0" i="0" dirty="0">
                <a:effectLst/>
              </a:rPr>
              <a:t>Provide the following information for your new repository:</a:t>
            </a:r>
          </a:p>
          <a:p>
            <a:pPr marL="628650" lvl="1" indent="-285750">
              <a:buFont typeface="Wingdings" panose="05000000000000000000" pitchFamily="2" charset="2"/>
              <a:buChar char="§"/>
            </a:pPr>
            <a:r>
              <a:rPr lang="en-US" sz="1200" b="0" i="0" dirty="0">
                <a:effectLst/>
              </a:rPr>
              <a:t>Repository Name: Choose a unique and descriptive name for your repository.</a:t>
            </a:r>
          </a:p>
          <a:p>
            <a:pPr marL="628650" lvl="1" indent="-285750">
              <a:buFont typeface="Wingdings" panose="05000000000000000000" pitchFamily="2" charset="2"/>
              <a:buChar char="§"/>
            </a:pPr>
            <a:r>
              <a:rPr lang="en-US" sz="1200" b="0" i="0" dirty="0">
                <a:effectLst/>
              </a:rPr>
              <a:t>Description (Optional): Add a brief description of your project.</a:t>
            </a:r>
          </a:p>
          <a:p>
            <a:pPr marL="628650" lvl="1" indent="-285750">
              <a:buFont typeface="Wingdings" panose="05000000000000000000" pitchFamily="2" charset="2"/>
              <a:buChar char="§"/>
            </a:pPr>
            <a:r>
              <a:rPr lang="en-US" sz="1200" b="0" i="0" dirty="0">
                <a:effectLst/>
              </a:rPr>
              <a:t>Public or Private: Choose whether the repository will be public (visible to everyone) or private (accessible only to selected collaborators).</a:t>
            </a:r>
          </a:p>
          <a:p>
            <a:pPr marL="628650" lvl="1" indent="-285750">
              <a:buFont typeface="Wingdings" panose="05000000000000000000" pitchFamily="2" charset="2"/>
              <a:buChar char="§"/>
            </a:pPr>
            <a:r>
              <a:rPr lang="en-US" sz="1200" b="0" i="0" dirty="0">
                <a:effectLst/>
              </a:rPr>
              <a:t>Initialize this repository with a README (Optional): If checked, GitHub will create an initial README file in your repository.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67</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60566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Forking repositories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779912" y="82197"/>
            <a:ext cx="5880266" cy="6693606"/>
          </a:xfrm>
        </p:spPr>
        <p:txBody>
          <a:bodyPr vert="horz" lIns="91440" tIns="45720" rIns="91440" bIns="45720" rtlCol="0" anchor="ctr">
            <a:noAutofit/>
          </a:bodyPr>
          <a:lstStyle/>
          <a:p>
            <a:pPr marL="114300">
              <a:lnSpc>
                <a:spcPct val="90000"/>
              </a:lnSpc>
            </a:pPr>
            <a:endParaRPr lang="en-US" sz="1200" b="0" i="0" dirty="0">
              <a:effectLst/>
            </a:endParaRPr>
          </a:p>
          <a:p>
            <a:pPr marL="114300">
              <a:lnSpc>
                <a:spcPct val="90000"/>
              </a:lnSpc>
            </a:pPr>
            <a:r>
              <a:rPr lang="en-US" sz="1200" b="0" i="0" dirty="0">
                <a:effectLst/>
              </a:rPr>
              <a:t>Forking a repository on GitHub allows you to create a personal copy of someone else's project. This copy is independent of the original repository, and you can make changes to your fork without affecting the original project. Here's how to fork a repository on GitHub:</a:t>
            </a:r>
          </a:p>
          <a:p>
            <a:pPr marL="114300">
              <a:lnSpc>
                <a:spcPct val="90000"/>
              </a:lnSpc>
            </a:pPr>
            <a:r>
              <a:rPr lang="en-US" sz="1200" b="0" i="0" dirty="0">
                <a:effectLst/>
              </a:rPr>
              <a:t>1. Visit the Repository:</a:t>
            </a:r>
          </a:p>
          <a:p>
            <a:pPr marL="114300">
              <a:lnSpc>
                <a:spcPct val="90000"/>
              </a:lnSpc>
            </a:pPr>
            <a:r>
              <a:rPr lang="en-US" sz="1200" b="0" i="0" dirty="0">
                <a:effectLst/>
              </a:rPr>
              <a:t>   - Go to the GitHub repository you want to fork by navigating to its URL (e.g., `https://github.com/original-owner/original-repo`).</a:t>
            </a:r>
          </a:p>
          <a:p>
            <a:pPr marL="114300">
              <a:lnSpc>
                <a:spcPct val="90000"/>
              </a:lnSpc>
            </a:pPr>
            <a:endParaRPr lang="en-US" sz="1200" b="0" i="0" dirty="0">
              <a:effectLst/>
            </a:endParaRPr>
          </a:p>
          <a:p>
            <a:pPr marL="114300">
              <a:lnSpc>
                <a:spcPct val="90000"/>
              </a:lnSpc>
            </a:pPr>
            <a:r>
              <a:rPr lang="en-US" sz="1200" b="0" i="0" dirty="0">
                <a:effectLst/>
              </a:rPr>
              <a:t>2. Fork the Repository:</a:t>
            </a:r>
          </a:p>
          <a:p>
            <a:pPr marL="114300">
              <a:lnSpc>
                <a:spcPct val="90000"/>
              </a:lnSpc>
            </a:pPr>
            <a:r>
              <a:rPr lang="en-US" sz="1200" b="0" i="0" dirty="0">
                <a:effectLst/>
              </a:rPr>
              <a:t>   - In the top right corner of the repository page, click the "Fork" button.</a:t>
            </a:r>
          </a:p>
          <a:p>
            <a:pPr marL="114300">
              <a:lnSpc>
                <a:spcPct val="90000"/>
              </a:lnSpc>
            </a:pPr>
            <a:endParaRPr lang="en-US" sz="1200" b="0" i="0" dirty="0">
              <a:effectLst/>
            </a:endParaRPr>
          </a:p>
          <a:p>
            <a:pPr marL="114300">
              <a:lnSpc>
                <a:spcPct val="90000"/>
              </a:lnSpc>
            </a:pPr>
            <a:r>
              <a:rPr lang="en-US" sz="1200" b="0" i="0" dirty="0">
                <a:effectLst/>
              </a:rPr>
              <a:t>3. Choose Your Account:</a:t>
            </a:r>
          </a:p>
          <a:p>
            <a:pPr marL="114300">
              <a:lnSpc>
                <a:spcPct val="90000"/>
              </a:lnSpc>
            </a:pPr>
            <a:r>
              <a:rPr lang="en-US" sz="1200" b="0" i="0" dirty="0">
                <a:effectLst/>
              </a:rPr>
              <a:t>   - GitHub will prompt you to choose where to fork the repository. Select your GitHub account as the destination.</a:t>
            </a:r>
          </a:p>
          <a:p>
            <a:pPr marL="114300">
              <a:lnSpc>
                <a:spcPct val="90000"/>
              </a:lnSpc>
            </a:pPr>
            <a:endParaRPr lang="en-US" sz="1200" b="0" i="0" dirty="0">
              <a:effectLst/>
            </a:endParaRPr>
          </a:p>
          <a:p>
            <a:pPr marL="114300">
              <a:lnSpc>
                <a:spcPct val="90000"/>
              </a:lnSpc>
            </a:pPr>
            <a:r>
              <a:rPr lang="en-US" sz="1200" b="0" i="0" dirty="0">
                <a:effectLst/>
              </a:rPr>
              <a:t>4. Wait for the Fork to Complete:</a:t>
            </a:r>
          </a:p>
          <a:p>
            <a:pPr marL="114300">
              <a:lnSpc>
                <a:spcPct val="90000"/>
              </a:lnSpc>
            </a:pPr>
            <a:r>
              <a:rPr lang="en-US" sz="1200" b="0" i="0" dirty="0">
                <a:effectLst/>
              </a:rPr>
              <a:t>   - GitHub will create a fork of the repository under your account. This process may take a few moments.</a:t>
            </a:r>
          </a:p>
          <a:p>
            <a:pPr marL="114300">
              <a:lnSpc>
                <a:spcPct val="90000"/>
              </a:lnSpc>
            </a:pPr>
            <a:endParaRPr lang="en-US" sz="1200" b="0" i="0" dirty="0">
              <a:effectLst/>
            </a:endParaRPr>
          </a:p>
          <a:p>
            <a:pPr marL="114300">
              <a:lnSpc>
                <a:spcPct val="90000"/>
              </a:lnSpc>
            </a:pPr>
            <a:r>
              <a:rPr lang="en-US" sz="1200" b="0" i="0" dirty="0">
                <a:effectLst/>
              </a:rPr>
              <a:t>5. Navigate to Your Fork:</a:t>
            </a:r>
          </a:p>
          <a:p>
            <a:pPr marL="114300">
              <a:lnSpc>
                <a:spcPct val="90000"/>
              </a:lnSpc>
            </a:pPr>
            <a:r>
              <a:rPr lang="en-US" sz="1200" b="0" i="0" dirty="0">
                <a:effectLst/>
              </a:rPr>
              <a:t>   - After forking is complete, you'll be redirected to your forked copy of the repository under your GitHub account. The URL will be `https://github.com/your-username/original-repo`.</a:t>
            </a:r>
          </a:p>
          <a:p>
            <a:pPr marL="114300">
              <a:lnSpc>
                <a:spcPct val="90000"/>
              </a:lnSpc>
            </a:pPr>
            <a:endParaRPr lang="en-US" sz="1200" b="0" i="0" dirty="0">
              <a:effectLst/>
            </a:endParaRPr>
          </a:p>
          <a:p>
            <a:pPr marL="114300">
              <a:lnSpc>
                <a:spcPct val="90000"/>
              </a:lnSpc>
            </a:pPr>
            <a:r>
              <a:rPr lang="en-US" sz="1200" b="0" i="0" dirty="0">
                <a:effectLst/>
              </a:rPr>
              <a:t>Now you have a personal copy (fork) of the original repository. You can clone your fork to your local machine, make changes, and push them back to your fork on GitHub. If you want to contribute your changes back to the original repository, you can create a pull request.</a:t>
            </a:r>
          </a:p>
          <a:p>
            <a:pPr marL="114300">
              <a:lnSpc>
                <a:spcPct val="90000"/>
              </a:lnSpc>
            </a:pPr>
            <a:endParaRPr lang="en-US" sz="12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853746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Forking repositories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200" b="0" i="0" dirty="0">
              <a:effectLst/>
            </a:endParaRPr>
          </a:p>
          <a:p>
            <a:pPr marL="114300">
              <a:lnSpc>
                <a:spcPct val="90000"/>
              </a:lnSpc>
            </a:pPr>
            <a:r>
              <a:rPr lang="en-US" sz="1200" b="0" i="0" dirty="0">
                <a:effectLst/>
              </a:rPr>
              <a:t> Cloning Your Fork:</a:t>
            </a:r>
          </a:p>
          <a:p>
            <a:pPr marL="114300">
              <a:lnSpc>
                <a:spcPct val="90000"/>
              </a:lnSpc>
            </a:pPr>
            <a:endParaRPr lang="en-US" sz="1200" b="0" i="0" dirty="0">
              <a:effectLst/>
            </a:endParaRPr>
          </a:p>
          <a:p>
            <a:pPr marL="114300">
              <a:lnSpc>
                <a:spcPct val="90000"/>
              </a:lnSpc>
            </a:pPr>
            <a:r>
              <a:rPr lang="en-US" sz="1200" b="0" i="0" dirty="0">
                <a:effectLst/>
              </a:rPr>
              <a:t>1. Open a Terminal:</a:t>
            </a:r>
          </a:p>
          <a:p>
            <a:pPr marL="114300">
              <a:lnSpc>
                <a:spcPct val="90000"/>
              </a:lnSpc>
            </a:pPr>
            <a:r>
              <a:rPr lang="en-US" sz="1200" b="0" i="0" dirty="0">
                <a:effectLst/>
              </a:rPr>
              <a:t>   - Open a terminal on your local machine.</a:t>
            </a:r>
          </a:p>
          <a:p>
            <a:pPr marL="114300">
              <a:lnSpc>
                <a:spcPct val="90000"/>
              </a:lnSpc>
            </a:pPr>
            <a:endParaRPr lang="en-US" sz="1200" b="0" i="0" dirty="0">
              <a:effectLst/>
            </a:endParaRPr>
          </a:p>
          <a:p>
            <a:pPr marL="114300">
              <a:lnSpc>
                <a:spcPct val="90000"/>
              </a:lnSpc>
            </a:pPr>
            <a:r>
              <a:rPr lang="en-US" sz="1200" b="0" i="0" dirty="0">
                <a:effectLst/>
              </a:rPr>
              <a:t>2. Clone Your Fork:</a:t>
            </a:r>
          </a:p>
          <a:p>
            <a:pPr marL="114300">
              <a:lnSpc>
                <a:spcPct val="90000"/>
              </a:lnSpc>
            </a:pPr>
            <a:r>
              <a:rPr lang="en-US" sz="1200" b="0" i="0" dirty="0">
                <a:effectLst/>
              </a:rPr>
              <a:t>   - Use the `git clone` command to clone your fork to your local machine.</a:t>
            </a:r>
          </a:p>
          <a:p>
            <a:pPr marL="114300">
              <a:lnSpc>
                <a:spcPct val="90000"/>
              </a:lnSpc>
            </a:pPr>
            <a:r>
              <a:rPr lang="en-US" sz="1200" b="0" i="0" dirty="0">
                <a:effectLst/>
              </a:rPr>
              <a:t>     ```bash</a:t>
            </a:r>
          </a:p>
          <a:p>
            <a:pPr marL="114300">
              <a:lnSpc>
                <a:spcPct val="90000"/>
              </a:lnSpc>
            </a:pPr>
            <a:r>
              <a:rPr lang="en-US" sz="1200" b="0" i="0" dirty="0">
                <a:effectLst/>
              </a:rPr>
              <a:t>     git clone https://github.com/your-username/original-repo.git</a:t>
            </a:r>
          </a:p>
          <a:p>
            <a:pPr marL="114300">
              <a:lnSpc>
                <a:spcPct val="90000"/>
              </a:lnSpc>
            </a:pPr>
            <a:r>
              <a:rPr lang="en-US" sz="1200" b="0" i="0" dirty="0">
                <a:effectLst/>
              </a:rPr>
              <a:t>     ```</a:t>
            </a:r>
          </a:p>
          <a:p>
            <a:pPr marL="114300">
              <a:lnSpc>
                <a:spcPct val="90000"/>
              </a:lnSpc>
            </a:pPr>
            <a:r>
              <a:rPr lang="en-US" sz="1200" b="0" i="0" dirty="0">
                <a:effectLst/>
              </a:rPr>
              <a:t>   - Replace `your-username` with your GitHub username and `original-repo` with the name of the repository you forked.</a:t>
            </a:r>
          </a:p>
          <a:p>
            <a:pPr marL="114300">
              <a:lnSpc>
                <a:spcPct val="90000"/>
              </a:lnSpc>
            </a:pPr>
            <a:endParaRPr lang="en-US" sz="1200" b="0" i="0" dirty="0">
              <a:effectLst/>
            </a:endParaRPr>
          </a:p>
          <a:p>
            <a:pPr marL="114300">
              <a:lnSpc>
                <a:spcPct val="90000"/>
              </a:lnSpc>
            </a:pPr>
            <a:r>
              <a:rPr lang="en-US" sz="1200" b="0" i="0" dirty="0">
                <a:effectLst/>
              </a:rPr>
              <a:t>3. Navigate to the Cloned Repository:</a:t>
            </a:r>
          </a:p>
          <a:p>
            <a:pPr marL="114300">
              <a:lnSpc>
                <a:spcPct val="90000"/>
              </a:lnSpc>
            </a:pPr>
            <a:r>
              <a:rPr lang="en-US" sz="1200" b="0" i="0" dirty="0">
                <a:effectLst/>
              </a:rPr>
              <a:t>   - Change into the cloned repository's directory.</a:t>
            </a:r>
          </a:p>
          <a:p>
            <a:pPr marL="114300">
              <a:lnSpc>
                <a:spcPct val="90000"/>
              </a:lnSpc>
            </a:pPr>
            <a:r>
              <a:rPr lang="en-US" sz="1200" b="0" i="0" dirty="0">
                <a:effectLst/>
              </a:rPr>
              <a:t>     ```bash</a:t>
            </a:r>
          </a:p>
          <a:p>
            <a:pPr marL="114300">
              <a:lnSpc>
                <a:spcPct val="90000"/>
              </a:lnSpc>
            </a:pPr>
            <a:r>
              <a:rPr lang="en-US" sz="1200" b="0" i="0" dirty="0">
                <a:effectLst/>
              </a:rPr>
              <a:t>     cd original-repo</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Now you have a local copy of your fork, and you can start making changes to the code.</a:t>
            </a:r>
          </a:p>
          <a:p>
            <a:pPr marL="114300">
              <a:lnSpc>
                <a:spcPct val="90000"/>
              </a:lnSpc>
            </a:pPr>
            <a:endParaRPr lang="en-US" sz="12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69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32530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6392582" y="501651"/>
            <a:ext cx="550079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2: Introduction to Git</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Installing Git</a:t>
            </a:r>
          </a:p>
          <a:p>
            <a:pPr marL="342900" indent="-342900" algn="l">
              <a:buFont typeface="Wingdings" panose="05000000000000000000" pitchFamily="2" charset="2"/>
              <a:buChar char="q"/>
            </a:pPr>
            <a:r>
              <a:rPr lang="en-US" sz="2400" b="0" i="0" dirty="0">
                <a:solidFill>
                  <a:srgbClr val="374151"/>
                </a:solidFill>
                <a:effectLst/>
                <a:latin typeface="Söhne"/>
              </a:rPr>
              <a:t>Basic Git commands (</a:t>
            </a:r>
            <a:r>
              <a:rPr lang="en-US" sz="2400" b="0" i="0" dirty="0" err="1">
                <a:solidFill>
                  <a:srgbClr val="374151"/>
                </a:solidFill>
                <a:effectLst/>
                <a:latin typeface="Söhne"/>
              </a:rPr>
              <a:t>init</a:t>
            </a:r>
            <a:r>
              <a:rPr lang="en-US" sz="2400" b="0" i="0" dirty="0">
                <a:solidFill>
                  <a:srgbClr val="374151"/>
                </a:solidFill>
                <a:effectLst/>
                <a:latin typeface="Söhne"/>
              </a:rPr>
              <a:t>, add, commit, status, log)</a:t>
            </a:r>
          </a:p>
          <a:p>
            <a:pPr marL="342900" indent="-342900" algn="l">
              <a:buFont typeface="Wingdings" panose="05000000000000000000" pitchFamily="2" charset="2"/>
              <a:buChar char="q"/>
            </a:pPr>
            <a:r>
              <a:rPr lang="en-US" sz="2400" b="0" i="0" dirty="0">
                <a:solidFill>
                  <a:srgbClr val="374151"/>
                </a:solidFill>
                <a:effectLst/>
                <a:latin typeface="Söhne"/>
              </a:rPr>
              <a:t>Understanding the Git repository structure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1459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Forking repositories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200" b="0" i="0" dirty="0">
              <a:effectLst/>
            </a:endParaRPr>
          </a:p>
          <a:p>
            <a:pPr marL="114300">
              <a:lnSpc>
                <a:spcPct val="90000"/>
              </a:lnSpc>
            </a:pPr>
            <a:r>
              <a:rPr lang="en-US" sz="1200" b="0" i="0" dirty="0">
                <a:effectLst/>
              </a:rPr>
              <a:t> Syncing Your Fork with the Original Repository:</a:t>
            </a:r>
          </a:p>
          <a:p>
            <a:pPr marL="114300">
              <a:lnSpc>
                <a:spcPct val="90000"/>
              </a:lnSpc>
            </a:pPr>
            <a:endParaRPr lang="en-US" sz="1200" b="0" i="0" dirty="0">
              <a:effectLst/>
            </a:endParaRPr>
          </a:p>
          <a:p>
            <a:pPr marL="114300">
              <a:lnSpc>
                <a:spcPct val="90000"/>
              </a:lnSpc>
            </a:pPr>
            <a:r>
              <a:rPr lang="en-US" sz="1200" b="0" i="0" dirty="0">
                <a:effectLst/>
              </a:rPr>
              <a:t>If the original repository is updated, you might want to sync your fork with those changes. Here's how you can do it:</a:t>
            </a:r>
          </a:p>
          <a:p>
            <a:pPr marL="114300">
              <a:lnSpc>
                <a:spcPct val="90000"/>
              </a:lnSpc>
            </a:pPr>
            <a:endParaRPr lang="en-US" sz="1200" b="0" i="0" dirty="0">
              <a:effectLst/>
            </a:endParaRPr>
          </a:p>
          <a:p>
            <a:pPr marL="114300">
              <a:lnSpc>
                <a:spcPct val="90000"/>
              </a:lnSpc>
            </a:pPr>
            <a:r>
              <a:rPr lang="en-US" sz="1200" b="0" i="0" dirty="0">
                <a:effectLst/>
              </a:rPr>
              <a:t>1. Add the Original Repository as a Remote:</a:t>
            </a:r>
          </a:p>
          <a:p>
            <a:pPr marL="114300">
              <a:lnSpc>
                <a:spcPct val="90000"/>
              </a:lnSpc>
            </a:pPr>
            <a:r>
              <a:rPr lang="en-US" sz="1200" b="0" i="0" dirty="0">
                <a:effectLst/>
              </a:rPr>
              <a:t>   - Add the original repository as a remote with a name like `upstream`.</a:t>
            </a:r>
          </a:p>
          <a:p>
            <a:pPr marL="114300">
              <a:lnSpc>
                <a:spcPct val="90000"/>
              </a:lnSpc>
            </a:pPr>
            <a:r>
              <a:rPr lang="en-US" sz="1200" b="0" i="0" dirty="0">
                <a:effectLst/>
              </a:rPr>
              <a:t>     ```bash</a:t>
            </a:r>
          </a:p>
          <a:p>
            <a:pPr marL="114300">
              <a:lnSpc>
                <a:spcPct val="90000"/>
              </a:lnSpc>
            </a:pPr>
            <a:r>
              <a:rPr lang="en-US" sz="1200" b="0" i="0" dirty="0">
                <a:effectLst/>
              </a:rPr>
              <a:t>     </a:t>
            </a:r>
            <a:r>
              <a:rPr lang="en-US" sz="1200" b="1" i="1" dirty="0">
                <a:effectLst/>
              </a:rPr>
              <a:t>git remote add upstream https://github.com/original-owner/original-repo.git</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2. Fetch Changes from the Original Repository:</a:t>
            </a:r>
          </a:p>
          <a:p>
            <a:pPr marL="114300">
              <a:lnSpc>
                <a:spcPct val="90000"/>
              </a:lnSpc>
            </a:pPr>
            <a:r>
              <a:rPr lang="en-US" sz="1200" b="0" i="0" dirty="0">
                <a:effectLst/>
              </a:rPr>
              <a:t>   - Fetch changes from the original repository.</a:t>
            </a:r>
          </a:p>
          <a:p>
            <a:pPr marL="114300">
              <a:lnSpc>
                <a:spcPct val="90000"/>
              </a:lnSpc>
            </a:pPr>
            <a:r>
              <a:rPr lang="en-US" sz="1200" b="0" i="0" dirty="0">
                <a:effectLst/>
              </a:rPr>
              <a:t>     ```bash</a:t>
            </a:r>
          </a:p>
          <a:p>
            <a:pPr marL="114300">
              <a:lnSpc>
                <a:spcPct val="90000"/>
              </a:lnSpc>
            </a:pPr>
            <a:r>
              <a:rPr lang="en-US" sz="1200" b="0" i="0" dirty="0">
                <a:effectLst/>
              </a:rPr>
              <a:t>     git fetch upstream</a:t>
            </a:r>
          </a:p>
          <a:p>
            <a:pPr marL="114300">
              <a:lnSpc>
                <a:spcPct val="90000"/>
              </a:lnSpc>
            </a:pPr>
            <a:r>
              <a:rPr lang="en-US" sz="1200" b="0" i="0" dirty="0">
                <a:effectLst/>
              </a:rPr>
              <a:t>     ```</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70</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677840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Forking repositories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200" b="0" i="0" dirty="0">
                <a:effectLst/>
              </a:rPr>
              <a:t>3. Merge or Rebase Changes:</a:t>
            </a:r>
          </a:p>
          <a:p>
            <a:pPr marL="114300">
              <a:lnSpc>
                <a:spcPct val="90000"/>
              </a:lnSpc>
            </a:pPr>
            <a:r>
              <a:rPr lang="en-US" sz="1200" b="0" i="0" dirty="0">
                <a:effectLst/>
              </a:rPr>
              <a:t>   - Merge or rebase the changes from the original repository into your local branch.</a:t>
            </a:r>
          </a:p>
          <a:p>
            <a:pPr marL="114300">
              <a:lnSpc>
                <a:spcPct val="90000"/>
              </a:lnSpc>
            </a:pPr>
            <a:r>
              <a:rPr lang="en-US" sz="1200" b="0" i="0" dirty="0">
                <a:effectLst/>
              </a:rPr>
              <a:t>     ```bash</a:t>
            </a:r>
          </a:p>
          <a:p>
            <a:pPr marL="114300">
              <a:lnSpc>
                <a:spcPct val="90000"/>
              </a:lnSpc>
            </a:pPr>
            <a:r>
              <a:rPr lang="en-US" sz="1200" b="0" i="0" dirty="0">
                <a:effectLst/>
              </a:rPr>
              <a:t>     </a:t>
            </a:r>
            <a:r>
              <a:rPr lang="en-US" sz="1200" b="1" i="1" dirty="0">
                <a:effectLst/>
              </a:rPr>
              <a:t>git merge upstream/main</a:t>
            </a:r>
          </a:p>
          <a:p>
            <a:pPr marL="114300">
              <a:lnSpc>
                <a:spcPct val="90000"/>
              </a:lnSpc>
            </a:pPr>
            <a:r>
              <a:rPr lang="en-US" sz="1200" b="0" i="0" dirty="0">
                <a:effectLst/>
              </a:rPr>
              <a:t>     ```</a:t>
            </a:r>
          </a:p>
          <a:p>
            <a:pPr marL="114300">
              <a:lnSpc>
                <a:spcPct val="90000"/>
              </a:lnSpc>
            </a:pPr>
            <a:r>
              <a:rPr lang="en-US" sz="1200" b="0" i="0" dirty="0">
                <a:effectLst/>
              </a:rPr>
              <a:t>     or</a:t>
            </a:r>
          </a:p>
          <a:p>
            <a:pPr marL="114300">
              <a:lnSpc>
                <a:spcPct val="90000"/>
              </a:lnSpc>
            </a:pPr>
            <a:r>
              <a:rPr lang="en-US" sz="1200" b="0" i="0" dirty="0">
                <a:effectLst/>
              </a:rPr>
              <a:t>     ```bash</a:t>
            </a:r>
          </a:p>
          <a:p>
            <a:pPr marL="114300">
              <a:lnSpc>
                <a:spcPct val="90000"/>
              </a:lnSpc>
            </a:pPr>
            <a:r>
              <a:rPr lang="en-US" sz="1200" b="0" i="0" dirty="0">
                <a:effectLst/>
              </a:rPr>
              <a:t>     </a:t>
            </a:r>
            <a:r>
              <a:rPr lang="en-US" sz="1200" b="1" i="1" dirty="0">
                <a:effectLst/>
              </a:rPr>
              <a:t>git rebase upstream/main</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4. Push Changes to Your Fork:</a:t>
            </a:r>
          </a:p>
          <a:p>
            <a:pPr marL="114300">
              <a:lnSpc>
                <a:spcPct val="90000"/>
              </a:lnSpc>
            </a:pPr>
            <a:r>
              <a:rPr lang="en-US" sz="1200" b="0" i="0" dirty="0">
                <a:effectLst/>
              </a:rPr>
              <a:t>   - Push the changes back to your fork on GitHub.</a:t>
            </a:r>
          </a:p>
          <a:p>
            <a:pPr marL="114300">
              <a:lnSpc>
                <a:spcPct val="90000"/>
              </a:lnSpc>
            </a:pPr>
            <a:r>
              <a:rPr lang="en-US" sz="1200" b="0" i="0" dirty="0">
                <a:effectLst/>
              </a:rPr>
              <a:t>     ```bash</a:t>
            </a:r>
          </a:p>
          <a:p>
            <a:pPr marL="114300">
              <a:lnSpc>
                <a:spcPct val="90000"/>
              </a:lnSpc>
            </a:pPr>
            <a:r>
              <a:rPr lang="en-US" sz="1200" b="0" i="0" dirty="0">
                <a:effectLst/>
              </a:rPr>
              <a:t>     </a:t>
            </a:r>
            <a:r>
              <a:rPr lang="en-US" sz="1200" b="1" i="1" dirty="0">
                <a:effectLst/>
              </a:rPr>
              <a:t>git push origin main</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Now your fork is synced with the latest changes from the original repository.</a:t>
            </a:r>
          </a:p>
          <a:p>
            <a:pPr marL="114300">
              <a:lnSpc>
                <a:spcPct val="90000"/>
              </a:lnSpc>
            </a:pPr>
            <a:endParaRPr lang="en-US" sz="1200" b="0" i="0" dirty="0">
              <a:effectLst/>
            </a:endParaRPr>
          </a:p>
          <a:p>
            <a:pPr marL="114300">
              <a:lnSpc>
                <a:spcPct val="90000"/>
              </a:lnSpc>
            </a:pPr>
            <a:r>
              <a:rPr lang="en-US" sz="1200" b="0" i="0" dirty="0">
                <a:effectLst/>
              </a:rPr>
              <a:t>Forking is a common practice in open-source collaboration, allowing developers to contribute to projects without having direct write access to the original repository.</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71</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22745369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13: GitHub Pull Requests</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Creating and managing pull requests</a:t>
            </a:r>
          </a:p>
          <a:p>
            <a:pPr marL="342900" indent="-342900" algn="l">
              <a:buFont typeface="Wingdings" panose="05000000000000000000" pitchFamily="2" charset="2"/>
              <a:buChar char="q"/>
            </a:pPr>
            <a:r>
              <a:rPr lang="en-US" sz="2400" b="0" i="0" dirty="0">
                <a:solidFill>
                  <a:srgbClr val="374151"/>
                </a:solidFill>
                <a:effectLst/>
                <a:latin typeface="Söhne"/>
              </a:rPr>
              <a:t>Code reviews on GitHub</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72</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446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and managing pull requests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200" b="0" i="0" dirty="0">
                <a:effectLst/>
              </a:rPr>
              <a:t>Creating and managing pull requests (PRs) is a fundamental aspect of collaborative development on GitHub. Pull requests allow you to propose changes to a repository and ask that they be reviewed and merged into the main codebase. Here's a step-by-step guide on how to create and manage pull requests:</a:t>
            </a:r>
          </a:p>
          <a:p>
            <a:pPr marL="114300">
              <a:lnSpc>
                <a:spcPct val="90000"/>
              </a:lnSpc>
            </a:pPr>
            <a:endParaRPr lang="en-US" sz="1200" b="0" i="0" dirty="0">
              <a:effectLst/>
            </a:endParaRPr>
          </a:p>
          <a:p>
            <a:pPr marL="114300">
              <a:lnSpc>
                <a:spcPct val="90000"/>
              </a:lnSpc>
            </a:pPr>
            <a:r>
              <a:rPr lang="en-US" sz="1200" b="0" i="0" dirty="0">
                <a:effectLst/>
              </a:rPr>
              <a:t> Creating a Pull Request:</a:t>
            </a:r>
          </a:p>
          <a:p>
            <a:pPr marL="114300">
              <a:lnSpc>
                <a:spcPct val="90000"/>
              </a:lnSpc>
            </a:pPr>
            <a:endParaRPr lang="en-US" sz="1200" b="0" i="0" dirty="0">
              <a:effectLst/>
            </a:endParaRPr>
          </a:p>
          <a:p>
            <a:pPr marL="114300">
              <a:lnSpc>
                <a:spcPct val="90000"/>
              </a:lnSpc>
            </a:pPr>
            <a:r>
              <a:rPr lang="en-US" sz="1200" b="0" i="0" dirty="0">
                <a:effectLst/>
              </a:rPr>
              <a:t>1. Fork the Repository:</a:t>
            </a:r>
          </a:p>
          <a:p>
            <a:pPr marL="114300">
              <a:lnSpc>
                <a:spcPct val="90000"/>
              </a:lnSpc>
            </a:pPr>
            <a:r>
              <a:rPr lang="en-US" sz="1200" b="0" i="0" dirty="0">
                <a:effectLst/>
              </a:rPr>
              <a:t>   - If you haven't already, fork the repository you want to contribute to. Follow the steps mentioned earlier for forking a repository.</a:t>
            </a:r>
          </a:p>
          <a:p>
            <a:pPr marL="114300">
              <a:lnSpc>
                <a:spcPct val="90000"/>
              </a:lnSpc>
            </a:pPr>
            <a:endParaRPr lang="en-US" sz="1200" b="0" i="0" dirty="0">
              <a:effectLst/>
            </a:endParaRPr>
          </a:p>
          <a:p>
            <a:pPr marL="114300">
              <a:lnSpc>
                <a:spcPct val="90000"/>
              </a:lnSpc>
            </a:pPr>
            <a:r>
              <a:rPr lang="en-US" sz="1200" b="0" i="0" dirty="0">
                <a:effectLst/>
              </a:rPr>
              <a:t>2. Clone Your Fork:</a:t>
            </a:r>
          </a:p>
          <a:p>
            <a:pPr marL="114300">
              <a:lnSpc>
                <a:spcPct val="90000"/>
              </a:lnSpc>
            </a:pPr>
            <a:r>
              <a:rPr lang="en-US" sz="1200" b="0" i="0" dirty="0">
                <a:effectLst/>
              </a:rPr>
              <a:t>   - Clone your forked repository to your local machine using `git clone`.</a:t>
            </a:r>
          </a:p>
          <a:p>
            <a:pPr marL="114300">
              <a:lnSpc>
                <a:spcPct val="90000"/>
              </a:lnSpc>
            </a:pPr>
            <a:endParaRPr lang="en-US" sz="1200" b="0" i="0" dirty="0">
              <a:effectLst/>
            </a:endParaRPr>
          </a:p>
          <a:p>
            <a:pPr marL="114300">
              <a:lnSpc>
                <a:spcPct val="90000"/>
              </a:lnSpc>
            </a:pPr>
            <a:r>
              <a:rPr lang="en-US" sz="1200" b="0" i="0" dirty="0">
                <a:effectLst/>
              </a:rPr>
              <a:t>3. Create a New Branch:</a:t>
            </a:r>
          </a:p>
          <a:p>
            <a:pPr marL="114300">
              <a:lnSpc>
                <a:spcPct val="90000"/>
              </a:lnSpc>
            </a:pPr>
            <a:r>
              <a:rPr lang="en-US" sz="1200" b="0" i="0" dirty="0">
                <a:effectLst/>
              </a:rPr>
              <a:t>   - Create a new branch in your local repository to work on your changes.</a:t>
            </a:r>
          </a:p>
          <a:p>
            <a:pPr marL="114300">
              <a:lnSpc>
                <a:spcPct val="90000"/>
              </a:lnSpc>
            </a:pPr>
            <a:r>
              <a:rPr lang="en-US" sz="1200" b="0" i="0" dirty="0">
                <a:effectLst/>
              </a:rPr>
              <a:t>     ```bash</a:t>
            </a:r>
          </a:p>
          <a:p>
            <a:pPr marL="114300">
              <a:lnSpc>
                <a:spcPct val="90000"/>
              </a:lnSpc>
            </a:pPr>
            <a:r>
              <a:rPr lang="en-US" sz="1200" b="0" i="0" dirty="0">
                <a:effectLst/>
              </a:rPr>
              <a:t>     git checkout -b feature-branch</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endParaRPr lang="en-US" sz="1200" b="0" i="0" dirty="0">
              <a:effectLst/>
            </a:endParaRPr>
          </a:p>
          <a:p>
            <a:pPr marL="114300">
              <a:lnSpc>
                <a:spcPct val="90000"/>
              </a:lnSpc>
            </a:pPr>
            <a:endParaRPr lang="en-US" sz="12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73</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4997023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and managing pull requests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200" b="0" i="0" dirty="0">
              <a:effectLst/>
            </a:endParaRPr>
          </a:p>
          <a:p>
            <a:pPr marL="114300">
              <a:lnSpc>
                <a:spcPct val="90000"/>
              </a:lnSpc>
            </a:pPr>
            <a:r>
              <a:rPr lang="en-US" sz="1200" b="0" i="0" dirty="0">
                <a:effectLst/>
              </a:rPr>
              <a:t>4. Make Changes:</a:t>
            </a:r>
          </a:p>
          <a:p>
            <a:pPr marL="114300">
              <a:lnSpc>
                <a:spcPct val="90000"/>
              </a:lnSpc>
            </a:pPr>
            <a:r>
              <a:rPr lang="en-US" sz="1200" b="0" i="0" dirty="0">
                <a:effectLst/>
              </a:rPr>
              <a:t>   - Make the necessary changes to the codebase. Commit your changes with descriptive messages.</a:t>
            </a:r>
          </a:p>
          <a:p>
            <a:pPr marL="114300">
              <a:lnSpc>
                <a:spcPct val="90000"/>
              </a:lnSpc>
            </a:pPr>
            <a:r>
              <a:rPr lang="en-US" sz="1200" b="0" i="0" dirty="0">
                <a:effectLst/>
              </a:rPr>
              <a:t>     ```bash</a:t>
            </a:r>
          </a:p>
          <a:p>
            <a:pPr marL="114300">
              <a:lnSpc>
                <a:spcPct val="90000"/>
              </a:lnSpc>
            </a:pPr>
            <a:r>
              <a:rPr lang="en-US" sz="1200" b="0" i="0" dirty="0">
                <a:effectLst/>
              </a:rPr>
              <a:t>     git add .</a:t>
            </a:r>
          </a:p>
          <a:p>
            <a:pPr marL="114300">
              <a:lnSpc>
                <a:spcPct val="90000"/>
              </a:lnSpc>
            </a:pPr>
            <a:r>
              <a:rPr lang="en-US" sz="1200" b="0" i="0" dirty="0">
                <a:effectLst/>
              </a:rPr>
              <a:t>     git commit -m "Implement new feature"</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5. Push Changes to Your Fork:</a:t>
            </a:r>
          </a:p>
          <a:p>
            <a:pPr marL="114300">
              <a:lnSpc>
                <a:spcPct val="90000"/>
              </a:lnSpc>
            </a:pPr>
            <a:r>
              <a:rPr lang="en-US" sz="1200" b="0" i="0" dirty="0">
                <a:effectLst/>
              </a:rPr>
              <a:t>   - Push your changes to your fork on GitHub.</a:t>
            </a:r>
          </a:p>
          <a:p>
            <a:pPr marL="114300">
              <a:lnSpc>
                <a:spcPct val="90000"/>
              </a:lnSpc>
            </a:pPr>
            <a:r>
              <a:rPr lang="en-US" sz="1200" b="0" i="0" dirty="0">
                <a:effectLst/>
              </a:rPr>
              <a:t>     ```bash</a:t>
            </a:r>
          </a:p>
          <a:p>
            <a:pPr marL="114300">
              <a:lnSpc>
                <a:spcPct val="90000"/>
              </a:lnSpc>
            </a:pPr>
            <a:r>
              <a:rPr lang="en-US" sz="1200" b="0" i="0" dirty="0">
                <a:effectLst/>
              </a:rPr>
              <a:t>     git push origin feature-branch</a:t>
            </a:r>
          </a:p>
          <a:p>
            <a:pPr marL="114300">
              <a:lnSpc>
                <a:spcPct val="90000"/>
              </a:lnSpc>
            </a:pPr>
            <a:r>
              <a:rPr lang="en-US" sz="1200" b="0" i="0" dirty="0">
                <a:effectLst/>
              </a:rPr>
              <a:t>     ```</a:t>
            </a:r>
          </a:p>
          <a:p>
            <a:pPr marL="114300">
              <a:lnSpc>
                <a:spcPct val="90000"/>
              </a:lnSpc>
            </a:pPr>
            <a:endParaRPr lang="en-US" sz="1200" b="0" i="0" dirty="0">
              <a:effectLst/>
            </a:endParaRPr>
          </a:p>
          <a:p>
            <a:pPr marL="114300">
              <a:lnSpc>
                <a:spcPct val="90000"/>
              </a:lnSpc>
            </a:pPr>
            <a:r>
              <a:rPr lang="en-US" sz="1200" b="0" i="0" dirty="0">
                <a:effectLst/>
              </a:rPr>
              <a:t>6. Create a Pull Request:</a:t>
            </a:r>
          </a:p>
          <a:p>
            <a:pPr marL="114300">
              <a:lnSpc>
                <a:spcPct val="90000"/>
              </a:lnSpc>
            </a:pPr>
            <a:r>
              <a:rPr lang="en-US" sz="1200" b="0" i="0" dirty="0">
                <a:effectLst/>
              </a:rPr>
              <a:t>   - Visit your fork on GitHub. GitHub will detect the new branch and display a "Compare &amp; pull request" button. Click on it.</a:t>
            </a:r>
          </a:p>
          <a:p>
            <a:pPr marL="114300">
              <a:lnSpc>
                <a:spcPct val="90000"/>
              </a:lnSpc>
            </a:pPr>
            <a:endParaRPr lang="en-US" sz="12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74</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956197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and managing pull requests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endParaRPr lang="en-US" sz="1200" b="0" i="0" dirty="0">
              <a:effectLst/>
            </a:endParaRPr>
          </a:p>
          <a:p>
            <a:pPr marL="114300">
              <a:lnSpc>
                <a:spcPct val="90000"/>
              </a:lnSpc>
            </a:pPr>
            <a:r>
              <a:rPr lang="en-US" sz="1200" b="0" i="0" dirty="0">
                <a:effectLst/>
              </a:rPr>
              <a:t>7. Review Changes:</a:t>
            </a:r>
          </a:p>
          <a:p>
            <a:pPr marL="114300">
              <a:lnSpc>
                <a:spcPct val="90000"/>
              </a:lnSpc>
            </a:pPr>
            <a:r>
              <a:rPr lang="en-US" sz="1200" b="0" i="0" dirty="0">
                <a:effectLst/>
              </a:rPr>
              <a:t>   - Review the changes you made in the pull request. Provide a title and a description summarizing your changes.</a:t>
            </a:r>
          </a:p>
          <a:p>
            <a:pPr marL="114300">
              <a:lnSpc>
                <a:spcPct val="90000"/>
              </a:lnSpc>
            </a:pPr>
            <a:endParaRPr lang="en-US" sz="1200" b="0" i="0" dirty="0">
              <a:effectLst/>
            </a:endParaRPr>
          </a:p>
          <a:p>
            <a:pPr marL="114300">
              <a:lnSpc>
                <a:spcPct val="90000"/>
              </a:lnSpc>
            </a:pPr>
            <a:r>
              <a:rPr lang="en-US" sz="1200" b="0" i="0" dirty="0">
                <a:effectLst/>
              </a:rPr>
              <a:t>8. Create Pull Request:</a:t>
            </a:r>
          </a:p>
          <a:p>
            <a:pPr marL="114300">
              <a:lnSpc>
                <a:spcPct val="90000"/>
              </a:lnSpc>
            </a:pPr>
            <a:r>
              <a:rPr lang="en-US" sz="1200" b="0" i="0" dirty="0">
                <a:effectLst/>
              </a:rPr>
              <a:t>   - Click the "Create pull request" button to submit your pull request.</a:t>
            </a:r>
          </a:p>
          <a:p>
            <a:pPr marL="114300">
              <a:lnSpc>
                <a:spcPct val="90000"/>
              </a:lnSpc>
            </a:pPr>
            <a:endParaRPr lang="en-US" sz="1200" b="0" i="0" dirty="0">
              <a:effectLst/>
            </a:endParaRPr>
          </a:p>
          <a:p>
            <a:pPr marL="114300">
              <a:lnSpc>
                <a:spcPct val="90000"/>
              </a:lnSpc>
            </a:pPr>
            <a:r>
              <a:rPr lang="en-US" sz="1200" b="0" i="0" dirty="0">
                <a:effectLst/>
              </a:rPr>
              <a:t> Managing Pull Requests:</a:t>
            </a:r>
          </a:p>
          <a:p>
            <a:pPr marL="114300">
              <a:lnSpc>
                <a:spcPct val="90000"/>
              </a:lnSpc>
            </a:pPr>
            <a:endParaRPr lang="en-US" sz="1200" b="0" i="0" dirty="0">
              <a:effectLst/>
            </a:endParaRPr>
          </a:p>
          <a:p>
            <a:pPr marL="114300">
              <a:lnSpc>
                <a:spcPct val="90000"/>
              </a:lnSpc>
            </a:pPr>
            <a:r>
              <a:rPr lang="en-US" sz="1200" b="0" i="0" dirty="0">
                <a:effectLst/>
              </a:rPr>
              <a:t>Once a pull request is created, you can manage and collaborate on it:</a:t>
            </a:r>
          </a:p>
          <a:p>
            <a:pPr marL="114300">
              <a:lnSpc>
                <a:spcPct val="90000"/>
              </a:lnSpc>
            </a:pPr>
            <a:endParaRPr lang="en-US" sz="1200" b="0" i="0" dirty="0">
              <a:effectLst/>
            </a:endParaRPr>
          </a:p>
          <a:p>
            <a:pPr marL="114300">
              <a:lnSpc>
                <a:spcPct val="90000"/>
              </a:lnSpc>
            </a:pPr>
            <a:r>
              <a:rPr lang="en-US" sz="1200" b="0" i="0" dirty="0">
                <a:effectLst/>
              </a:rPr>
              <a:t>1. Review Changes:</a:t>
            </a:r>
          </a:p>
          <a:p>
            <a:pPr marL="114300">
              <a:lnSpc>
                <a:spcPct val="90000"/>
              </a:lnSpc>
            </a:pPr>
            <a:r>
              <a:rPr lang="en-US" sz="1200" b="0" i="0" dirty="0">
                <a:effectLst/>
              </a:rPr>
              <a:t>   - Reviewers and collaborators can review the changes by looking at the diff, adding comments, and providing feedback.</a:t>
            </a:r>
          </a:p>
          <a:p>
            <a:pPr marL="114300">
              <a:lnSpc>
                <a:spcPct val="90000"/>
              </a:lnSpc>
            </a:pPr>
            <a:endParaRPr lang="en-US" sz="1200" b="0" i="0" dirty="0">
              <a:effectLst/>
            </a:endParaRPr>
          </a:p>
          <a:p>
            <a:pPr marL="114300">
              <a:lnSpc>
                <a:spcPct val="90000"/>
              </a:lnSpc>
            </a:pPr>
            <a:r>
              <a:rPr lang="en-US" sz="1200" b="0" i="0" dirty="0">
                <a:effectLst/>
              </a:rPr>
              <a:t>2. Discussion:</a:t>
            </a:r>
          </a:p>
          <a:p>
            <a:pPr marL="114300">
              <a:lnSpc>
                <a:spcPct val="90000"/>
              </a:lnSpc>
            </a:pPr>
            <a:r>
              <a:rPr lang="en-US" sz="1200" b="0" i="0" dirty="0">
                <a:effectLst/>
              </a:rPr>
              <a:t>   - Engage in discussions with collaborators through comments in the pull request. Discuss code changes, propose alternatives, and address concerns.</a:t>
            </a:r>
          </a:p>
          <a:p>
            <a:pPr marL="114300">
              <a:lnSpc>
                <a:spcPct val="90000"/>
              </a:lnSpc>
            </a:pPr>
            <a:endParaRPr lang="en-US" sz="1200" b="0" i="0" dirty="0">
              <a:effectLst/>
            </a:endParaRPr>
          </a:p>
          <a:p>
            <a:pPr marL="114300">
              <a:lnSpc>
                <a:spcPct val="90000"/>
              </a:lnSpc>
            </a:pPr>
            <a:r>
              <a:rPr lang="en-US" sz="1200" b="0" i="0" dirty="0">
                <a:effectLst/>
              </a:rPr>
              <a:t>3. Continuous Integration (CI):</a:t>
            </a:r>
          </a:p>
          <a:p>
            <a:pPr marL="114300">
              <a:lnSpc>
                <a:spcPct val="90000"/>
              </a:lnSpc>
            </a:pPr>
            <a:r>
              <a:rPr lang="en-US" sz="1200" b="0" i="0" dirty="0">
                <a:effectLst/>
              </a:rPr>
              <a:t>   - If the repository has CI configured, GitHub will run tests on your changes. Ensure that the CI build passes.</a:t>
            </a:r>
          </a:p>
          <a:p>
            <a:pPr marL="114300">
              <a:lnSpc>
                <a:spcPct val="90000"/>
              </a:lnSpc>
            </a:pPr>
            <a:endParaRPr lang="en-US" sz="12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75</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17182642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514741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Creating and managing pull requests</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940534" y="82197"/>
            <a:ext cx="5719643" cy="6693606"/>
          </a:xfrm>
        </p:spPr>
        <p:txBody>
          <a:bodyPr vert="horz" lIns="91440" tIns="45720" rIns="91440" bIns="45720" rtlCol="0" anchor="ctr">
            <a:noAutofit/>
          </a:bodyPr>
          <a:lstStyle/>
          <a:p>
            <a:pPr marL="114300">
              <a:lnSpc>
                <a:spcPct val="90000"/>
              </a:lnSpc>
            </a:pPr>
            <a:r>
              <a:rPr lang="en-US" sz="1200" b="0" i="0" dirty="0">
                <a:effectLst/>
              </a:rPr>
              <a:t>4. Address Feedback:</a:t>
            </a:r>
          </a:p>
          <a:p>
            <a:pPr marL="114300">
              <a:lnSpc>
                <a:spcPct val="90000"/>
              </a:lnSpc>
            </a:pPr>
            <a:r>
              <a:rPr lang="en-US" sz="1200" b="0" i="0" dirty="0">
                <a:effectLst/>
              </a:rPr>
              <a:t>   - If feedback is provided, make the necessary changes in your local branch, commit, and push them to your fork. The pull request will be automatically updated.</a:t>
            </a:r>
          </a:p>
          <a:p>
            <a:pPr marL="114300">
              <a:lnSpc>
                <a:spcPct val="90000"/>
              </a:lnSpc>
            </a:pPr>
            <a:endParaRPr lang="en-US" sz="1200" b="0" i="0" dirty="0">
              <a:effectLst/>
            </a:endParaRPr>
          </a:p>
          <a:p>
            <a:pPr marL="114300">
              <a:lnSpc>
                <a:spcPct val="90000"/>
              </a:lnSpc>
            </a:pPr>
            <a:r>
              <a:rPr lang="en-US" sz="1200" b="0" i="0" dirty="0">
                <a:effectLst/>
              </a:rPr>
              <a:t>5. Rebase or Merge from Upstream (Optional):</a:t>
            </a:r>
          </a:p>
          <a:p>
            <a:pPr marL="114300">
              <a:lnSpc>
                <a:spcPct val="90000"/>
              </a:lnSpc>
            </a:pPr>
            <a:r>
              <a:rPr lang="en-US" sz="1200" b="0" i="0" dirty="0">
                <a:effectLst/>
              </a:rPr>
              <a:t>   - If changes were made to the original repository after you forked it, you might need to rebase or merge those changes into your branch.</a:t>
            </a:r>
          </a:p>
          <a:p>
            <a:pPr marL="114300">
              <a:lnSpc>
                <a:spcPct val="90000"/>
              </a:lnSpc>
            </a:pPr>
            <a:endParaRPr lang="en-US" sz="1200" b="0" i="0" dirty="0">
              <a:effectLst/>
            </a:endParaRPr>
          </a:p>
          <a:p>
            <a:pPr marL="114300">
              <a:lnSpc>
                <a:spcPct val="90000"/>
              </a:lnSpc>
            </a:pPr>
            <a:r>
              <a:rPr lang="en-US" sz="1200" b="0" i="0" dirty="0">
                <a:effectLst/>
              </a:rPr>
              <a:t>6. Squash Commits (Optional):</a:t>
            </a:r>
          </a:p>
          <a:p>
            <a:pPr marL="114300">
              <a:lnSpc>
                <a:spcPct val="90000"/>
              </a:lnSpc>
            </a:pPr>
            <a:r>
              <a:rPr lang="en-US" sz="1200" b="0" i="0" dirty="0">
                <a:effectLst/>
              </a:rPr>
              <a:t>   - If you have multiple small commits, consider squashing them into a single commit before merging. This helps keep the commit history clean.</a:t>
            </a:r>
          </a:p>
          <a:p>
            <a:pPr marL="114300">
              <a:lnSpc>
                <a:spcPct val="90000"/>
              </a:lnSpc>
            </a:pPr>
            <a:endParaRPr lang="en-US" sz="1200" b="0" i="0" dirty="0">
              <a:effectLst/>
            </a:endParaRPr>
          </a:p>
          <a:p>
            <a:pPr marL="114300">
              <a:lnSpc>
                <a:spcPct val="90000"/>
              </a:lnSpc>
            </a:pPr>
            <a:r>
              <a:rPr lang="en-US" sz="1200" b="0" i="0" dirty="0">
                <a:effectLst/>
              </a:rPr>
              <a:t>7. Merge Pull Request:</a:t>
            </a:r>
          </a:p>
          <a:p>
            <a:pPr marL="114300">
              <a:lnSpc>
                <a:spcPct val="90000"/>
              </a:lnSpc>
            </a:pPr>
            <a:r>
              <a:rPr lang="en-US" sz="1200" b="0" i="0" dirty="0">
                <a:effectLst/>
              </a:rPr>
              <a:t>   - Once the pull request is approved and passes all checks, you or a repository collaborator can merge it.</a:t>
            </a:r>
          </a:p>
          <a:p>
            <a:pPr marL="114300">
              <a:lnSpc>
                <a:spcPct val="90000"/>
              </a:lnSpc>
            </a:pPr>
            <a:endParaRPr lang="en-US" sz="1200" b="0" i="0" dirty="0">
              <a:effectLst/>
            </a:endParaRPr>
          </a:p>
          <a:p>
            <a:pPr marL="114300">
              <a:lnSpc>
                <a:spcPct val="90000"/>
              </a:lnSpc>
            </a:pPr>
            <a:r>
              <a:rPr lang="en-US" sz="1200" b="0" i="0" dirty="0">
                <a:effectLst/>
              </a:rPr>
              <a:t>8. Delete Branch (Optional):</a:t>
            </a:r>
          </a:p>
          <a:p>
            <a:pPr marL="114300">
              <a:lnSpc>
                <a:spcPct val="90000"/>
              </a:lnSpc>
            </a:pPr>
            <a:r>
              <a:rPr lang="en-US" sz="1200" b="0" i="0" dirty="0">
                <a:effectLst/>
              </a:rPr>
              <a:t>   - After merging, you can choose to delete the branch associated with the pull request, especially if it was a feature branch.</a:t>
            </a:r>
          </a:p>
          <a:p>
            <a:pPr marL="114300">
              <a:lnSpc>
                <a:spcPct val="90000"/>
              </a:lnSpc>
            </a:pPr>
            <a:endParaRPr lang="en-US" sz="1200" b="0" i="0" dirty="0">
              <a:effectLst/>
            </a:endParaRPr>
          </a:p>
          <a:p>
            <a:pPr marL="114300">
              <a:lnSpc>
                <a:spcPct val="90000"/>
              </a:lnSpc>
            </a:pPr>
            <a:r>
              <a:rPr lang="en-US" sz="1200" b="0" i="0" dirty="0">
                <a:effectLst/>
              </a:rPr>
              <a:t>Pull requests are a collaborative and transparent way to propose and discuss changes in a Git repository. They provide a structured workflow for code review and integration, making it easier for teams to work together on projects.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76</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977407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14: GitHub Issues and Projects</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Creating issues</a:t>
            </a:r>
          </a:p>
          <a:p>
            <a:pPr marL="342900" indent="-342900" algn="l">
              <a:buFont typeface="Wingdings" panose="05000000000000000000" pitchFamily="2" charset="2"/>
              <a:buChar char="q"/>
            </a:pPr>
            <a:r>
              <a:rPr lang="en-US" sz="2400" b="0" i="0" dirty="0">
                <a:solidFill>
                  <a:srgbClr val="374151"/>
                </a:solidFill>
                <a:effectLst/>
                <a:latin typeface="Söhne"/>
              </a:rPr>
              <a:t>Managing projects on GitHub</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77</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9991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cxnSp>
        <p:nvCxnSpPr>
          <p:cNvPr id="5182" name="Straight Connector 5181">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48" name="Rectangle 204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5940532" y="501651"/>
            <a:ext cx="5952845" cy="2007746"/>
          </a:xfrm>
        </p:spPr>
        <p:txBody>
          <a:bodyPr vert="horz" lIns="91440" tIns="45720" rIns="91440" bIns="45720" rtlCol="0" anchor="b">
            <a:noAutofit/>
          </a:bodyPr>
          <a:lstStyle/>
          <a:p>
            <a:r>
              <a:rPr lang="en-US" sz="4400" b="0" i="0" kern="1200" dirty="0">
                <a:solidFill>
                  <a:schemeClr val="tx1"/>
                </a:solidFill>
                <a:effectLst/>
                <a:latin typeface="+mj-lt"/>
                <a:ea typeface="+mj-ea"/>
                <a:cs typeface="+mj-cs"/>
              </a:rPr>
              <a:t>Day 15: GitHub Actions</a:t>
            </a:r>
            <a:endParaRPr lang="en-US" sz="4400" kern="1200" dirty="0">
              <a:solidFill>
                <a:schemeClr val="tx1"/>
              </a:solidFill>
              <a:latin typeface="+mj-lt"/>
              <a:ea typeface="+mj-ea"/>
              <a:cs typeface="+mj-cs"/>
            </a:endParaRPr>
          </a:p>
        </p:txBody>
      </p:sp>
      <p:sp>
        <p:nvSpPr>
          <p:cNvPr id="5185" name="Rectangle 518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t="42203"/>
          <a:stretch/>
        </p:blipFill>
        <p:spPr>
          <a:xfrm>
            <a:off x="279143" y="3548095"/>
            <a:ext cx="5221625" cy="3010397"/>
          </a:xfrm>
          <a:prstGeom prst="rect">
            <a:avLst/>
          </a:prstGeom>
        </p:spPr>
      </p:pic>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166885" y="2645922"/>
            <a:ext cx="5365896" cy="3710427"/>
          </a:xfrm>
        </p:spPr>
        <p:txBody>
          <a:bodyPr vert="horz" lIns="91440" tIns="45720" rIns="91440" bIns="45720" rtlCol="0" anchor="t">
            <a:normAutofit/>
          </a:bodyPr>
          <a:lstStyle/>
          <a:p>
            <a:pPr marL="342900" indent="-342900" algn="l">
              <a:buFont typeface="Wingdings" panose="05000000000000000000" pitchFamily="2" charset="2"/>
              <a:buChar char="q"/>
            </a:pPr>
            <a:r>
              <a:rPr lang="en-US" sz="2400" b="0" i="0" dirty="0">
                <a:solidFill>
                  <a:srgbClr val="374151"/>
                </a:solidFill>
                <a:effectLst/>
                <a:latin typeface="Söhne"/>
              </a:rPr>
              <a:t>Introduction to GitHub Actions for CI/CD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78</a:t>
            </a:fld>
            <a:endParaRPr lang="en-US"/>
          </a:p>
        </p:txBody>
      </p:sp>
      <p:cxnSp>
        <p:nvCxnSpPr>
          <p:cNvPr id="5187" name="Straight Connector 51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3893"/>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9084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9DC41-08FC-CA77-FF55-F90F421D9153}"/>
              </a:ext>
            </a:extLst>
          </p:cNvPr>
          <p:cNvSpPr>
            <a:spLocks noGrp="1"/>
          </p:cNvSpPr>
          <p:nvPr>
            <p:ph type="dt" sz="half" idx="10"/>
          </p:nvPr>
        </p:nvSpPr>
        <p:spPr/>
        <p:txBody>
          <a:bodyPr/>
          <a:lstStyle/>
          <a:p>
            <a:r>
              <a:rPr lang="en-US"/>
              <a:t>9/3/20XX</a:t>
            </a:r>
            <a:endParaRPr lang="en-US" dirty="0"/>
          </a:p>
        </p:txBody>
      </p:sp>
      <p:sp>
        <p:nvSpPr>
          <p:cNvPr id="3" name="Footer Placeholder 2">
            <a:extLst>
              <a:ext uri="{FF2B5EF4-FFF2-40B4-BE49-F238E27FC236}">
                <a16:creationId xmlns:a16="http://schemas.microsoft.com/office/drawing/2014/main" id="{CBCEAE32-AF7B-87CC-9FFA-FCEADCE8368D}"/>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78DDEFC-7B36-60A8-063F-C9C67F26C6B7}"/>
              </a:ext>
            </a:extLst>
          </p:cNvPr>
          <p:cNvSpPr>
            <a:spLocks noGrp="1"/>
          </p:cNvSpPr>
          <p:nvPr>
            <p:ph type="sldNum" sz="quarter" idx="12"/>
          </p:nvPr>
        </p:nvSpPr>
        <p:spPr/>
        <p:txBody>
          <a:bodyPr/>
          <a:lstStyle/>
          <a:p>
            <a:fld id="{D8DA9DAA-006C-4F4B-980E-E3DF019B24E2}" type="slidenum">
              <a:rPr lang="en-US" smtClean="0"/>
              <a:t>79</a:t>
            </a:fld>
            <a:endParaRPr lang="en-US" dirty="0"/>
          </a:p>
        </p:txBody>
      </p:sp>
    </p:spTree>
    <p:extLst>
      <p:ext uri="{BB962C8B-B14F-4D97-AF65-F5344CB8AC3E}">
        <p14:creationId xmlns:p14="http://schemas.microsoft.com/office/powerpoint/2010/main" val="357238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Installing Git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r>
              <a:rPr lang="en-US" sz="1400" b="0" i="0" dirty="0">
                <a:effectLst/>
              </a:rPr>
              <a:t>To install Git, you can follow the instructions based on your operating system:</a:t>
            </a:r>
          </a:p>
          <a:p>
            <a:pPr marL="114300">
              <a:lnSpc>
                <a:spcPct val="90000"/>
              </a:lnSpc>
            </a:pPr>
            <a:endParaRPr lang="en-US" sz="1400" b="0" i="0" dirty="0">
              <a:effectLst/>
            </a:endParaRPr>
          </a:p>
          <a:p>
            <a:pPr marL="114300">
              <a:lnSpc>
                <a:spcPct val="90000"/>
              </a:lnSpc>
            </a:pPr>
            <a:r>
              <a:rPr lang="en-US" sz="1400" b="1" i="0" dirty="0">
                <a:effectLst/>
              </a:rPr>
              <a:t> Installing Git on Windows:</a:t>
            </a:r>
          </a:p>
          <a:p>
            <a:pPr marL="114300">
              <a:lnSpc>
                <a:spcPct val="90000"/>
              </a:lnSpc>
            </a:pPr>
            <a:endParaRPr lang="en-US" sz="1400" b="0" i="0" dirty="0">
              <a:effectLst/>
            </a:endParaRPr>
          </a:p>
          <a:p>
            <a:pPr marL="114300">
              <a:lnSpc>
                <a:spcPct val="90000"/>
              </a:lnSpc>
            </a:pPr>
            <a:r>
              <a:rPr lang="en-US" sz="1400" b="1" i="0" dirty="0">
                <a:effectLst/>
              </a:rPr>
              <a:t>Git Bash (Git for Windows):</a:t>
            </a:r>
          </a:p>
          <a:p>
            <a:pPr marL="114300">
              <a:lnSpc>
                <a:spcPct val="90000"/>
              </a:lnSpc>
            </a:pPr>
            <a:r>
              <a:rPr lang="en-US" sz="1400" b="0" i="0" dirty="0">
                <a:effectLst/>
              </a:rPr>
              <a:t>1. Download the installer from [Git for Windows](</a:t>
            </a:r>
            <a:r>
              <a:rPr lang="en-US" sz="1400" b="0" i="0" dirty="0">
                <a:effectLst/>
                <a:highlight>
                  <a:srgbClr val="FFFF00"/>
                </a:highlight>
              </a:rPr>
              <a:t>https://gitforwindows.org/).</a:t>
            </a:r>
          </a:p>
          <a:p>
            <a:pPr marL="114300">
              <a:lnSpc>
                <a:spcPct val="90000"/>
              </a:lnSpc>
            </a:pPr>
            <a:r>
              <a:rPr lang="en-US" sz="1400" b="0" i="0" dirty="0">
                <a:effectLst/>
              </a:rPr>
              <a:t>2. Run the installer.</a:t>
            </a:r>
          </a:p>
          <a:p>
            <a:pPr marL="114300">
              <a:lnSpc>
                <a:spcPct val="90000"/>
              </a:lnSpc>
            </a:pPr>
            <a:r>
              <a:rPr lang="en-US" sz="1400" b="0" i="0" dirty="0">
                <a:effectLst/>
              </a:rPr>
              <a:t>3. Follow the installation wizard, selecting default options unless you have specific preferences.</a:t>
            </a:r>
          </a:p>
          <a:p>
            <a:pPr marL="114300">
              <a:lnSpc>
                <a:spcPct val="90000"/>
              </a:lnSpc>
            </a:pPr>
            <a:r>
              <a:rPr lang="en-US" sz="1400" b="0" i="0" dirty="0">
                <a:effectLst/>
              </a:rPr>
              <a:t>4. Choose the default editor and adjust other settings as needed.</a:t>
            </a:r>
          </a:p>
          <a:p>
            <a:pPr marL="114300">
              <a:lnSpc>
                <a:spcPct val="90000"/>
              </a:lnSpc>
            </a:pPr>
            <a:r>
              <a:rPr lang="en-US" sz="1400" b="0" i="0" dirty="0">
                <a:effectLst/>
              </a:rPr>
              <a:t>5. Complete the installation.</a:t>
            </a:r>
          </a:p>
          <a:p>
            <a:pPr marL="114300">
              <a:lnSpc>
                <a:spcPct val="90000"/>
              </a:lnSpc>
            </a:pPr>
            <a:endParaRPr lang="en-US" sz="1400" b="0" i="0" dirty="0">
              <a:effectLst/>
            </a:endParaRPr>
          </a:p>
          <a:p>
            <a:pPr marL="114300">
              <a:lnSpc>
                <a:spcPct val="90000"/>
              </a:lnSpc>
            </a:pPr>
            <a:r>
              <a:rPr lang="en-US" sz="1400" b="1" i="0" dirty="0">
                <a:effectLst/>
              </a:rPr>
              <a:t>Git GUI (Git for Windows):</a:t>
            </a:r>
          </a:p>
          <a:p>
            <a:pPr marL="114300">
              <a:lnSpc>
                <a:spcPct val="90000"/>
              </a:lnSpc>
            </a:pPr>
            <a:r>
              <a:rPr lang="en-US" sz="1400" b="0" i="0" dirty="0">
                <a:effectLst/>
              </a:rPr>
              <a:t>- Git for Windows also provides a graphical user interface (GUI) option. You can choose this during the installation process.</a:t>
            </a:r>
          </a:p>
          <a:p>
            <a:pPr marL="114300">
              <a:lnSpc>
                <a:spcPct val="90000"/>
              </a:lnSpc>
            </a:pPr>
            <a:endParaRPr lang="en-US" sz="1400" b="0" i="0" dirty="0">
              <a:effectLst/>
            </a:endParaRPr>
          </a:p>
          <a:p>
            <a:pPr marL="114300">
              <a:lnSpc>
                <a:spcPct val="90000"/>
              </a:lnSpc>
            </a:pPr>
            <a:endParaRPr lang="en-US" sz="1400" b="0" i="0" dirty="0">
              <a:effectLst/>
            </a:endParaRP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8</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379674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216243" y="381935"/>
            <a:ext cx="4980409" cy="5974414"/>
          </a:xfrm>
        </p:spPr>
        <p:txBody>
          <a:bodyPr vert="horz" lIns="91440" tIns="45720" rIns="91440" bIns="45720" rtlCol="0" anchor="ctr">
            <a:normAutofit/>
          </a:bodyPr>
          <a:lstStyle/>
          <a:p>
            <a:r>
              <a:rPr lang="en-US" b="0" i="0" kern="1200" dirty="0">
                <a:solidFill>
                  <a:schemeClr val="bg1"/>
                </a:solidFill>
                <a:effectLst/>
                <a:latin typeface="+mj-lt"/>
                <a:ea typeface="+mj-ea"/>
                <a:cs typeface="+mj-cs"/>
              </a:rPr>
              <a:t>Installing Git</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6096001" y="82197"/>
            <a:ext cx="5564176" cy="6693606"/>
          </a:xfrm>
        </p:spPr>
        <p:txBody>
          <a:bodyPr vert="horz" lIns="91440" tIns="45720" rIns="91440" bIns="45720" rtlCol="0" anchor="ctr">
            <a:noAutofit/>
          </a:bodyPr>
          <a:lstStyle/>
          <a:p>
            <a:pPr marL="114300">
              <a:lnSpc>
                <a:spcPct val="90000"/>
              </a:lnSpc>
            </a:pPr>
            <a:endParaRPr lang="en-US" sz="1400" b="0" i="0" dirty="0">
              <a:effectLst/>
            </a:endParaRPr>
          </a:p>
          <a:p>
            <a:pPr marL="114300">
              <a:lnSpc>
                <a:spcPct val="90000"/>
              </a:lnSpc>
            </a:pPr>
            <a:r>
              <a:rPr lang="en-US" sz="1400" b="0" i="0" dirty="0">
                <a:effectLst/>
              </a:rPr>
              <a:t> Installing Git on macOS:</a:t>
            </a:r>
          </a:p>
          <a:p>
            <a:pPr marL="114300">
              <a:lnSpc>
                <a:spcPct val="90000"/>
              </a:lnSpc>
            </a:pPr>
            <a:r>
              <a:rPr lang="en-US" sz="1400" b="0" i="0" dirty="0">
                <a:effectLst/>
              </a:rPr>
              <a:t>Using Homebrew:</a:t>
            </a:r>
          </a:p>
          <a:p>
            <a:pPr marL="114300">
              <a:lnSpc>
                <a:spcPct val="90000"/>
              </a:lnSpc>
            </a:pPr>
            <a:r>
              <a:rPr lang="en-US" sz="1400" b="0" i="0" dirty="0">
                <a:effectLst/>
              </a:rPr>
              <a:t>1. Open Terminal (you can find it in Applications &gt; Utilities &gt; Terminal).</a:t>
            </a:r>
          </a:p>
          <a:p>
            <a:pPr marL="114300">
              <a:lnSpc>
                <a:spcPct val="90000"/>
              </a:lnSpc>
            </a:pPr>
            <a:r>
              <a:rPr lang="en-US" sz="1400" b="0" i="0" dirty="0">
                <a:effectLst/>
              </a:rPr>
              <a:t>2. Install Homebrew if you don't have it:</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1" i="1" dirty="0">
                <a:effectLst/>
              </a:rPr>
              <a:t>    /bin/bash -c "$(curl -</a:t>
            </a:r>
            <a:r>
              <a:rPr lang="en-US" sz="1400" b="1" i="1" dirty="0" err="1">
                <a:effectLst/>
              </a:rPr>
              <a:t>fsSL</a:t>
            </a:r>
            <a:r>
              <a:rPr lang="en-US" sz="1400" b="1" i="1" dirty="0">
                <a:effectLst/>
              </a:rPr>
              <a:t> https://raw.githubusercontent.com/Homebrew/install/HEAD/install.sh)"</a:t>
            </a:r>
          </a:p>
          <a:p>
            <a:pPr marL="114300">
              <a:lnSpc>
                <a:spcPct val="90000"/>
              </a:lnSpc>
            </a:pPr>
            <a:r>
              <a:rPr lang="en-US" sz="1400" b="0" i="0" dirty="0">
                <a:effectLst/>
              </a:rPr>
              <a:t>    ```</a:t>
            </a:r>
          </a:p>
          <a:p>
            <a:pPr marL="114300">
              <a:lnSpc>
                <a:spcPct val="90000"/>
              </a:lnSpc>
            </a:pPr>
            <a:r>
              <a:rPr lang="en-US" sz="1400" b="0" i="0" dirty="0">
                <a:effectLst/>
              </a:rPr>
              <a:t>3. Install Git using Homebrew:</a:t>
            </a:r>
          </a:p>
          <a:p>
            <a:pPr marL="114300">
              <a:lnSpc>
                <a:spcPct val="90000"/>
              </a:lnSpc>
            </a:pPr>
            <a:endParaRPr lang="en-US" sz="1400" b="0" i="0" dirty="0">
              <a:effectLst/>
            </a:endParaRPr>
          </a:p>
          <a:p>
            <a:pPr marL="114300">
              <a:lnSpc>
                <a:spcPct val="90000"/>
              </a:lnSpc>
            </a:pPr>
            <a:r>
              <a:rPr lang="en-US" sz="1400" b="0" i="0" dirty="0">
                <a:effectLst/>
              </a:rPr>
              <a:t>    ```bash</a:t>
            </a:r>
          </a:p>
          <a:p>
            <a:pPr marL="114300">
              <a:lnSpc>
                <a:spcPct val="90000"/>
              </a:lnSpc>
            </a:pPr>
            <a:r>
              <a:rPr lang="en-US" sz="1400" b="1" i="1" dirty="0">
                <a:effectLst/>
              </a:rPr>
              <a:t>    brew install git</a:t>
            </a:r>
          </a:p>
          <a:p>
            <a:pPr marL="114300">
              <a:lnSpc>
                <a:spcPct val="90000"/>
              </a:lnSpc>
            </a:pPr>
            <a:r>
              <a:rPr lang="en-US" sz="1400" b="0" i="0" dirty="0">
                <a:effectLst/>
              </a:rPr>
              <a:t>    ```</a:t>
            </a:r>
          </a:p>
          <a:p>
            <a:pPr marL="114300">
              <a:lnSpc>
                <a:spcPct val="90000"/>
              </a:lnSpc>
            </a:pPr>
            <a:endParaRPr lang="en-US" sz="1400" b="0" i="0" dirty="0">
              <a:effectLst/>
            </a:endParaRP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8DA9DAA-006C-4F4B-980E-E3DF019B24E2}" type="slidenum">
              <a:rPr lang="en-US" smtClean="0"/>
              <a:pPr>
                <a:spcAft>
                  <a:spcPts val="600"/>
                </a:spcAft>
              </a:pPr>
              <a:t>9</a:t>
            </a:fld>
            <a:endParaRPr lang="en-US"/>
          </a:p>
        </p:txBody>
      </p:sp>
      <p:cxnSp>
        <p:nvCxnSpPr>
          <p:cNvPr id="28" name="Straight Connector 2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71" r="71"/>
          <a:stretch/>
        </p:blipFill>
        <p:spPr>
          <a:xfrm>
            <a:off x="4300148" y="162438"/>
            <a:ext cx="1114340" cy="954941"/>
          </a:xfrm>
        </p:spPr>
      </p:pic>
    </p:spTree>
    <p:extLst>
      <p:ext uri="{BB962C8B-B14F-4D97-AF65-F5344CB8AC3E}">
        <p14:creationId xmlns:p14="http://schemas.microsoft.com/office/powerpoint/2010/main" val="452102921"/>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www.w3.org/XML/1998/namespace"/>
    <ds:schemaRef ds:uri="71af3243-3dd4-4a8d-8c0d-dd76da1f02a5"/>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16c05727-aa75-4e4a-9b5f-8a80a116589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Galaxy presentation</Template>
  <TotalTime>177129</TotalTime>
  <Words>8247</Words>
  <Application>Microsoft Office PowerPoint</Application>
  <PresentationFormat>Widescreen</PresentationFormat>
  <Paragraphs>1182</Paragraphs>
  <Slides>79</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Söhne</vt:lpstr>
      <vt:lpstr>Univers</vt:lpstr>
      <vt:lpstr>Wingdings</vt:lpstr>
      <vt:lpstr>GradientUnivers</vt:lpstr>
      <vt:lpstr>Git &amp; Github</vt:lpstr>
      <vt:lpstr>Week 1: Introduction to Version Control and Git Basics</vt:lpstr>
      <vt:lpstr>Day 1: Introduction to Version Control</vt:lpstr>
      <vt:lpstr>What is version control?</vt:lpstr>
      <vt:lpstr>What is version control?</vt:lpstr>
      <vt:lpstr>What is version control?</vt:lpstr>
      <vt:lpstr>Day 2: Introduction to Git</vt:lpstr>
      <vt:lpstr>Installing Git</vt:lpstr>
      <vt:lpstr>Installing Git</vt:lpstr>
      <vt:lpstr>Installing Git</vt:lpstr>
      <vt:lpstr>Basic Git commands (init, add, commit, status, log)</vt:lpstr>
      <vt:lpstr>Basic Git commands (init, add, commit, status, log)</vt:lpstr>
      <vt:lpstr>Basic Git commands (init, add, commit, status, log)</vt:lpstr>
      <vt:lpstr>Understanding the Git repository structure</vt:lpstr>
      <vt:lpstr>Understanding the Git repository structure</vt:lpstr>
      <vt:lpstr>Understanding the Git repository structure</vt:lpstr>
      <vt:lpstr>Understanding the Git repository structure</vt:lpstr>
      <vt:lpstr>Day 3: Branching and Merging</vt:lpstr>
      <vt:lpstr>Creating branches (branch, checkout)</vt:lpstr>
      <vt:lpstr>Creating branches (branch, checkout)</vt:lpstr>
      <vt:lpstr>Creating branches (branch, checkout)</vt:lpstr>
      <vt:lpstr>Creating branches (branch, checkout)</vt:lpstr>
      <vt:lpstr>Merging branches (merge, rebase)</vt:lpstr>
      <vt:lpstr>Merging branches (merge, rebase)</vt:lpstr>
      <vt:lpstr>Merging branches (merge, rebase)</vt:lpstr>
      <vt:lpstr>Merging branches (merge, rebase)</vt:lpstr>
      <vt:lpstr>Merging branches (merge, rebase)</vt:lpstr>
      <vt:lpstr>Merging branches (merge, rebase)</vt:lpstr>
      <vt:lpstr>Resolving merge conflicts </vt:lpstr>
      <vt:lpstr>Resolving merge conflicts </vt:lpstr>
      <vt:lpstr>Resolving merge conflicts </vt:lpstr>
      <vt:lpstr>Resolving merge conflicts </vt:lpstr>
      <vt:lpstr>Resolving merge conflicts </vt:lpstr>
      <vt:lpstr>Resolving merge conflicts </vt:lpstr>
      <vt:lpstr>Day 4: Collaborating with Remote Repositories</vt:lpstr>
      <vt:lpstr>Cloning repositories  </vt:lpstr>
      <vt:lpstr>Cloning repositories  </vt:lpstr>
      <vt:lpstr>Cloning repositories  </vt:lpstr>
      <vt:lpstr>Cloning repositories  </vt:lpstr>
      <vt:lpstr>Cloning repositories  </vt:lpstr>
      <vt:lpstr>Pushing and pulling changes (push, pull)  </vt:lpstr>
      <vt:lpstr>Pushing and pulling changes (push, pull)  </vt:lpstr>
      <vt:lpstr>Pushing and pulling changes (push, pull)  </vt:lpstr>
      <vt:lpstr>Pushing and pulling changes (push, pull)  </vt:lpstr>
      <vt:lpstr>Pushing and pulling changes (push, pull)  </vt:lpstr>
      <vt:lpstr>Day 5: Git Best Practices</vt:lpstr>
      <vt:lpstr>Gitignore files </vt:lpstr>
      <vt:lpstr>Gitignore files </vt:lpstr>
      <vt:lpstr>Gitignore files </vt:lpstr>
      <vt:lpstr>Gitignore files </vt:lpstr>
      <vt:lpstr>Gitignore files </vt:lpstr>
      <vt:lpstr>Undoing changes (reset, revert, checkout) </vt:lpstr>
      <vt:lpstr>Undoing changes (reset, revert, checkout) </vt:lpstr>
      <vt:lpstr>Undoing changes (reset, revert, checkout) </vt:lpstr>
      <vt:lpstr>Undoing changes (reset, revert, checkout) </vt:lpstr>
      <vt:lpstr>Undoing changes (reset, revert, checkout) </vt:lpstr>
      <vt:lpstr>Week 2: Advanced Git Topics</vt:lpstr>
      <vt:lpstr>Week 3: Introduction to GitHub</vt:lpstr>
      <vt:lpstr>Day 11: Introduction to GitHub</vt:lpstr>
      <vt:lpstr>Overview of GitHub and its features</vt:lpstr>
      <vt:lpstr>Overview of GitHub and its features</vt:lpstr>
      <vt:lpstr>Overview of GitHub and its features</vt:lpstr>
      <vt:lpstr>Overview of GitHub and its features</vt:lpstr>
      <vt:lpstr>Overview of GitHub and its features</vt:lpstr>
      <vt:lpstr>Creating a GitHub account</vt:lpstr>
      <vt:lpstr>Day 12: GitHub Repositories and Forking</vt:lpstr>
      <vt:lpstr>Creating repositories on GitHub</vt:lpstr>
      <vt:lpstr>Forking repositories</vt:lpstr>
      <vt:lpstr>Forking repositories</vt:lpstr>
      <vt:lpstr>Forking repositories</vt:lpstr>
      <vt:lpstr>Forking repositories</vt:lpstr>
      <vt:lpstr>Day 13: GitHub Pull Requests</vt:lpstr>
      <vt:lpstr>Creating and managing pull requests</vt:lpstr>
      <vt:lpstr>Creating and managing pull requests</vt:lpstr>
      <vt:lpstr>Creating and managing pull requests</vt:lpstr>
      <vt:lpstr>Creating and managing pull requests</vt:lpstr>
      <vt:lpstr>Day 14: GitHub Issues and Projects</vt:lpstr>
      <vt:lpstr>Day 15: GitHub Actions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dc:title>
  <dc:creator>Itoro Ukpe</dc:creator>
  <cp:lastModifiedBy>Itoro Ukpe</cp:lastModifiedBy>
  <cp:revision>12</cp:revision>
  <dcterms:created xsi:type="dcterms:W3CDTF">2023-07-07T06:27:49Z</dcterms:created>
  <dcterms:modified xsi:type="dcterms:W3CDTF">2024-06-29T13:42:25Z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