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61" r:id="rId10"/>
    <p:sldId id="262" r:id="rId11"/>
    <p:sldId id="263" r:id="rId12"/>
    <p:sldId id="282" r:id="rId13"/>
    <p:sldId id="270" r:id="rId14"/>
    <p:sldId id="281" r:id="rId15"/>
    <p:sldId id="280" r:id="rId16"/>
    <p:sldId id="272" r:id="rId17"/>
    <p:sldId id="283" r:id="rId18"/>
    <p:sldId id="264" r:id="rId19"/>
    <p:sldId id="266" r:id="rId20"/>
    <p:sldId id="267" r:id="rId21"/>
    <p:sldId id="268" r:id="rId22"/>
    <p:sldId id="269" r:id="rId23"/>
    <p:sldId id="286" r:id="rId24"/>
    <p:sldId id="285" r:id="rId25"/>
    <p:sldId id="287" r:id="rId26"/>
    <p:sldId id="284" r:id="rId27"/>
    <p:sldId id="289" r:id="rId28"/>
    <p:sldId id="288" r:id="rId29"/>
    <p:sldId id="290" r:id="rId30"/>
  </p:sldIdLst>
  <p:sldSz cx="12192000" cy="6858000"/>
  <p:notesSz cx="6858000" cy="9144000"/>
  <p:embeddedFontLst>
    <p:embeddedFont>
      <p:font typeface="Cambria Math" panose="02040503050406030204" pitchFamily="18" charset="0"/>
      <p:regular r:id="rId32"/>
    </p:embeddedFont>
    <p:embeddedFont>
      <p:font typeface="Century Gothic" panose="020B0502020202020204" pitchFamily="34" charset="0"/>
      <p:regular r:id="rId33"/>
      <p:bold r:id="rId34"/>
      <p:italic r:id="rId35"/>
      <p:boldItalic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B796"/>
    <a:srgbClr val="E78655"/>
    <a:srgbClr val="EA6464"/>
    <a:srgbClr val="699751"/>
    <a:srgbClr val="2E9350"/>
    <a:srgbClr val="282828"/>
    <a:srgbClr val="1D2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D7065-F676-4277-BAB7-B6E2801B3F52}" v="231" dt="2024-08-25T02:10:34.29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6082" autoAdjust="0"/>
  </p:normalViewPr>
  <p:slideViewPr>
    <p:cSldViewPr snapToGrid="0">
      <p:cViewPr varScale="1">
        <p:scale>
          <a:sx n="72" d="100"/>
          <a:sy n="72" d="100"/>
        </p:scale>
        <p:origin x="1138"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the, Jeremiah" userId="3c490c26-ad80-4d83-a5f2-0cff38f5e2db" providerId="ADAL" clId="{269D7065-F676-4277-BAB7-B6E2801B3F52}"/>
    <pc:docChg chg="undo redo custSel addSld delSld modSld sldOrd">
      <pc:chgData name="Boothe, Jeremiah" userId="3c490c26-ad80-4d83-a5f2-0cff38f5e2db" providerId="ADAL" clId="{269D7065-F676-4277-BAB7-B6E2801B3F52}" dt="2024-08-25T02:14:56.020" v="25708" actId="20577"/>
      <pc:docMkLst>
        <pc:docMk/>
      </pc:docMkLst>
      <pc:sldChg chg="modSp mod setBg">
        <pc:chgData name="Boothe, Jeremiah" userId="3c490c26-ad80-4d83-a5f2-0cff38f5e2db" providerId="ADAL" clId="{269D7065-F676-4277-BAB7-B6E2801B3F52}" dt="2024-08-24T01:21:37.237" v="18371" actId="207"/>
        <pc:sldMkLst>
          <pc:docMk/>
          <pc:sldMk cId="0" sldId="256"/>
        </pc:sldMkLst>
        <pc:spChg chg="mod">
          <ac:chgData name="Boothe, Jeremiah" userId="3c490c26-ad80-4d83-a5f2-0cff38f5e2db" providerId="ADAL" clId="{269D7065-F676-4277-BAB7-B6E2801B3F52}" dt="2024-08-24T00:41:00.126" v="18112" actId="207"/>
          <ac:spMkLst>
            <pc:docMk/>
            <pc:sldMk cId="0" sldId="256"/>
            <ac:spMk id="144" creationId="{00000000-0000-0000-0000-000000000000}"/>
          </ac:spMkLst>
        </pc:spChg>
        <pc:spChg chg="mod">
          <ac:chgData name="Boothe, Jeremiah" userId="3c490c26-ad80-4d83-a5f2-0cff38f5e2db" providerId="ADAL" clId="{269D7065-F676-4277-BAB7-B6E2801B3F52}" dt="2024-08-24T01:21:37.237" v="18371" actId="207"/>
          <ac:spMkLst>
            <pc:docMk/>
            <pc:sldMk cId="0" sldId="256"/>
            <ac:spMk id="145" creationId="{00000000-0000-0000-0000-000000000000}"/>
          </ac:spMkLst>
        </pc:spChg>
      </pc:sldChg>
      <pc:sldChg chg="addSp delSp modSp mod setBg">
        <pc:chgData name="Boothe, Jeremiah" userId="3c490c26-ad80-4d83-a5f2-0cff38f5e2db" providerId="ADAL" clId="{269D7065-F676-4277-BAB7-B6E2801B3F52}" dt="2024-08-24T01:20:33.153" v="18365" actId="207"/>
        <pc:sldMkLst>
          <pc:docMk/>
          <pc:sldMk cId="0" sldId="257"/>
        </pc:sldMkLst>
        <pc:spChg chg="mod">
          <ac:chgData name="Boothe, Jeremiah" userId="3c490c26-ad80-4d83-a5f2-0cff38f5e2db" providerId="ADAL" clId="{269D7065-F676-4277-BAB7-B6E2801B3F52}" dt="2024-08-24T01:20:33.153" v="18365" actId="207"/>
          <ac:spMkLst>
            <pc:docMk/>
            <pc:sldMk cId="0" sldId="257"/>
            <ac:spMk id="151" creationId="{00000000-0000-0000-0000-000000000000}"/>
          </ac:spMkLst>
        </pc:spChg>
        <pc:spChg chg="add del mod">
          <ac:chgData name="Boothe, Jeremiah" userId="3c490c26-ad80-4d83-a5f2-0cff38f5e2db" providerId="ADAL" clId="{269D7065-F676-4277-BAB7-B6E2801B3F52}" dt="2024-08-23T07:03:46.801" v="16994" actId="478"/>
          <ac:spMkLst>
            <pc:docMk/>
            <pc:sldMk cId="0" sldId="257"/>
            <ac:spMk id="152" creationId="{00000000-0000-0000-0000-000000000000}"/>
          </ac:spMkLst>
        </pc:spChg>
        <pc:picChg chg="mod">
          <ac:chgData name="Boothe, Jeremiah" userId="3c490c26-ad80-4d83-a5f2-0cff38f5e2db" providerId="ADAL" clId="{269D7065-F676-4277-BAB7-B6E2801B3F52}" dt="2024-08-23T07:04:22.375" v="16999" actId="1076"/>
          <ac:picMkLst>
            <pc:docMk/>
            <pc:sldMk cId="0" sldId="257"/>
            <ac:picMk id="153" creationId="{00000000-0000-0000-0000-000000000000}"/>
          </ac:picMkLst>
        </pc:picChg>
      </pc:sldChg>
      <pc:sldChg chg="modSp mod modTransition setBg modAnim">
        <pc:chgData name="Boothe, Jeremiah" userId="3c490c26-ad80-4d83-a5f2-0cff38f5e2db" providerId="ADAL" clId="{269D7065-F676-4277-BAB7-B6E2801B3F52}" dt="2024-08-24T07:33:11.349" v="25619" actId="20577"/>
        <pc:sldMkLst>
          <pc:docMk/>
          <pc:sldMk cId="0" sldId="258"/>
        </pc:sldMkLst>
        <pc:spChg chg="mod">
          <ac:chgData name="Boothe, Jeremiah" userId="3c490c26-ad80-4d83-a5f2-0cff38f5e2db" providerId="ADAL" clId="{269D7065-F676-4277-BAB7-B6E2801B3F52}" dt="2024-08-24T00:42:46.618" v="18118" actId="207"/>
          <ac:spMkLst>
            <pc:docMk/>
            <pc:sldMk cId="0" sldId="258"/>
            <ac:spMk id="159" creationId="{00000000-0000-0000-0000-000000000000}"/>
          </ac:spMkLst>
        </pc:spChg>
        <pc:spChg chg="mod">
          <ac:chgData name="Boothe, Jeremiah" userId="3c490c26-ad80-4d83-a5f2-0cff38f5e2db" providerId="ADAL" clId="{269D7065-F676-4277-BAB7-B6E2801B3F52}" dt="2024-08-24T06:50:17.883" v="25314" actId="20577"/>
          <ac:spMkLst>
            <pc:docMk/>
            <pc:sldMk cId="0" sldId="258"/>
            <ac:spMk id="160" creationId="{00000000-0000-0000-0000-000000000000}"/>
          </ac:spMkLst>
        </pc:spChg>
        <pc:graphicFrameChg chg="mod modGraphic">
          <ac:chgData name="Boothe, Jeremiah" userId="3c490c26-ad80-4d83-a5f2-0cff38f5e2db" providerId="ADAL" clId="{269D7065-F676-4277-BAB7-B6E2801B3F52}" dt="2024-08-24T07:33:11.349" v="25619" actId="20577"/>
          <ac:graphicFrameMkLst>
            <pc:docMk/>
            <pc:sldMk cId="0" sldId="258"/>
            <ac:graphicFrameMk id="161" creationId="{00000000-0000-0000-0000-000000000000}"/>
          </ac:graphicFrameMkLst>
        </pc:graphicFrameChg>
      </pc:sldChg>
      <pc:sldChg chg="modSp mod ord setBg modAnim">
        <pc:chgData name="Boothe, Jeremiah" userId="3c490c26-ad80-4d83-a5f2-0cff38f5e2db" providerId="ADAL" clId="{269D7065-F676-4277-BAB7-B6E2801B3F52}" dt="2024-08-24T02:40:19.898" v="18658" actId="20577"/>
        <pc:sldMkLst>
          <pc:docMk/>
          <pc:sldMk cId="0" sldId="259"/>
        </pc:sldMkLst>
        <pc:spChg chg="mod">
          <ac:chgData name="Boothe, Jeremiah" userId="3c490c26-ad80-4d83-a5f2-0cff38f5e2db" providerId="ADAL" clId="{269D7065-F676-4277-BAB7-B6E2801B3F52}" dt="2024-08-24T00:45:19.042" v="18119" actId="207"/>
          <ac:spMkLst>
            <pc:docMk/>
            <pc:sldMk cId="0" sldId="259"/>
            <ac:spMk id="167" creationId="{00000000-0000-0000-0000-000000000000}"/>
          </ac:spMkLst>
        </pc:spChg>
        <pc:spChg chg="mod">
          <ac:chgData name="Boothe, Jeremiah" userId="3c490c26-ad80-4d83-a5f2-0cff38f5e2db" providerId="ADAL" clId="{269D7065-F676-4277-BAB7-B6E2801B3F52}" dt="2024-08-24T02:40:19.898" v="18658" actId="20577"/>
          <ac:spMkLst>
            <pc:docMk/>
            <pc:sldMk cId="0" sldId="259"/>
            <ac:spMk id="168" creationId="{00000000-0000-0000-0000-000000000000}"/>
          </ac:spMkLst>
        </pc:spChg>
      </pc:sldChg>
      <pc:sldChg chg="modSp mod ord setBg">
        <pc:chgData name="Boothe, Jeremiah" userId="3c490c26-ad80-4d83-a5f2-0cff38f5e2db" providerId="ADAL" clId="{269D7065-F676-4277-BAB7-B6E2801B3F52}" dt="2024-08-24T08:52:19.735" v="25648" actId="20577"/>
        <pc:sldMkLst>
          <pc:docMk/>
          <pc:sldMk cId="0" sldId="260"/>
        </pc:sldMkLst>
        <pc:spChg chg="mod">
          <ac:chgData name="Boothe, Jeremiah" userId="3c490c26-ad80-4d83-a5f2-0cff38f5e2db" providerId="ADAL" clId="{269D7065-F676-4277-BAB7-B6E2801B3F52}" dt="2024-08-24T00:45:22.092" v="18120" actId="207"/>
          <ac:spMkLst>
            <pc:docMk/>
            <pc:sldMk cId="0" sldId="260"/>
            <ac:spMk id="174" creationId="{00000000-0000-0000-0000-000000000000}"/>
          </ac:spMkLst>
        </pc:spChg>
        <pc:spChg chg="mod">
          <ac:chgData name="Boothe, Jeremiah" userId="3c490c26-ad80-4d83-a5f2-0cff38f5e2db" providerId="ADAL" clId="{269D7065-F676-4277-BAB7-B6E2801B3F52}" dt="2024-08-24T08:52:19.735" v="25648" actId="20577"/>
          <ac:spMkLst>
            <pc:docMk/>
            <pc:sldMk cId="0" sldId="260"/>
            <ac:spMk id="175" creationId="{00000000-0000-0000-0000-000000000000}"/>
          </ac:spMkLst>
        </pc:spChg>
      </pc:sldChg>
      <pc:sldChg chg="addSp modSp mod setBg">
        <pc:chgData name="Boothe, Jeremiah" userId="3c490c26-ad80-4d83-a5f2-0cff38f5e2db" providerId="ADAL" clId="{269D7065-F676-4277-BAB7-B6E2801B3F52}" dt="2024-08-24T02:07:51.861" v="18529" actId="20577"/>
        <pc:sldMkLst>
          <pc:docMk/>
          <pc:sldMk cId="0" sldId="261"/>
        </pc:sldMkLst>
        <pc:spChg chg="mod">
          <ac:chgData name="Boothe, Jeremiah" userId="3c490c26-ad80-4d83-a5f2-0cff38f5e2db" providerId="ADAL" clId="{269D7065-F676-4277-BAB7-B6E2801B3F52}" dt="2024-08-24T00:45:27.408" v="18121" actId="207"/>
          <ac:spMkLst>
            <pc:docMk/>
            <pc:sldMk cId="0" sldId="261"/>
            <ac:spMk id="181" creationId="{00000000-0000-0000-0000-000000000000}"/>
          </ac:spMkLst>
        </pc:spChg>
        <pc:spChg chg="mod">
          <ac:chgData name="Boothe, Jeremiah" userId="3c490c26-ad80-4d83-a5f2-0cff38f5e2db" providerId="ADAL" clId="{269D7065-F676-4277-BAB7-B6E2801B3F52}" dt="2024-08-24T02:07:51.861" v="18529" actId="20577"/>
          <ac:spMkLst>
            <pc:docMk/>
            <pc:sldMk cId="0" sldId="261"/>
            <ac:spMk id="182" creationId="{00000000-0000-0000-0000-000000000000}"/>
          </ac:spMkLst>
        </pc:spChg>
        <pc:graphicFrameChg chg="add mod">
          <ac:chgData name="Boothe, Jeremiah" userId="3c490c26-ad80-4d83-a5f2-0cff38f5e2db" providerId="ADAL" clId="{269D7065-F676-4277-BAB7-B6E2801B3F52}" dt="2024-08-22T21:21:35.248" v="3047"/>
          <ac:graphicFrameMkLst>
            <pc:docMk/>
            <pc:sldMk cId="0" sldId="261"/>
            <ac:graphicFrameMk id="2" creationId="{FB49FAB6-A859-639D-FD53-25F0FCC802D2}"/>
          </ac:graphicFrameMkLst>
        </pc:graphicFrameChg>
      </pc:sldChg>
      <pc:sldChg chg="modSp mod setBg">
        <pc:chgData name="Boothe, Jeremiah" userId="3c490c26-ad80-4d83-a5f2-0cff38f5e2db" providerId="ADAL" clId="{269D7065-F676-4277-BAB7-B6E2801B3F52}" dt="2024-08-24T04:36:14.601" v="19212" actId="20577"/>
        <pc:sldMkLst>
          <pc:docMk/>
          <pc:sldMk cId="0" sldId="262"/>
        </pc:sldMkLst>
        <pc:spChg chg="mod">
          <ac:chgData name="Boothe, Jeremiah" userId="3c490c26-ad80-4d83-a5f2-0cff38f5e2db" providerId="ADAL" clId="{269D7065-F676-4277-BAB7-B6E2801B3F52}" dt="2024-08-24T00:45:32.703" v="18122" actId="207"/>
          <ac:spMkLst>
            <pc:docMk/>
            <pc:sldMk cId="0" sldId="262"/>
            <ac:spMk id="188" creationId="{00000000-0000-0000-0000-000000000000}"/>
          </ac:spMkLst>
        </pc:spChg>
        <pc:spChg chg="mod">
          <ac:chgData name="Boothe, Jeremiah" userId="3c490c26-ad80-4d83-a5f2-0cff38f5e2db" providerId="ADAL" clId="{269D7065-F676-4277-BAB7-B6E2801B3F52}" dt="2024-08-24T04:36:14.601" v="19212" actId="20577"/>
          <ac:spMkLst>
            <pc:docMk/>
            <pc:sldMk cId="0" sldId="262"/>
            <ac:spMk id="189" creationId="{00000000-0000-0000-0000-000000000000}"/>
          </ac:spMkLst>
        </pc:spChg>
      </pc:sldChg>
      <pc:sldChg chg="addSp delSp modSp mod setBg">
        <pc:chgData name="Boothe, Jeremiah" userId="3c490c26-ad80-4d83-a5f2-0cff38f5e2db" providerId="ADAL" clId="{269D7065-F676-4277-BAB7-B6E2801B3F52}" dt="2024-08-24T01:29:06.970" v="18463" actId="242"/>
        <pc:sldMkLst>
          <pc:docMk/>
          <pc:sldMk cId="0" sldId="263"/>
        </pc:sldMkLst>
        <pc:spChg chg="add del">
          <ac:chgData name="Boothe, Jeremiah" userId="3c490c26-ad80-4d83-a5f2-0cff38f5e2db" providerId="ADAL" clId="{269D7065-F676-4277-BAB7-B6E2801B3F52}" dt="2024-08-24T00:00:36.926" v="17800" actId="11529"/>
          <ac:spMkLst>
            <pc:docMk/>
            <pc:sldMk cId="0" sldId="263"/>
            <ac:spMk id="8" creationId="{B07C8888-6CDB-A121-8DB3-432B5BC3F2B1}"/>
          </ac:spMkLst>
        </pc:spChg>
        <pc:spChg chg="mod">
          <ac:chgData name="Boothe, Jeremiah" userId="3c490c26-ad80-4d83-a5f2-0cff38f5e2db" providerId="ADAL" clId="{269D7065-F676-4277-BAB7-B6E2801B3F52}" dt="2024-08-24T00:45:37.552" v="18123" actId="207"/>
          <ac:spMkLst>
            <pc:docMk/>
            <pc:sldMk cId="0" sldId="263"/>
            <ac:spMk id="195" creationId="{00000000-0000-0000-0000-000000000000}"/>
          </ac:spMkLst>
        </pc:spChg>
        <pc:spChg chg="mod">
          <ac:chgData name="Boothe, Jeremiah" userId="3c490c26-ad80-4d83-a5f2-0cff38f5e2db" providerId="ADAL" clId="{269D7065-F676-4277-BAB7-B6E2801B3F52}" dt="2024-08-24T01:29:06.970" v="18463" actId="242"/>
          <ac:spMkLst>
            <pc:docMk/>
            <pc:sldMk cId="0" sldId="263"/>
            <ac:spMk id="196" creationId="{00000000-0000-0000-0000-000000000000}"/>
          </ac:spMkLst>
        </pc:spChg>
        <pc:picChg chg="add del">
          <ac:chgData name="Boothe, Jeremiah" userId="3c490c26-ad80-4d83-a5f2-0cff38f5e2db" providerId="ADAL" clId="{269D7065-F676-4277-BAB7-B6E2801B3F52}" dt="2024-08-23T05:25:18.807" v="13223" actId="22"/>
          <ac:picMkLst>
            <pc:docMk/>
            <pc:sldMk cId="0" sldId="263"/>
            <ac:picMk id="3" creationId="{0E635B0E-1D9E-0157-F84C-B9A8AA8504AE}"/>
          </ac:picMkLst>
        </pc:picChg>
        <pc:picChg chg="add del mod">
          <ac:chgData name="Boothe, Jeremiah" userId="3c490c26-ad80-4d83-a5f2-0cff38f5e2db" providerId="ADAL" clId="{269D7065-F676-4277-BAB7-B6E2801B3F52}" dt="2024-08-23T05:25:57.972" v="13226" actId="478"/>
          <ac:picMkLst>
            <pc:docMk/>
            <pc:sldMk cId="0" sldId="263"/>
            <ac:picMk id="5" creationId="{609B72A4-D96E-D1FC-CCF4-9C51E162981D}"/>
          </ac:picMkLst>
        </pc:picChg>
        <pc:picChg chg="add del mod">
          <ac:chgData name="Boothe, Jeremiah" userId="3c490c26-ad80-4d83-a5f2-0cff38f5e2db" providerId="ADAL" clId="{269D7065-F676-4277-BAB7-B6E2801B3F52}" dt="2024-08-23T05:26:17.813" v="13232" actId="22"/>
          <ac:picMkLst>
            <pc:docMk/>
            <pc:sldMk cId="0" sldId="263"/>
            <ac:picMk id="7" creationId="{77B98EBC-0511-C677-EE12-F0409CFC45F1}"/>
          </ac:picMkLst>
        </pc:picChg>
      </pc:sldChg>
      <pc:sldChg chg="modSp mod setBg">
        <pc:chgData name="Boothe, Jeremiah" userId="3c490c26-ad80-4d83-a5f2-0cff38f5e2db" providerId="ADAL" clId="{269D7065-F676-4277-BAB7-B6E2801B3F52}" dt="2024-08-24T00:49:34.636" v="18170" actId="207"/>
        <pc:sldMkLst>
          <pc:docMk/>
          <pc:sldMk cId="0" sldId="264"/>
        </pc:sldMkLst>
        <pc:spChg chg="mod">
          <ac:chgData name="Boothe, Jeremiah" userId="3c490c26-ad80-4d83-a5f2-0cff38f5e2db" providerId="ADAL" clId="{269D7065-F676-4277-BAB7-B6E2801B3F52}" dt="2024-08-24T00:49:34.636" v="18170" actId="207"/>
          <ac:spMkLst>
            <pc:docMk/>
            <pc:sldMk cId="0" sldId="264"/>
            <ac:spMk id="202" creationId="{00000000-0000-0000-0000-000000000000}"/>
          </ac:spMkLst>
        </pc:spChg>
        <pc:picChg chg="mod">
          <ac:chgData name="Boothe, Jeremiah" userId="3c490c26-ad80-4d83-a5f2-0cff38f5e2db" providerId="ADAL" clId="{269D7065-F676-4277-BAB7-B6E2801B3F52}" dt="2024-08-24T00:32:06.581" v="18082" actId="207"/>
          <ac:picMkLst>
            <pc:docMk/>
            <pc:sldMk cId="0" sldId="264"/>
            <ac:picMk id="203" creationId="{00000000-0000-0000-0000-000000000000}"/>
          </ac:picMkLst>
        </pc:picChg>
      </pc:sldChg>
      <pc:sldChg chg="addSp modSp del mod">
        <pc:chgData name="Boothe, Jeremiah" userId="3c490c26-ad80-4d83-a5f2-0cff38f5e2db" providerId="ADAL" clId="{269D7065-F676-4277-BAB7-B6E2801B3F52}" dt="2024-08-23T02:08:54.302" v="12155" actId="2696"/>
        <pc:sldMkLst>
          <pc:docMk/>
          <pc:sldMk cId="0" sldId="265"/>
        </pc:sldMkLst>
        <pc:spChg chg="add">
          <ac:chgData name="Boothe, Jeremiah" userId="3c490c26-ad80-4d83-a5f2-0cff38f5e2db" providerId="ADAL" clId="{269D7065-F676-4277-BAB7-B6E2801B3F52}" dt="2024-08-22T21:45:30.252" v="3582"/>
          <ac:spMkLst>
            <pc:docMk/>
            <pc:sldMk cId="0" sldId="265"/>
            <ac:spMk id="2" creationId="{4A514DED-690E-64D7-6B5A-DBC6360B424C}"/>
          </ac:spMkLst>
        </pc:spChg>
        <pc:spChg chg="mod">
          <ac:chgData name="Boothe, Jeremiah" userId="3c490c26-ad80-4d83-a5f2-0cff38f5e2db" providerId="ADAL" clId="{269D7065-F676-4277-BAB7-B6E2801B3F52}" dt="2024-08-23T01:00:07.434" v="11933" actId="1076"/>
          <ac:spMkLst>
            <pc:docMk/>
            <pc:sldMk cId="0" sldId="265"/>
            <ac:spMk id="210" creationId="{00000000-0000-0000-0000-000000000000}"/>
          </ac:spMkLst>
        </pc:spChg>
      </pc:sldChg>
      <pc:sldChg chg="addSp modSp mod setBg">
        <pc:chgData name="Boothe, Jeremiah" userId="3c490c26-ad80-4d83-a5f2-0cff38f5e2db" providerId="ADAL" clId="{269D7065-F676-4277-BAB7-B6E2801B3F52}" dt="2024-08-24T02:34:09.027" v="18652" actId="113"/>
        <pc:sldMkLst>
          <pc:docMk/>
          <pc:sldMk cId="0" sldId="266"/>
        </pc:sldMkLst>
        <pc:spChg chg="mod">
          <ac:chgData name="Boothe, Jeremiah" userId="3c490c26-ad80-4d83-a5f2-0cff38f5e2db" providerId="ADAL" clId="{269D7065-F676-4277-BAB7-B6E2801B3F52}" dt="2024-08-24T00:49:53.992" v="18172" actId="207"/>
          <ac:spMkLst>
            <pc:docMk/>
            <pc:sldMk cId="0" sldId="266"/>
            <ac:spMk id="216" creationId="{00000000-0000-0000-0000-000000000000}"/>
          </ac:spMkLst>
        </pc:spChg>
        <pc:spChg chg="mod">
          <ac:chgData name="Boothe, Jeremiah" userId="3c490c26-ad80-4d83-a5f2-0cff38f5e2db" providerId="ADAL" clId="{269D7065-F676-4277-BAB7-B6E2801B3F52}" dt="2024-08-24T02:34:09.027" v="18652" actId="113"/>
          <ac:spMkLst>
            <pc:docMk/>
            <pc:sldMk cId="0" sldId="266"/>
            <ac:spMk id="217" creationId="{00000000-0000-0000-0000-000000000000}"/>
          </ac:spMkLst>
        </pc:spChg>
        <pc:graphicFrameChg chg="add mod">
          <ac:chgData name="Boothe, Jeremiah" userId="3c490c26-ad80-4d83-a5f2-0cff38f5e2db" providerId="ADAL" clId="{269D7065-F676-4277-BAB7-B6E2801B3F52}" dt="2024-08-23T02:11:58.176" v="12168"/>
          <ac:graphicFrameMkLst>
            <pc:docMk/>
            <pc:sldMk cId="0" sldId="266"/>
            <ac:graphicFrameMk id="2" creationId="{660225B9-0F6B-4297-B10F-9D80EC195BAE}"/>
          </ac:graphicFrameMkLst>
        </pc:graphicFrameChg>
      </pc:sldChg>
      <pc:sldChg chg="modSp mod setBg">
        <pc:chgData name="Boothe, Jeremiah" userId="3c490c26-ad80-4d83-a5f2-0cff38f5e2db" providerId="ADAL" clId="{269D7065-F676-4277-BAB7-B6E2801B3F52}" dt="2024-08-25T00:53:21.631" v="25661" actId="113"/>
        <pc:sldMkLst>
          <pc:docMk/>
          <pc:sldMk cId="0" sldId="267"/>
        </pc:sldMkLst>
        <pc:spChg chg="mod">
          <ac:chgData name="Boothe, Jeremiah" userId="3c490c26-ad80-4d83-a5f2-0cff38f5e2db" providerId="ADAL" clId="{269D7065-F676-4277-BAB7-B6E2801B3F52}" dt="2024-08-24T00:42:31.082" v="18116" actId="207"/>
          <ac:spMkLst>
            <pc:docMk/>
            <pc:sldMk cId="0" sldId="267"/>
            <ac:spMk id="223" creationId="{00000000-0000-0000-0000-000000000000}"/>
          </ac:spMkLst>
        </pc:spChg>
        <pc:spChg chg="mod">
          <ac:chgData name="Boothe, Jeremiah" userId="3c490c26-ad80-4d83-a5f2-0cff38f5e2db" providerId="ADAL" clId="{269D7065-F676-4277-BAB7-B6E2801B3F52}" dt="2024-08-25T00:53:21.631" v="25661" actId="113"/>
          <ac:spMkLst>
            <pc:docMk/>
            <pc:sldMk cId="0" sldId="267"/>
            <ac:spMk id="224" creationId="{00000000-0000-0000-0000-000000000000}"/>
          </ac:spMkLst>
        </pc:spChg>
      </pc:sldChg>
      <pc:sldChg chg="modSp mod setBg">
        <pc:chgData name="Boothe, Jeremiah" userId="3c490c26-ad80-4d83-a5f2-0cff38f5e2db" providerId="ADAL" clId="{269D7065-F676-4277-BAB7-B6E2801B3F52}" dt="2024-08-25T02:14:56.020" v="25708" actId="20577"/>
        <pc:sldMkLst>
          <pc:docMk/>
          <pc:sldMk cId="0" sldId="268"/>
        </pc:sldMkLst>
        <pc:spChg chg="mod">
          <ac:chgData name="Boothe, Jeremiah" userId="3c490c26-ad80-4d83-a5f2-0cff38f5e2db" providerId="ADAL" clId="{269D7065-F676-4277-BAB7-B6E2801B3F52}" dt="2024-08-24T00:51:09.404" v="18186" actId="20577"/>
          <ac:spMkLst>
            <pc:docMk/>
            <pc:sldMk cId="0" sldId="268"/>
            <ac:spMk id="230" creationId="{00000000-0000-0000-0000-000000000000}"/>
          </ac:spMkLst>
        </pc:spChg>
        <pc:spChg chg="mod">
          <ac:chgData name="Boothe, Jeremiah" userId="3c490c26-ad80-4d83-a5f2-0cff38f5e2db" providerId="ADAL" clId="{269D7065-F676-4277-BAB7-B6E2801B3F52}" dt="2024-08-25T02:14:56.020" v="25708" actId="20577"/>
          <ac:spMkLst>
            <pc:docMk/>
            <pc:sldMk cId="0" sldId="268"/>
            <ac:spMk id="231" creationId="{00000000-0000-0000-0000-000000000000}"/>
          </ac:spMkLst>
        </pc:spChg>
      </pc:sldChg>
      <pc:sldChg chg="addSp delSp modSp mod setBg">
        <pc:chgData name="Boothe, Jeremiah" userId="3c490c26-ad80-4d83-a5f2-0cff38f5e2db" providerId="ADAL" clId="{269D7065-F676-4277-BAB7-B6E2801B3F52}" dt="2024-08-24T05:39:50.453" v="19526" actId="27636"/>
        <pc:sldMkLst>
          <pc:docMk/>
          <pc:sldMk cId="0" sldId="269"/>
        </pc:sldMkLst>
        <pc:spChg chg="add">
          <ac:chgData name="Boothe, Jeremiah" userId="3c490c26-ad80-4d83-a5f2-0cff38f5e2db" providerId="ADAL" clId="{269D7065-F676-4277-BAB7-B6E2801B3F52}" dt="2024-08-22T20:36:08.959" v="2936"/>
          <ac:spMkLst>
            <pc:docMk/>
            <pc:sldMk cId="0" sldId="269"/>
            <ac:spMk id="2" creationId="{1947BE75-DEF1-9283-C020-A8BEB22A27D7}"/>
          </ac:spMkLst>
        </pc:spChg>
        <pc:spChg chg="add">
          <ac:chgData name="Boothe, Jeremiah" userId="3c490c26-ad80-4d83-a5f2-0cff38f5e2db" providerId="ADAL" clId="{269D7065-F676-4277-BAB7-B6E2801B3F52}" dt="2024-08-22T21:05:32.180" v="2943"/>
          <ac:spMkLst>
            <pc:docMk/>
            <pc:sldMk cId="0" sldId="269"/>
            <ac:spMk id="3" creationId="{483D6068-0DCD-0396-F26B-EBCDB5A96EF2}"/>
          </ac:spMkLst>
        </pc:spChg>
        <pc:spChg chg="add">
          <ac:chgData name="Boothe, Jeremiah" userId="3c490c26-ad80-4d83-a5f2-0cff38f5e2db" providerId="ADAL" clId="{269D7065-F676-4277-BAB7-B6E2801B3F52}" dt="2024-08-22T23:10:38.297" v="7767"/>
          <ac:spMkLst>
            <pc:docMk/>
            <pc:sldMk cId="0" sldId="269"/>
            <ac:spMk id="4" creationId="{BC83C54B-B1C8-2A57-3D53-1C0E1CB9C5B4}"/>
          </ac:spMkLst>
        </pc:spChg>
        <pc:spChg chg="add">
          <ac:chgData name="Boothe, Jeremiah" userId="3c490c26-ad80-4d83-a5f2-0cff38f5e2db" providerId="ADAL" clId="{269D7065-F676-4277-BAB7-B6E2801B3F52}" dt="2024-08-22T23:11:58.844" v="7819"/>
          <ac:spMkLst>
            <pc:docMk/>
            <pc:sldMk cId="0" sldId="269"/>
            <ac:spMk id="5" creationId="{77CDF3D4-5F8E-50FD-5F47-AE85940E5978}"/>
          </ac:spMkLst>
        </pc:spChg>
        <pc:spChg chg="add del">
          <ac:chgData name="Boothe, Jeremiah" userId="3c490c26-ad80-4d83-a5f2-0cff38f5e2db" providerId="ADAL" clId="{269D7065-F676-4277-BAB7-B6E2801B3F52}" dt="2024-08-24T00:51:29.315" v="18188" actId="478"/>
          <ac:spMkLst>
            <pc:docMk/>
            <pc:sldMk cId="0" sldId="269"/>
            <ac:spMk id="6" creationId="{10D5AF83-F9C6-DB7B-9319-B6AA814F5E27}"/>
          </ac:spMkLst>
        </pc:spChg>
        <pc:spChg chg="add del mod">
          <ac:chgData name="Boothe, Jeremiah" userId="3c490c26-ad80-4d83-a5f2-0cff38f5e2db" providerId="ADAL" clId="{269D7065-F676-4277-BAB7-B6E2801B3F52}" dt="2024-08-24T00:51:24.697" v="18187" actId="478"/>
          <ac:spMkLst>
            <pc:docMk/>
            <pc:sldMk cId="0" sldId="269"/>
            <ac:spMk id="7" creationId="{81C4E02D-A0BB-137C-3C2F-73164CEACAB0}"/>
          </ac:spMkLst>
        </pc:spChg>
        <pc:spChg chg="mod">
          <ac:chgData name="Boothe, Jeremiah" userId="3c490c26-ad80-4d83-a5f2-0cff38f5e2db" providerId="ADAL" clId="{269D7065-F676-4277-BAB7-B6E2801B3F52}" dt="2024-08-24T00:51:32.605" v="18189" actId="207"/>
          <ac:spMkLst>
            <pc:docMk/>
            <pc:sldMk cId="0" sldId="269"/>
            <ac:spMk id="237" creationId="{00000000-0000-0000-0000-000000000000}"/>
          </ac:spMkLst>
        </pc:spChg>
        <pc:spChg chg="mod">
          <ac:chgData name="Boothe, Jeremiah" userId="3c490c26-ad80-4d83-a5f2-0cff38f5e2db" providerId="ADAL" clId="{269D7065-F676-4277-BAB7-B6E2801B3F52}" dt="2024-08-24T05:39:50.453" v="19526" actId="27636"/>
          <ac:spMkLst>
            <pc:docMk/>
            <pc:sldMk cId="0" sldId="269"/>
            <ac:spMk id="238" creationId="{00000000-0000-0000-0000-000000000000}"/>
          </ac:spMkLst>
        </pc:spChg>
      </pc:sldChg>
      <pc:sldChg chg="addSp delSp modSp add mod setBg">
        <pc:chgData name="Boothe, Jeremiah" userId="3c490c26-ad80-4d83-a5f2-0cff38f5e2db" providerId="ADAL" clId="{269D7065-F676-4277-BAB7-B6E2801B3F52}" dt="2024-08-24T02:08:51.245" v="18535" actId="1076"/>
        <pc:sldMkLst>
          <pc:docMk/>
          <pc:sldMk cId="1660022257" sldId="270"/>
        </pc:sldMkLst>
        <pc:spChg chg="mod">
          <ac:chgData name="Boothe, Jeremiah" userId="3c490c26-ad80-4d83-a5f2-0cff38f5e2db" providerId="ADAL" clId="{269D7065-F676-4277-BAB7-B6E2801B3F52}" dt="2024-08-24T00:47:53.678" v="18144" actId="255"/>
          <ac:spMkLst>
            <pc:docMk/>
            <pc:sldMk cId="1660022257" sldId="270"/>
            <ac:spMk id="195" creationId="{00000000-0000-0000-0000-000000000000}"/>
          </ac:spMkLst>
        </pc:spChg>
        <pc:spChg chg="mod">
          <ac:chgData name="Boothe, Jeremiah" userId="3c490c26-ad80-4d83-a5f2-0cff38f5e2db" providerId="ADAL" clId="{269D7065-F676-4277-BAB7-B6E2801B3F52}" dt="2024-08-24T00:47:41.021" v="18139" actId="21"/>
          <ac:spMkLst>
            <pc:docMk/>
            <pc:sldMk cId="1660022257" sldId="270"/>
            <ac:spMk id="196" creationId="{00000000-0000-0000-0000-000000000000}"/>
          </ac:spMkLst>
        </pc:spChg>
        <pc:picChg chg="add del mod">
          <ac:chgData name="Boothe, Jeremiah" userId="3c490c26-ad80-4d83-a5f2-0cff38f5e2db" providerId="ADAL" clId="{269D7065-F676-4277-BAB7-B6E2801B3F52}" dt="2024-08-23T06:43:29.935" v="16451" actId="22"/>
          <ac:picMkLst>
            <pc:docMk/>
            <pc:sldMk cId="1660022257" sldId="270"/>
            <ac:picMk id="3" creationId="{628A3AC3-0E1C-FB8D-9EEC-648CDF4331E5}"/>
          </ac:picMkLst>
        </pc:picChg>
        <pc:picChg chg="add mod">
          <ac:chgData name="Boothe, Jeremiah" userId="3c490c26-ad80-4d83-a5f2-0cff38f5e2db" providerId="ADAL" clId="{269D7065-F676-4277-BAB7-B6E2801B3F52}" dt="2024-08-24T00:48:03.227" v="18146" actId="14100"/>
          <ac:picMkLst>
            <pc:docMk/>
            <pc:sldMk cId="1660022257" sldId="270"/>
            <ac:picMk id="5" creationId="{74201F60-5BB7-DD61-219D-A22AFDDDF8CE}"/>
          </ac:picMkLst>
        </pc:picChg>
        <pc:picChg chg="add mod">
          <ac:chgData name="Boothe, Jeremiah" userId="3c490c26-ad80-4d83-a5f2-0cff38f5e2db" providerId="ADAL" clId="{269D7065-F676-4277-BAB7-B6E2801B3F52}" dt="2024-08-24T02:08:51.245" v="18535" actId="1076"/>
          <ac:picMkLst>
            <pc:docMk/>
            <pc:sldMk cId="1660022257" sldId="270"/>
            <ac:picMk id="7" creationId="{40E2C4F7-8819-9DF5-050A-7B2E6771BC9B}"/>
          </ac:picMkLst>
        </pc:picChg>
      </pc:sldChg>
      <pc:sldChg chg="addSp delSp modSp add del mod">
        <pc:chgData name="Boothe, Jeremiah" userId="3c490c26-ad80-4d83-a5f2-0cff38f5e2db" providerId="ADAL" clId="{269D7065-F676-4277-BAB7-B6E2801B3F52}" dt="2024-08-23T06:24:26.714" v="16228" actId="2696"/>
        <pc:sldMkLst>
          <pc:docMk/>
          <pc:sldMk cId="1690521343" sldId="271"/>
        </pc:sldMkLst>
        <pc:spChg chg="mod">
          <ac:chgData name="Boothe, Jeremiah" userId="3c490c26-ad80-4d83-a5f2-0cff38f5e2db" providerId="ADAL" clId="{269D7065-F676-4277-BAB7-B6E2801B3F52}" dt="2024-08-23T06:24:07.454" v="16222" actId="1076"/>
          <ac:spMkLst>
            <pc:docMk/>
            <pc:sldMk cId="1690521343" sldId="271"/>
            <ac:spMk id="196" creationId="{00000000-0000-0000-0000-000000000000}"/>
          </ac:spMkLst>
        </pc:spChg>
        <pc:picChg chg="add del mod">
          <ac:chgData name="Boothe, Jeremiah" userId="3c490c26-ad80-4d83-a5f2-0cff38f5e2db" providerId="ADAL" clId="{269D7065-F676-4277-BAB7-B6E2801B3F52}" dt="2024-08-23T06:24:16.801" v="16226" actId="22"/>
          <ac:picMkLst>
            <pc:docMk/>
            <pc:sldMk cId="1690521343" sldId="271"/>
            <ac:picMk id="3" creationId="{6FCE134B-D466-CD8C-AE00-A1366B1A4A05}"/>
          </ac:picMkLst>
        </pc:picChg>
      </pc:sldChg>
      <pc:sldChg chg="addSp delSp modSp add mod ord setBg">
        <pc:chgData name="Boothe, Jeremiah" userId="3c490c26-ad80-4d83-a5f2-0cff38f5e2db" providerId="ADAL" clId="{269D7065-F676-4277-BAB7-B6E2801B3F52}" dt="2024-08-24T02:10:29.528" v="18544" actId="1076"/>
        <pc:sldMkLst>
          <pc:docMk/>
          <pc:sldMk cId="2856346415" sldId="272"/>
        </pc:sldMkLst>
        <pc:spChg chg="mod">
          <ac:chgData name="Boothe, Jeremiah" userId="3c490c26-ad80-4d83-a5f2-0cff38f5e2db" providerId="ADAL" clId="{269D7065-F676-4277-BAB7-B6E2801B3F52}" dt="2024-08-24T00:49:00.919" v="18163" actId="255"/>
          <ac:spMkLst>
            <pc:docMk/>
            <pc:sldMk cId="2856346415" sldId="272"/>
            <ac:spMk id="195" creationId="{00000000-0000-0000-0000-000000000000}"/>
          </ac:spMkLst>
        </pc:spChg>
        <pc:spChg chg="mod">
          <ac:chgData name="Boothe, Jeremiah" userId="3c490c26-ad80-4d83-a5f2-0cff38f5e2db" providerId="ADAL" clId="{269D7065-F676-4277-BAB7-B6E2801B3F52}" dt="2024-08-24T00:48:43.724" v="18158" actId="21"/>
          <ac:spMkLst>
            <pc:docMk/>
            <pc:sldMk cId="2856346415" sldId="272"/>
            <ac:spMk id="196" creationId="{00000000-0000-0000-0000-000000000000}"/>
          </ac:spMkLst>
        </pc:spChg>
        <pc:picChg chg="add del">
          <ac:chgData name="Boothe, Jeremiah" userId="3c490c26-ad80-4d83-a5f2-0cff38f5e2db" providerId="ADAL" clId="{269D7065-F676-4277-BAB7-B6E2801B3F52}" dt="2024-08-23T06:22:29.519" v="16142" actId="22"/>
          <ac:picMkLst>
            <pc:docMk/>
            <pc:sldMk cId="2856346415" sldId="272"/>
            <ac:picMk id="3" creationId="{313E0388-8802-9ABB-BC52-B0417EEB5251}"/>
          </ac:picMkLst>
        </pc:picChg>
        <pc:picChg chg="add mod">
          <ac:chgData name="Boothe, Jeremiah" userId="3c490c26-ad80-4d83-a5f2-0cff38f5e2db" providerId="ADAL" clId="{269D7065-F676-4277-BAB7-B6E2801B3F52}" dt="2024-08-24T00:55:05.046" v="18212" actId="14100"/>
          <ac:picMkLst>
            <pc:docMk/>
            <pc:sldMk cId="2856346415" sldId="272"/>
            <ac:picMk id="5" creationId="{F67BB89F-15FE-4C7B-B68C-4AE87006EC66}"/>
          </ac:picMkLst>
        </pc:picChg>
        <pc:picChg chg="add mod">
          <ac:chgData name="Boothe, Jeremiah" userId="3c490c26-ad80-4d83-a5f2-0cff38f5e2db" providerId="ADAL" clId="{269D7065-F676-4277-BAB7-B6E2801B3F52}" dt="2024-08-24T02:10:29.528" v="18544" actId="1076"/>
          <ac:picMkLst>
            <pc:docMk/>
            <pc:sldMk cId="2856346415" sldId="272"/>
            <ac:picMk id="7" creationId="{4636D953-6E59-2151-E559-C68F6FF2021F}"/>
          </ac:picMkLst>
        </pc:picChg>
      </pc:sldChg>
      <pc:sldChg chg="modSp add del mod">
        <pc:chgData name="Boothe, Jeremiah" userId="3c490c26-ad80-4d83-a5f2-0cff38f5e2db" providerId="ADAL" clId="{269D7065-F676-4277-BAB7-B6E2801B3F52}" dt="2024-08-23T01:49:41.743" v="12086" actId="2696"/>
        <pc:sldMkLst>
          <pc:docMk/>
          <pc:sldMk cId="2533409923" sldId="273"/>
        </pc:sldMkLst>
        <pc:spChg chg="mod">
          <ac:chgData name="Boothe, Jeremiah" userId="3c490c26-ad80-4d83-a5f2-0cff38f5e2db" providerId="ADAL" clId="{269D7065-F676-4277-BAB7-B6E2801B3F52}" dt="2024-08-23T01:49:36.329" v="12085" actId="21"/>
          <ac:spMkLst>
            <pc:docMk/>
            <pc:sldMk cId="2533409923" sldId="273"/>
            <ac:spMk id="196" creationId="{00000000-0000-0000-0000-000000000000}"/>
          </ac:spMkLst>
        </pc:spChg>
      </pc:sldChg>
      <pc:sldChg chg="modSp add del mod ord">
        <pc:chgData name="Boothe, Jeremiah" userId="3c490c26-ad80-4d83-a5f2-0cff38f5e2db" providerId="ADAL" clId="{269D7065-F676-4277-BAB7-B6E2801B3F52}" dt="2024-08-23T02:31:07.646" v="12266" actId="2696"/>
        <pc:sldMkLst>
          <pc:docMk/>
          <pc:sldMk cId="1936410514" sldId="274"/>
        </pc:sldMkLst>
        <pc:spChg chg="mod">
          <ac:chgData name="Boothe, Jeremiah" userId="3c490c26-ad80-4d83-a5f2-0cff38f5e2db" providerId="ADAL" clId="{269D7065-F676-4277-BAB7-B6E2801B3F52}" dt="2024-08-23T02:30:47.653" v="12262" actId="21"/>
          <ac:spMkLst>
            <pc:docMk/>
            <pc:sldMk cId="1936410514" sldId="274"/>
            <ac:spMk id="168" creationId="{00000000-0000-0000-0000-000000000000}"/>
          </ac:spMkLst>
        </pc:spChg>
      </pc:sldChg>
      <pc:sldChg chg="add del">
        <pc:chgData name="Boothe, Jeremiah" userId="3c490c26-ad80-4d83-a5f2-0cff38f5e2db" providerId="ADAL" clId="{269D7065-F676-4277-BAB7-B6E2801B3F52}" dt="2024-08-23T01:48:13.658" v="12084" actId="2696"/>
        <pc:sldMkLst>
          <pc:docMk/>
          <pc:sldMk cId="3918108424" sldId="275"/>
        </pc:sldMkLst>
      </pc:sldChg>
      <pc:sldChg chg="modSp add del mod setBg">
        <pc:chgData name="Boothe, Jeremiah" userId="3c490c26-ad80-4d83-a5f2-0cff38f5e2db" providerId="ADAL" clId="{269D7065-F676-4277-BAB7-B6E2801B3F52}" dt="2024-08-24T05:58:47.950" v="19717" actId="2696"/>
        <pc:sldMkLst>
          <pc:docMk/>
          <pc:sldMk cId="628029751" sldId="276"/>
        </pc:sldMkLst>
        <pc:spChg chg="mod">
          <ac:chgData name="Boothe, Jeremiah" userId="3c490c26-ad80-4d83-a5f2-0cff38f5e2db" providerId="ADAL" clId="{269D7065-F676-4277-BAB7-B6E2801B3F52}" dt="2024-08-24T00:51:48.455" v="18193" actId="207"/>
          <ac:spMkLst>
            <pc:docMk/>
            <pc:sldMk cId="628029751" sldId="276"/>
            <ac:spMk id="230" creationId="{00000000-0000-0000-0000-000000000000}"/>
          </ac:spMkLst>
        </pc:spChg>
        <pc:spChg chg="mod">
          <ac:chgData name="Boothe, Jeremiah" userId="3c490c26-ad80-4d83-a5f2-0cff38f5e2db" providerId="ADAL" clId="{269D7065-F676-4277-BAB7-B6E2801B3F52}" dt="2024-08-24T05:58:35.312" v="19713" actId="21"/>
          <ac:spMkLst>
            <pc:docMk/>
            <pc:sldMk cId="628029751" sldId="276"/>
            <ac:spMk id="231" creationId="{00000000-0000-0000-0000-000000000000}"/>
          </ac:spMkLst>
        </pc:spChg>
        <pc:picChg chg="ord">
          <ac:chgData name="Boothe, Jeremiah" userId="3c490c26-ad80-4d83-a5f2-0cff38f5e2db" providerId="ADAL" clId="{269D7065-F676-4277-BAB7-B6E2801B3F52}" dt="2024-08-24T02:05:34.015" v="18527" actId="167"/>
          <ac:picMkLst>
            <pc:docMk/>
            <pc:sldMk cId="628029751" sldId="276"/>
            <ac:picMk id="232" creationId="{00000000-0000-0000-0000-000000000000}"/>
          </ac:picMkLst>
        </pc:picChg>
      </pc:sldChg>
      <pc:sldChg chg="modSp add del mod setBg">
        <pc:chgData name="Boothe, Jeremiah" userId="3c490c26-ad80-4d83-a5f2-0cff38f5e2db" providerId="ADAL" clId="{269D7065-F676-4277-BAB7-B6E2801B3F52}" dt="2024-08-24T05:59:06.493" v="19722" actId="2696"/>
        <pc:sldMkLst>
          <pc:docMk/>
          <pc:sldMk cId="1147564569" sldId="277"/>
        </pc:sldMkLst>
        <pc:spChg chg="mod">
          <ac:chgData name="Boothe, Jeremiah" userId="3c490c26-ad80-4d83-a5f2-0cff38f5e2db" providerId="ADAL" clId="{269D7065-F676-4277-BAB7-B6E2801B3F52}" dt="2024-08-24T00:51:44.318" v="18192" actId="207"/>
          <ac:spMkLst>
            <pc:docMk/>
            <pc:sldMk cId="1147564569" sldId="277"/>
            <ac:spMk id="230" creationId="{00000000-0000-0000-0000-000000000000}"/>
          </ac:spMkLst>
        </pc:spChg>
        <pc:spChg chg="mod">
          <ac:chgData name="Boothe, Jeremiah" userId="3c490c26-ad80-4d83-a5f2-0cff38f5e2db" providerId="ADAL" clId="{269D7065-F676-4277-BAB7-B6E2801B3F52}" dt="2024-08-24T05:58:54.346" v="19718" actId="21"/>
          <ac:spMkLst>
            <pc:docMk/>
            <pc:sldMk cId="1147564569" sldId="277"/>
            <ac:spMk id="231" creationId="{00000000-0000-0000-0000-000000000000}"/>
          </ac:spMkLst>
        </pc:spChg>
      </pc:sldChg>
      <pc:sldChg chg="modSp add del mod setBg">
        <pc:chgData name="Boothe, Jeremiah" userId="3c490c26-ad80-4d83-a5f2-0cff38f5e2db" providerId="ADAL" clId="{269D7065-F676-4277-BAB7-B6E2801B3F52}" dt="2024-08-24T06:01:46.353" v="19967" actId="2696"/>
        <pc:sldMkLst>
          <pc:docMk/>
          <pc:sldMk cId="3499054772" sldId="278"/>
        </pc:sldMkLst>
        <pc:spChg chg="mod">
          <ac:chgData name="Boothe, Jeremiah" userId="3c490c26-ad80-4d83-a5f2-0cff38f5e2db" providerId="ADAL" clId="{269D7065-F676-4277-BAB7-B6E2801B3F52}" dt="2024-08-24T00:51:41.331" v="18191" actId="207"/>
          <ac:spMkLst>
            <pc:docMk/>
            <pc:sldMk cId="3499054772" sldId="278"/>
            <ac:spMk id="230" creationId="{00000000-0000-0000-0000-000000000000}"/>
          </ac:spMkLst>
        </pc:spChg>
        <pc:spChg chg="mod">
          <ac:chgData name="Boothe, Jeremiah" userId="3c490c26-ad80-4d83-a5f2-0cff38f5e2db" providerId="ADAL" clId="{269D7065-F676-4277-BAB7-B6E2801B3F52}" dt="2024-08-24T06:01:35.476" v="19963" actId="27636"/>
          <ac:spMkLst>
            <pc:docMk/>
            <pc:sldMk cId="3499054772" sldId="278"/>
            <ac:spMk id="231" creationId="{00000000-0000-0000-0000-000000000000}"/>
          </ac:spMkLst>
        </pc:spChg>
      </pc:sldChg>
      <pc:sldChg chg="modSp add del mod setBg">
        <pc:chgData name="Boothe, Jeremiah" userId="3c490c26-ad80-4d83-a5f2-0cff38f5e2db" providerId="ADAL" clId="{269D7065-F676-4277-BAB7-B6E2801B3F52}" dt="2024-08-24T06:03:29.335" v="19983" actId="2696"/>
        <pc:sldMkLst>
          <pc:docMk/>
          <pc:sldMk cId="711675915" sldId="279"/>
        </pc:sldMkLst>
        <pc:spChg chg="mod">
          <ac:chgData name="Boothe, Jeremiah" userId="3c490c26-ad80-4d83-a5f2-0cff38f5e2db" providerId="ADAL" clId="{269D7065-F676-4277-BAB7-B6E2801B3F52}" dt="2024-08-24T00:51:37.191" v="18190" actId="207"/>
          <ac:spMkLst>
            <pc:docMk/>
            <pc:sldMk cId="711675915" sldId="279"/>
            <ac:spMk id="230" creationId="{00000000-0000-0000-0000-000000000000}"/>
          </ac:spMkLst>
        </pc:spChg>
        <pc:spChg chg="mod">
          <ac:chgData name="Boothe, Jeremiah" userId="3c490c26-ad80-4d83-a5f2-0cff38f5e2db" providerId="ADAL" clId="{269D7065-F676-4277-BAB7-B6E2801B3F52}" dt="2024-08-24T06:03:25.374" v="19982" actId="6549"/>
          <ac:spMkLst>
            <pc:docMk/>
            <pc:sldMk cId="711675915" sldId="279"/>
            <ac:spMk id="231" creationId="{00000000-0000-0000-0000-000000000000}"/>
          </ac:spMkLst>
        </pc:spChg>
      </pc:sldChg>
      <pc:sldChg chg="addSp modSp add mod ord setBg">
        <pc:chgData name="Boothe, Jeremiah" userId="3c490c26-ad80-4d83-a5f2-0cff38f5e2db" providerId="ADAL" clId="{269D7065-F676-4277-BAB7-B6E2801B3F52}" dt="2024-08-24T02:10:10.725" v="18541" actId="1076"/>
        <pc:sldMkLst>
          <pc:docMk/>
          <pc:sldMk cId="4268801653" sldId="280"/>
        </pc:sldMkLst>
        <pc:spChg chg="mod">
          <ac:chgData name="Boothe, Jeremiah" userId="3c490c26-ad80-4d83-a5f2-0cff38f5e2db" providerId="ADAL" clId="{269D7065-F676-4277-BAB7-B6E2801B3F52}" dt="2024-08-24T00:49:47.440" v="18171" actId="207"/>
          <ac:spMkLst>
            <pc:docMk/>
            <pc:sldMk cId="4268801653" sldId="280"/>
            <ac:spMk id="195" creationId="{00000000-0000-0000-0000-000000000000}"/>
          </ac:spMkLst>
        </pc:spChg>
        <pc:spChg chg="mod">
          <ac:chgData name="Boothe, Jeremiah" userId="3c490c26-ad80-4d83-a5f2-0cff38f5e2db" providerId="ADAL" clId="{269D7065-F676-4277-BAB7-B6E2801B3F52}" dt="2024-08-24T00:48:33.699" v="18153" actId="21"/>
          <ac:spMkLst>
            <pc:docMk/>
            <pc:sldMk cId="4268801653" sldId="280"/>
            <ac:spMk id="196" creationId="{00000000-0000-0000-0000-000000000000}"/>
          </ac:spMkLst>
        </pc:spChg>
        <pc:picChg chg="add mod">
          <ac:chgData name="Boothe, Jeremiah" userId="3c490c26-ad80-4d83-a5f2-0cff38f5e2db" providerId="ADAL" clId="{269D7065-F676-4277-BAB7-B6E2801B3F52}" dt="2024-08-24T00:54:53.770" v="18210" actId="14100"/>
          <ac:picMkLst>
            <pc:docMk/>
            <pc:sldMk cId="4268801653" sldId="280"/>
            <ac:picMk id="3" creationId="{41068F80-83C0-6902-B139-F2413FAC8007}"/>
          </ac:picMkLst>
        </pc:picChg>
        <pc:picChg chg="add mod">
          <ac:chgData name="Boothe, Jeremiah" userId="3c490c26-ad80-4d83-a5f2-0cff38f5e2db" providerId="ADAL" clId="{269D7065-F676-4277-BAB7-B6E2801B3F52}" dt="2024-08-24T02:10:10.725" v="18541" actId="1076"/>
          <ac:picMkLst>
            <pc:docMk/>
            <pc:sldMk cId="4268801653" sldId="280"/>
            <ac:picMk id="5" creationId="{81A43B69-3239-33CB-857D-0484E012344F}"/>
          </ac:picMkLst>
        </pc:picChg>
      </pc:sldChg>
      <pc:sldChg chg="modSp add del mod ord">
        <pc:chgData name="Boothe, Jeremiah" userId="3c490c26-ad80-4d83-a5f2-0cff38f5e2db" providerId="ADAL" clId="{269D7065-F676-4277-BAB7-B6E2801B3F52}" dt="2024-08-23T02:12:03.023" v="12170" actId="2696"/>
        <pc:sldMkLst>
          <pc:docMk/>
          <pc:sldMk cId="2110007727" sldId="281"/>
        </pc:sldMkLst>
        <pc:spChg chg="mod">
          <ac:chgData name="Boothe, Jeremiah" userId="3c490c26-ad80-4d83-a5f2-0cff38f5e2db" providerId="ADAL" clId="{269D7065-F676-4277-BAB7-B6E2801B3F52}" dt="2024-08-22T21:51:57.548" v="3640"/>
          <ac:spMkLst>
            <pc:docMk/>
            <pc:sldMk cId="2110007727" sldId="281"/>
            <ac:spMk id="210" creationId="{00000000-0000-0000-0000-000000000000}"/>
          </ac:spMkLst>
        </pc:spChg>
      </pc:sldChg>
      <pc:sldChg chg="addSp modSp add mod setBg">
        <pc:chgData name="Boothe, Jeremiah" userId="3c490c26-ad80-4d83-a5f2-0cff38f5e2db" providerId="ADAL" clId="{269D7065-F676-4277-BAB7-B6E2801B3F52}" dt="2024-08-24T02:09:40.289" v="18539" actId="1076"/>
        <pc:sldMkLst>
          <pc:docMk/>
          <pc:sldMk cId="2597248958" sldId="281"/>
        </pc:sldMkLst>
        <pc:spChg chg="mod">
          <ac:chgData name="Boothe, Jeremiah" userId="3c490c26-ad80-4d83-a5f2-0cff38f5e2db" providerId="ADAL" clId="{269D7065-F676-4277-BAB7-B6E2801B3F52}" dt="2024-08-24T00:48:27.733" v="18152" actId="20577"/>
          <ac:spMkLst>
            <pc:docMk/>
            <pc:sldMk cId="2597248958" sldId="281"/>
            <ac:spMk id="195" creationId="{00000000-0000-0000-0000-000000000000}"/>
          </ac:spMkLst>
        </pc:spChg>
        <pc:spChg chg="mod">
          <ac:chgData name="Boothe, Jeremiah" userId="3c490c26-ad80-4d83-a5f2-0cff38f5e2db" providerId="ADAL" clId="{269D7065-F676-4277-BAB7-B6E2801B3F52}" dt="2024-08-24T00:48:12.799" v="18147" actId="21"/>
          <ac:spMkLst>
            <pc:docMk/>
            <pc:sldMk cId="2597248958" sldId="281"/>
            <ac:spMk id="196" creationId="{00000000-0000-0000-0000-000000000000}"/>
          </ac:spMkLst>
        </pc:spChg>
        <pc:picChg chg="add mod">
          <ac:chgData name="Boothe, Jeremiah" userId="3c490c26-ad80-4d83-a5f2-0cff38f5e2db" providerId="ADAL" clId="{269D7065-F676-4277-BAB7-B6E2801B3F52}" dt="2024-08-24T00:54:41.596" v="18208" actId="14100"/>
          <ac:picMkLst>
            <pc:docMk/>
            <pc:sldMk cId="2597248958" sldId="281"/>
            <ac:picMk id="3" creationId="{D4F7211B-3056-61F8-86FC-4CBE06F5F935}"/>
          </ac:picMkLst>
        </pc:picChg>
        <pc:picChg chg="add mod">
          <ac:chgData name="Boothe, Jeremiah" userId="3c490c26-ad80-4d83-a5f2-0cff38f5e2db" providerId="ADAL" clId="{269D7065-F676-4277-BAB7-B6E2801B3F52}" dt="2024-08-24T02:09:40.289" v="18539" actId="1076"/>
          <ac:picMkLst>
            <pc:docMk/>
            <pc:sldMk cId="2597248958" sldId="281"/>
            <ac:picMk id="5" creationId="{7CCA71AE-ED65-D702-A06F-06C2908BF689}"/>
          </ac:picMkLst>
        </pc:picChg>
      </pc:sldChg>
      <pc:sldChg chg="addSp delSp modSp add mod ord setBg">
        <pc:chgData name="Boothe, Jeremiah" userId="3c490c26-ad80-4d83-a5f2-0cff38f5e2db" providerId="ADAL" clId="{269D7065-F676-4277-BAB7-B6E2801B3F52}" dt="2024-08-24T02:09:18.787" v="18537" actId="1076"/>
        <pc:sldMkLst>
          <pc:docMk/>
          <pc:sldMk cId="2917421679" sldId="282"/>
        </pc:sldMkLst>
        <pc:spChg chg="mod">
          <ac:chgData name="Boothe, Jeremiah" userId="3c490c26-ad80-4d83-a5f2-0cff38f5e2db" providerId="ADAL" clId="{269D7065-F676-4277-BAB7-B6E2801B3F52}" dt="2024-08-24T00:47:15.178" v="18136" actId="255"/>
          <ac:spMkLst>
            <pc:docMk/>
            <pc:sldMk cId="2917421679" sldId="282"/>
            <ac:spMk id="195" creationId="{00000000-0000-0000-0000-000000000000}"/>
          </ac:spMkLst>
        </pc:spChg>
        <pc:spChg chg="mod">
          <ac:chgData name="Boothe, Jeremiah" userId="3c490c26-ad80-4d83-a5f2-0cff38f5e2db" providerId="ADAL" clId="{269D7065-F676-4277-BAB7-B6E2801B3F52}" dt="2024-08-24T00:46:21.176" v="18129" actId="21"/>
          <ac:spMkLst>
            <pc:docMk/>
            <pc:sldMk cId="2917421679" sldId="282"/>
            <ac:spMk id="196" creationId="{00000000-0000-0000-0000-000000000000}"/>
          </ac:spMkLst>
        </pc:spChg>
        <pc:picChg chg="add mod">
          <ac:chgData name="Boothe, Jeremiah" userId="3c490c26-ad80-4d83-a5f2-0cff38f5e2db" providerId="ADAL" clId="{269D7065-F676-4277-BAB7-B6E2801B3F52}" dt="2024-08-24T00:47:35.387" v="18138" actId="14100"/>
          <ac:picMkLst>
            <pc:docMk/>
            <pc:sldMk cId="2917421679" sldId="282"/>
            <ac:picMk id="3" creationId="{8DD5DA98-5C17-61B4-5F47-A6DC6F02AC46}"/>
          </ac:picMkLst>
        </pc:picChg>
        <pc:picChg chg="add del mod">
          <ac:chgData name="Boothe, Jeremiah" userId="3c490c26-ad80-4d83-a5f2-0cff38f5e2db" providerId="ADAL" clId="{269D7065-F676-4277-BAB7-B6E2801B3F52}" dt="2024-08-24T02:09:18.787" v="18537" actId="1076"/>
          <ac:picMkLst>
            <pc:docMk/>
            <pc:sldMk cId="2917421679" sldId="282"/>
            <ac:picMk id="5" creationId="{47D72D4F-D0C0-1328-3BC0-E4A0411071A2}"/>
          </ac:picMkLst>
        </pc:picChg>
      </pc:sldChg>
      <pc:sldChg chg="addSp delSp modSp add mod ord setBg modAnim">
        <pc:chgData name="Boothe, Jeremiah" userId="3c490c26-ad80-4d83-a5f2-0cff38f5e2db" providerId="ADAL" clId="{269D7065-F676-4277-BAB7-B6E2801B3F52}" dt="2024-08-24T02:13:54.323" v="18556"/>
        <pc:sldMkLst>
          <pc:docMk/>
          <pc:sldMk cId="3921727200" sldId="283"/>
        </pc:sldMkLst>
        <pc:spChg chg="mod">
          <ac:chgData name="Boothe, Jeremiah" userId="3c490c26-ad80-4d83-a5f2-0cff38f5e2db" providerId="ADAL" clId="{269D7065-F676-4277-BAB7-B6E2801B3F52}" dt="2024-08-24T00:49:26.564" v="18169" actId="255"/>
          <ac:spMkLst>
            <pc:docMk/>
            <pc:sldMk cId="3921727200" sldId="283"/>
            <ac:spMk id="195" creationId="{00000000-0000-0000-0000-000000000000}"/>
          </ac:spMkLst>
        </pc:spChg>
        <pc:spChg chg="mod">
          <ac:chgData name="Boothe, Jeremiah" userId="3c490c26-ad80-4d83-a5f2-0cff38f5e2db" providerId="ADAL" clId="{269D7065-F676-4277-BAB7-B6E2801B3F52}" dt="2024-08-24T00:49:17.047" v="18164" actId="21"/>
          <ac:spMkLst>
            <pc:docMk/>
            <pc:sldMk cId="3921727200" sldId="283"/>
            <ac:spMk id="196" creationId="{00000000-0000-0000-0000-000000000000}"/>
          </ac:spMkLst>
        </pc:spChg>
        <pc:picChg chg="add del mod">
          <ac:chgData name="Boothe, Jeremiah" userId="3c490c26-ad80-4d83-a5f2-0cff38f5e2db" providerId="ADAL" clId="{269D7065-F676-4277-BAB7-B6E2801B3F52}" dt="2024-08-23T06:39:25.905" v="16245" actId="478"/>
          <ac:picMkLst>
            <pc:docMk/>
            <pc:sldMk cId="3921727200" sldId="283"/>
            <ac:picMk id="3" creationId="{41E1793D-8882-622F-1033-F297614598B6}"/>
          </ac:picMkLst>
        </pc:picChg>
        <pc:picChg chg="del">
          <ac:chgData name="Boothe, Jeremiah" userId="3c490c26-ad80-4d83-a5f2-0cff38f5e2db" providerId="ADAL" clId="{269D7065-F676-4277-BAB7-B6E2801B3F52}" dt="2024-08-23T06:25:41.896" v="16240" actId="478"/>
          <ac:picMkLst>
            <pc:docMk/>
            <pc:sldMk cId="3921727200" sldId="283"/>
            <ac:picMk id="5" creationId="{F67BB89F-15FE-4C7B-B68C-4AE87006EC66}"/>
          </ac:picMkLst>
        </pc:picChg>
        <pc:picChg chg="add del mod">
          <ac:chgData name="Boothe, Jeremiah" userId="3c490c26-ad80-4d83-a5f2-0cff38f5e2db" providerId="ADAL" clId="{269D7065-F676-4277-BAB7-B6E2801B3F52}" dt="2024-08-23T06:39:50.494" v="16249" actId="478"/>
          <ac:picMkLst>
            <pc:docMk/>
            <pc:sldMk cId="3921727200" sldId="283"/>
            <ac:picMk id="6" creationId="{FC9F2563-F816-665D-99DB-B8503E84DBC7}"/>
          </ac:picMkLst>
        </pc:picChg>
        <pc:picChg chg="add mod">
          <ac:chgData name="Boothe, Jeremiah" userId="3c490c26-ad80-4d83-a5f2-0cff38f5e2db" providerId="ADAL" clId="{269D7065-F676-4277-BAB7-B6E2801B3F52}" dt="2024-08-24T00:55:20.589" v="18214" actId="14100"/>
          <ac:picMkLst>
            <pc:docMk/>
            <pc:sldMk cId="3921727200" sldId="283"/>
            <ac:picMk id="8" creationId="{A724E7E2-515C-4738-F11D-1923F554BDEB}"/>
          </ac:picMkLst>
        </pc:picChg>
        <pc:picChg chg="add mod">
          <ac:chgData name="Boothe, Jeremiah" userId="3c490c26-ad80-4d83-a5f2-0cff38f5e2db" providerId="ADAL" clId="{269D7065-F676-4277-BAB7-B6E2801B3F52}" dt="2024-08-24T02:13:51.504" v="18554" actId="1076"/>
          <ac:picMkLst>
            <pc:docMk/>
            <pc:sldMk cId="3921727200" sldId="283"/>
            <ac:picMk id="10" creationId="{0D7578C0-BD37-925B-01AC-23894A90E842}"/>
          </ac:picMkLst>
        </pc:picChg>
      </pc:sldChg>
      <pc:sldChg chg="modSp add del mod">
        <pc:chgData name="Boothe, Jeremiah" userId="3c490c26-ad80-4d83-a5f2-0cff38f5e2db" providerId="ADAL" clId="{269D7065-F676-4277-BAB7-B6E2801B3F52}" dt="2024-08-24T05:13:43.886" v="19470" actId="2696"/>
        <pc:sldMkLst>
          <pc:docMk/>
          <pc:sldMk cId="826845478" sldId="284"/>
        </pc:sldMkLst>
        <pc:spChg chg="mod">
          <ac:chgData name="Boothe, Jeremiah" userId="3c490c26-ad80-4d83-a5f2-0cff38f5e2db" providerId="ADAL" clId="{269D7065-F676-4277-BAB7-B6E2801B3F52}" dt="2024-08-24T05:08:35.154" v="19454" actId="27636"/>
          <ac:spMkLst>
            <pc:docMk/>
            <pc:sldMk cId="826845478" sldId="284"/>
            <ac:spMk id="238" creationId="{00000000-0000-0000-0000-000000000000}"/>
          </ac:spMkLst>
        </pc:spChg>
      </pc:sldChg>
      <pc:sldChg chg="modSp add mod">
        <pc:chgData name="Boothe, Jeremiah" userId="3c490c26-ad80-4d83-a5f2-0cff38f5e2db" providerId="ADAL" clId="{269D7065-F676-4277-BAB7-B6E2801B3F52}" dt="2024-08-24T05:44:35.983" v="19564" actId="207"/>
        <pc:sldMkLst>
          <pc:docMk/>
          <pc:sldMk cId="3543743135" sldId="284"/>
        </pc:sldMkLst>
        <pc:spChg chg="mod">
          <ac:chgData name="Boothe, Jeremiah" userId="3c490c26-ad80-4d83-a5f2-0cff38f5e2db" providerId="ADAL" clId="{269D7065-F676-4277-BAB7-B6E2801B3F52}" dt="2024-08-24T05:44:35.983" v="19564" actId="207"/>
          <ac:spMkLst>
            <pc:docMk/>
            <pc:sldMk cId="3543743135" sldId="284"/>
            <ac:spMk id="238" creationId="{00000000-0000-0000-0000-000000000000}"/>
          </ac:spMkLst>
        </pc:spChg>
      </pc:sldChg>
      <pc:sldChg chg="addSp modSp add del mod">
        <pc:chgData name="Boothe, Jeremiah" userId="3c490c26-ad80-4d83-a5f2-0cff38f5e2db" providerId="ADAL" clId="{269D7065-F676-4277-BAB7-B6E2801B3F52}" dt="2024-08-24T04:22:58.126" v="18713" actId="2696"/>
        <pc:sldMkLst>
          <pc:docMk/>
          <pc:sldMk cId="3749332620" sldId="284"/>
        </pc:sldMkLst>
        <pc:graphicFrameChg chg="add mod modGraphic">
          <ac:chgData name="Boothe, Jeremiah" userId="3c490c26-ad80-4d83-a5f2-0cff38f5e2db" providerId="ADAL" clId="{269D7065-F676-4277-BAB7-B6E2801B3F52}" dt="2024-08-24T02:24:21.874" v="18568" actId="14734"/>
          <ac:graphicFrameMkLst>
            <pc:docMk/>
            <pc:sldMk cId="3749332620" sldId="284"/>
            <ac:graphicFrameMk id="2" creationId="{9C6BA319-103E-7557-1272-15DE58E1AB5B}"/>
          </ac:graphicFrameMkLst>
        </pc:graphicFrameChg>
        <pc:graphicFrameChg chg="mod modGraphic">
          <ac:chgData name="Boothe, Jeremiah" userId="3c490c26-ad80-4d83-a5f2-0cff38f5e2db" providerId="ADAL" clId="{269D7065-F676-4277-BAB7-B6E2801B3F52}" dt="2024-08-24T02:32:44.734" v="18648"/>
          <ac:graphicFrameMkLst>
            <pc:docMk/>
            <pc:sldMk cId="3749332620" sldId="284"/>
            <ac:graphicFrameMk id="161" creationId="{00000000-0000-0000-0000-000000000000}"/>
          </ac:graphicFrameMkLst>
        </pc:graphicFrameChg>
      </pc:sldChg>
      <pc:sldChg chg="modSp add del mod">
        <pc:chgData name="Boothe, Jeremiah" userId="3c490c26-ad80-4d83-a5f2-0cff38f5e2db" providerId="ADAL" clId="{269D7065-F676-4277-BAB7-B6E2801B3F52}" dt="2024-08-24T05:13:41.798" v="19469" actId="2696"/>
        <pc:sldMkLst>
          <pc:docMk/>
          <pc:sldMk cId="973163439" sldId="285"/>
        </pc:sldMkLst>
        <pc:spChg chg="mod">
          <ac:chgData name="Boothe, Jeremiah" userId="3c490c26-ad80-4d83-a5f2-0cff38f5e2db" providerId="ADAL" clId="{269D7065-F676-4277-BAB7-B6E2801B3F52}" dt="2024-08-24T05:08:40.219" v="19457" actId="27636"/>
          <ac:spMkLst>
            <pc:docMk/>
            <pc:sldMk cId="973163439" sldId="285"/>
            <ac:spMk id="238" creationId="{00000000-0000-0000-0000-000000000000}"/>
          </ac:spMkLst>
        </pc:spChg>
      </pc:sldChg>
      <pc:sldChg chg="addSp modSp add mod">
        <pc:chgData name="Boothe, Jeremiah" userId="3c490c26-ad80-4d83-a5f2-0cff38f5e2db" providerId="ADAL" clId="{269D7065-F676-4277-BAB7-B6E2801B3F52}" dt="2024-08-25T01:02:58.151" v="25671" actId="21"/>
        <pc:sldMkLst>
          <pc:docMk/>
          <pc:sldMk cId="1957765770" sldId="285"/>
        </pc:sldMkLst>
        <pc:spChg chg="add">
          <ac:chgData name="Boothe, Jeremiah" userId="3c490c26-ad80-4d83-a5f2-0cff38f5e2db" providerId="ADAL" clId="{269D7065-F676-4277-BAB7-B6E2801B3F52}" dt="2024-08-25T01:02:46.974" v="25663"/>
          <ac:spMkLst>
            <pc:docMk/>
            <pc:sldMk cId="1957765770" sldId="285"/>
            <ac:spMk id="2" creationId="{72DFC2BA-9FF7-137A-DA05-8B3ED6035B5B}"/>
          </ac:spMkLst>
        </pc:spChg>
        <pc:spChg chg="mod">
          <ac:chgData name="Boothe, Jeremiah" userId="3c490c26-ad80-4d83-a5f2-0cff38f5e2db" providerId="ADAL" clId="{269D7065-F676-4277-BAB7-B6E2801B3F52}" dt="2024-08-25T01:02:58.151" v="25671" actId="21"/>
          <ac:spMkLst>
            <pc:docMk/>
            <pc:sldMk cId="1957765770" sldId="285"/>
            <ac:spMk id="238" creationId="{00000000-0000-0000-0000-000000000000}"/>
          </ac:spMkLst>
        </pc:spChg>
      </pc:sldChg>
      <pc:sldChg chg="modSp add mod">
        <pc:chgData name="Boothe, Jeremiah" userId="3c490c26-ad80-4d83-a5f2-0cff38f5e2db" providerId="ADAL" clId="{269D7065-F676-4277-BAB7-B6E2801B3F52}" dt="2024-08-24T05:40:04.278" v="19528" actId="27636"/>
        <pc:sldMkLst>
          <pc:docMk/>
          <pc:sldMk cId="1243995158" sldId="286"/>
        </pc:sldMkLst>
        <pc:spChg chg="mod">
          <ac:chgData name="Boothe, Jeremiah" userId="3c490c26-ad80-4d83-a5f2-0cff38f5e2db" providerId="ADAL" clId="{269D7065-F676-4277-BAB7-B6E2801B3F52}" dt="2024-08-24T05:40:04.278" v="19528" actId="27636"/>
          <ac:spMkLst>
            <pc:docMk/>
            <pc:sldMk cId="1243995158" sldId="286"/>
            <ac:spMk id="238" creationId="{00000000-0000-0000-0000-000000000000}"/>
          </ac:spMkLst>
        </pc:spChg>
      </pc:sldChg>
      <pc:sldChg chg="modSp add del mod">
        <pc:chgData name="Boothe, Jeremiah" userId="3c490c26-ad80-4d83-a5f2-0cff38f5e2db" providerId="ADAL" clId="{269D7065-F676-4277-BAB7-B6E2801B3F52}" dt="2024-08-24T05:13:40.002" v="19468" actId="2696"/>
        <pc:sldMkLst>
          <pc:docMk/>
          <pc:sldMk cId="3711938381" sldId="286"/>
        </pc:sldMkLst>
        <pc:spChg chg="mod">
          <ac:chgData name="Boothe, Jeremiah" userId="3c490c26-ad80-4d83-a5f2-0cff38f5e2db" providerId="ADAL" clId="{269D7065-F676-4277-BAB7-B6E2801B3F52}" dt="2024-08-24T05:11:11.806" v="19467" actId="27636"/>
          <ac:spMkLst>
            <pc:docMk/>
            <pc:sldMk cId="3711938381" sldId="286"/>
            <ac:spMk id="238" creationId="{00000000-0000-0000-0000-000000000000}"/>
          </ac:spMkLst>
        </pc:spChg>
      </pc:sldChg>
      <pc:sldChg chg="modSp add mod">
        <pc:chgData name="Boothe, Jeremiah" userId="3c490c26-ad80-4d83-a5f2-0cff38f5e2db" providerId="ADAL" clId="{269D7065-F676-4277-BAB7-B6E2801B3F52}" dt="2024-08-25T01:03:09.680" v="25679" actId="6549"/>
        <pc:sldMkLst>
          <pc:docMk/>
          <pc:sldMk cId="2576648554" sldId="287"/>
        </pc:sldMkLst>
        <pc:spChg chg="mod">
          <ac:chgData name="Boothe, Jeremiah" userId="3c490c26-ad80-4d83-a5f2-0cff38f5e2db" providerId="ADAL" clId="{269D7065-F676-4277-BAB7-B6E2801B3F52}" dt="2024-08-25T01:03:09.680" v="25679" actId="6549"/>
          <ac:spMkLst>
            <pc:docMk/>
            <pc:sldMk cId="2576648554" sldId="287"/>
            <ac:spMk id="238" creationId="{00000000-0000-0000-0000-000000000000}"/>
          </ac:spMkLst>
        </pc:spChg>
      </pc:sldChg>
      <pc:sldChg chg="addSp modSp add mod">
        <pc:chgData name="Boothe, Jeremiah" userId="3c490c26-ad80-4d83-a5f2-0cff38f5e2db" providerId="ADAL" clId="{269D7065-F676-4277-BAB7-B6E2801B3F52}" dt="2024-08-25T02:10:55.025" v="25698" actId="20577"/>
        <pc:sldMkLst>
          <pc:docMk/>
          <pc:sldMk cId="1902663744" sldId="288"/>
        </pc:sldMkLst>
        <pc:spChg chg="add">
          <ac:chgData name="Boothe, Jeremiah" userId="3c490c26-ad80-4d83-a5f2-0cff38f5e2db" providerId="ADAL" clId="{269D7065-F676-4277-BAB7-B6E2801B3F52}" dt="2024-08-25T02:10:21.750" v="25681"/>
          <ac:spMkLst>
            <pc:docMk/>
            <pc:sldMk cId="1902663744" sldId="288"/>
            <ac:spMk id="2" creationId="{2147F663-004F-D300-1697-72B686385E3E}"/>
          </ac:spMkLst>
        </pc:spChg>
        <pc:spChg chg="mod">
          <ac:chgData name="Boothe, Jeremiah" userId="3c490c26-ad80-4d83-a5f2-0cff38f5e2db" providerId="ADAL" clId="{269D7065-F676-4277-BAB7-B6E2801B3F52}" dt="2024-08-25T02:10:55.025" v="25698" actId="20577"/>
          <ac:spMkLst>
            <pc:docMk/>
            <pc:sldMk cId="1902663744" sldId="288"/>
            <ac:spMk id="238" creationId="{00000000-0000-0000-0000-000000000000}"/>
          </ac:spMkLst>
        </pc:spChg>
      </pc:sldChg>
      <pc:sldChg chg="add del">
        <pc:chgData name="Boothe, Jeremiah" userId="3c490c26-ad80-4d83-a5f2-0cff38f5e2db" providerId="ADAL" clId="{269D7065-F676-4277-BAB7-B6E2801B3F52}" dt="2024-08-24T05:40:56.482" v="19531"/>
        <pc:sldMkLst>
          <pc:docMk/>
          <pc:sldMk cId="3724896017" sldId="288"/>
        </pc:sldMkLst>
      </pc:sldChg>
      <pc:sldChg chg="modSp add mod">
        <pc:chgData name="Boothe, Jeremiah" userId="3c490c26-ad80-4d83-a5f2-0cff38f5e2db" providerId="ADAL" clId="{269D7065-F676-4277-BAB7-B6E2801B3F52}" dt="2024-08-24T05:44:56.354" v="19569" actId="207"/>
        <pc:sldMkLst>
          <pc:docMk/>
          <pc:sldMk cId="2579310459" sldId="289"/>
        </pc:sldMkLst>
        <pc:spChg chg="mod">
          <ac:chgData name="Boothe, Jeremiah" userId="3c490c26-ad80-4d83-a5f2-0cff38f5e2db" providerId="ADAL" clId="{269D7065-F676-4277-BAB7-B6E2801B3F52}" dt="2024-08-24T05:44:56.354" v="19569" actId="207"/>
          <ac:spMkLst>
            <pc:docMk/>
            <pc:sldMk cId="2579310459" sldId="289"/>
            <ac:spMk id="238" creationId="{00000000-0000-0000-0000-000000000000}"/>
          </ac:spMkLst>
        </pc:spChg>
      </pc:sldChg>
      <pc:sldChg chg="modSp add mod">
        <pc:chgData name="Boothe, Jeremiah" userId="3c490c26-ad80-4d83-a5f2-0cff38f5e2db" providerId="ADAL" clId="{269D7065-F676-4277-BAB7-B6E2801B3F52}" dt="2024-08-24T05:46:06.819" v="19581" actId="207"/>
        <pc:sldMkLst>
          <pc:docMk/>
          <pc:sldMk cId="1583515264" sldId="290"/>
        </pc:sldMkLst>
        <pc:spChg chg="mod">
          <ac:chgData name="Boothe, Jeremiah" userId="3c490c26-ad80-4d83-a5f2-0cff38f5e2db" providerId="ADAL" clId="{269D7065-F676-4277-BAB7-B6E2801B3F52}" dt="2024-08-24T05:46:06.819" v="19581" actId="207"/>
          <ac:spMkLst>
            <pc:docMk/>
            <pc:sldMk cId="1583515264" sldId="290"/>
            <ac:spMk id="2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5579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12815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209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0053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2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12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912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60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4319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4279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699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24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45119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s://www.csoonline.com/article/570653/the-microsoft-exchange-server-hack-a-timeline.html"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doi.org/10.1109/access.2024.3353289" TargetMode="External"/><Relationship Id="rId5" Type="http://schemas.openxmlformats.org/officeDocument/2006/relationships/hyperlink" Target="https://docs.github.com/en/code-security/secret-scanning/introduction/about-secret-scanning" TargetMode="External"/><Relationship Id="rId4" Type="http://schemas.openxmlformats.org/officeDocument/2006/relationships/hyperlink" Target="https://www.youtube.com/watch?v=S9JGmA5_un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hyperlink" Target="https://study.com/academy/lesson/gathering-user-requirements-using-validation-tools.html" TargetMode="External"/><Relationship Id="rId3" Type="http://schemas.openxmlformats.org/officeDocument/2006/relationships/notesSlide" Target="../notesSlides/notesSlide20.xml"/><Relationship Id="rId7" Type="http://schemas.openxmlformats.org/officeDocument/2006/relationships/hyperlink" Target="https://study.com/academy/lesson/design-phase-in-sdlc.html"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en.cppreference.com/" TargetMode="External"/><Relationship Id="rId5" Type="http://schemas.openxmlformats.org/officeDocument/2006/relationships/hyperlink" Target="https://www.rapid7.com/globalassets/_pdfs/research/rapid7_2024_attack_intelligence_report.pdf" TargetMode="External"/><Relationship Id="rId4" Type="http://schemas.openxmlformats.org/officeDocument/2006/relationships/hyperlink" Target="https://clang.llvm.org/extra/clang-tidy/checks/list.html" TargetMode="Externa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hyperlink" Target="https://study.com/academy/lesson/implementation-coding-phase-in-sdlc.html" TargetMode="External"/><Relationship Id="rId3" Type="http://schemas.openxmlformats.org/officeDocument/2006/relationships/notesSlide" Target="../notesSlides/notesSlide21.xml"/><Relationship Id="rId7" Type="http://schemas.openxmlformats.org/officeDocument/2006/relationships/hyperlink" Target="https://images.assettype.com/cdomagazine/2024-03/de879ba6-0309-483c-b63d-727b4c815592/Gladstone_AI_Action_Plan_Executive_Summary.pdf" TargetMode="Externa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hyperlink" Target="https://images.assettype.com/cdomagazine/2024-03/de879ba6-0309-483c-b63d" TargetMode="External"/><Relationship Id="rId5" Type="http://schemas.openxmlformats.org/officeDocument/2006/relationships/hyperlink" Target="https://doi.org/10.1109/iemtronics52119.2021.9422567" TargetMode="External"/><Relationship Id="rId10" Type="http://schemas.openxmlformats.org/officeDocument/2006/relationships/image" Target="../media/image3.png"/><Relationship Id="rId4" Type="http://schemas.openxmlformats.org/officeDocument/2006/relationships/hyperlink" Target="https://google.github.io/styleguide/cppguide.html" TargetMode="External"/><Relationship Id="rId9" Type="http://schemas.openxmlformats.org/officeDocument/2006/relationships/hyperlink" Target="https://mydigitalpublication.com/publication/?i=632044&amp;article_id=3524379&amp;view=articleBrowser"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cisa.gov/news-events/cybersecurity-advisories/aa21-062a" TargetMode="External"/><Relationship Id="rId3" Type="http://schemas.openxmlformats.org/officeDocument/2006/relationships/notesSlide" Target="../notesSlides/notesSlide22.xml"/><Relationship Id="rId7" Type="http://schemas.openxmlformats.org/officeDocument/2006/relationships/hyperlink" Target="https://www.microsoft.com/en-us/security/blog/2021/03/02/hafnium-targeting-exchange-servers/" TargetMode="Externa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hyperlink" Target="https://study.com/academy/lesson/maintenance-phase-in-sdlc.html" TargetMode="External"/><Relationship Id="rId5" Type="http://schemas.openxmlformats.org/officeDocument/2006/relationships/hyperlink" Target="https://www.medicalnewstoday.com/articles/320368#:~:text=Furthermore%2C%20scientific%20research%20on%20NLP" TargetMode="External"/><Relationship Id="rId4" Type="http://schemas.openxmlformats.org/officeDocument/2006/relationships/hyperlink" Target="https://doi.org/10.6028/nist.sp.800-30r1" TargetMode="External"/><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hyperlink" Target="https://www.statista.com/statistics/267132/total-damage-caused-by-by-cybercrime-in-the-us/" TargetMode="External"/><Relationship Id="rId3" Type="http://schemas.openxmlformats.org/officeDocument/2006/relationships/notesSlide" Target="../notesSlides/notesSlide23.xml"/><Relationship Id="rId7" Type="http://schemas.openxmlformats.org/officeDocument/2006/relationships/hyperlink" Target="https://owasp.org/www-project-developer-guide/draft/foundations/security_principles/" TargetMode="Externa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hyperlink" Target="https://www.proquest.com/openview/18ca5afaff7f6943ac0e0b32a0c8a12b/1?pq-origsite=gscholar&amp;cbl=18750&amp;diss=y" TargetMode="External"/><Relationship Id="rId5" Type="http://schemas.openxmlformats.org/officeDocument/2006/relationships/hyperlink" Target="https://codebots.com/application-security/aaa-security-an-introduction-to-authentication-authorisation-accounting" TargetMode="External"/><Relationship Id="rId4" Type="http://schemas.openxmlformats.org/officeDocument/2006/relationships/hyperlink" Target="https://msrc.microsoft.com/blog/2021/03/multiple-security-updates-released-for-exchange-server/" TargetMode="Externa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hyperlink" Target="https://wiki.sei.cmu.edu/confluence/display/seccode/Top+10+Secure+Coding+Practices" TargetMode="External"/><Relationship Id="rId3" Type="http://schemas.openxmlformats.org/officeDocument/2006/relationships/notesSlide" Target="../notesSlides/notesSlide24.xml"/><Relationship Id="rId7" Type="http://schemas.openxmlformats.org/officeDocument/2006/relationships/hyperlink" Target="https://checkmarx.com/cxsast-source-code-scanning/" TargetMode="Externa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hyperlink" Target="https://wiki.sei.cmu.edu/confluence/pages/viewpage.action?pageId=88046682" TargetMode="External"/><Relationship Id="rId5" Type="http://schemas.openxmlformats.org/officeDocument/2006/relationships/hyperlink" Target="https://pvs-studio.com/en/docs/warnings/" TargetMode="External"/><Relationship Id="rId4" Type="http://schemas.openxmlformats.org/officeDocument/2006/relationships/hyperlink" Target="https://study.com/academy/lesson/project-feasibility-study-definition-steps.html" TargetMode="External"/><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hyperlink" Target="https://study.com/academy/lesson/testing-phase-in-sdlc.html" TargetMode="External"/><Relationship Id="rId3" Type="http://schemas.openxmlformats.org/officeDocument/2006/relationships/notesSlide" Target="../notesSlides/notesSlide25.xml"/><Relationship Id="rId7" Type="http://schemas.openxmlformats.org/officeDocument/2006/relationships/hyperlink" Target="https://docs.sonarsource.com/sonarqube/latest/" TargetMode="Externa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hyperlink" Target="https://isocpp.github.io/CppCoreGuidelines/CppCoreGuidelines" TargetMode="External"/><Relationship Id="rId5" Type="http://schemas.openxmlformats.org/officeDocument/2006/relationships/hyperlink" Target="https://www.ftc.gov/business-guidance/resources/start-security-guide-business" TargetMode="External"/><Relationship Id="rId10" Type="http://schemas.openxmlformats.org/officeDocument/2006/relationships/image" Target="../media/image3.png"/><Relationship Id="rId4" Type="http://schemas.openxmlformats.org/officeDocument/2006/relationships/hyperlink" Target="https://trufflesecurity.com/security?gclid=Cj0KCQjwt4a2BhD6ARIsALgH7Dpo7L-GRMZ3yCoE-eaVohZ3-KfUBsZ4KQ6U20JzR6oTL1omLYUdliAaAtzVEALw_wcB" TargetMode="External"/><Relationship Id="rId9" Type="http://schemas.openxmlformats.org/officeDocument/2006/relationships/hyperlink" Target="https://www.veracod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6.xml"/><Relationship Id="rId7" Type="http://schemas.openxmlformats.org/officeDocument/2006/relationships/hyperlink" Target="https://en.wikipedia.org/wiki/XZ_Utils_backdoor" TargetMode="Externa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hyperlink" Target="https://owasp.org/www-community/OWASP_Risk_Rating_Methodology" TargetMode="External"/><Relationship Id="rId5" Type="http://schemas.openxmlformats.org/officeDocument/2006/relationships/hyperlink" Target="https://doi.org/10.9734/bpi/strufp/v2/12542F" TargetMode="External"/><Relationship Id="rId4" Type="http://schemas.openxmlformats.org/officeDocument/2006/relationships/hyperlink" Target="https://study.com/academy/lesson/using-validation-tools-meetings-prototyping-user-feedback.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solidFill>
                  <a:srgbClr val="2E9350"/>
                </a:solidFill>
              </a:rPr>
              <a:t>Green Pace</a:t>
            </a:r>
            <a:endParaRPr dirty="0">
              <a:solidFill>
                <a:srgbClr val="2E9350"/>
              </a:solidFill>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solidFill>
                  <a:srgbClr val="CEB796"/>
                </a:solidFill>
              </a:rPr>
              <a:t>Security Policy Presentation</a:t>
            </a:r>
            <a:endParaRPr dirty="0">
              <a:solidFill>
                <a:srgbClr val="CEB796"/>
              </a:solidFill>
            </a:endParaRPr>
          </a:p>
          <a:p>
            <a:pPr marL="0" lvl="0" indent="0" algn="l" rtl="0">
              <a:lnSpc>
                <a:spcPct val="70000"/>
              </a:lnSpc>
              <a:spcBef>
                <a:spcPts val="1000"/>
              </a:spcBef>
              <a:spcAft>
                <a:spcPts val="0"/>
              </a:spcAft>
              <a:buClr>
                <a:schemeClr val="lt1"/>
              </a:buClr>
              <a:buSzPts val="1850"/>
              <a:buNone/>
            </a:pPr>
            <a:r>
              <a:rPr lang="en-US" sz="1850" dirty="0">
                <a:solidFill>
                  <a:srgbClr val="EA6464"/>
                </a:solidFill>
              </a:rPr>
              <a:t>Developer</a:t>
            </a:r>
            <a:r>
              <a:rPr lang="en-US" sz="1850" dirty="0">
                <a:solidFill>
                  <a:srgbClr val="CEB796"/>
                </a:solidFill>
              </a:rPr>
              <a:t>: </a:t>
            </a:r>
            <a:r>
              <a:rPr lang="en-US" sz="1850" i="1" dirty="0">
                <a:solidFill>
                  <a:srgbClr val="E78655"/>
                </a:solidFill>
              </a:rPr>
              <a:t>Jeremiah Boothe</a:t>
            </a:r>
            <a:endParaRPr dirty="0">
              <a:solidFill>
                <a:srgbClr val="E78655"/>
              </a:solidFill>
            </a:endParaRPr>
          </a:p>
          <a:p>
            <a:pPr marL="0" lvl="0" indent="0" algn="l" rtl="0">
              <a:lnSpc>
                <a:spcPct val="70000"/>
              </a:lnSpc>
              <a:spcBef>
                <a:spcPts val="1000"/>
              </a:spcBef>
              <a:spcAft>
                <a:spcPts val="0"/>
              </a:spcAft>
              <a:buSzPts val="1850"/>
              <a:buNone/>
            </a:pPr>
            <a:r>
              <a:rPr lang="en-US" dirty="0">
                <a:solidFill>
                  <a:srgbClr val="CEB796"/>
                </a:solidFill>
              </a:rPr>
              <a:t>"</a:t>
            </a:r>
            <a:r>
              <a:rPr lang="en-US" dirty="0">
                <a:solidFill>
                  <a:schemeClr val="bg1">
                    <a:lumMod val="85000"/>
                  </a:schemeClr>
                </a:solidFill>
              </a:rPr>
              <a:t>Security Always!”: </a:t>
            </a:r>
            <a:r>
              <a:rPr lang="en-US" dirty="0">
                <a:solidFill>
                  <a:srgbClr val="CEB796"/>
                </a:solidFill>
              </a:rPr>
              <a:t>Achieving Defense in Depth through Security-Driven Development with DevSecOps collaboration across the entire SDLC</a:t>
            </a:r>
            <a:endParaRPr dirty="0">
              <a:solidFill>
                <a:srgbClr val="CEB796"/>
              </a:solidFill>
            </a:endParaRP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a:t>
            </a:r>
            <a:br>
              <a:rPr lang="en-US" dirty="0">
                <a:solidFill>
                  <a:srgbClr val="699751"/>
                </a:solidFill>
              </a:rPr>
            </a:br>
            <a:r>
              <a:rPr lang="en-US" sz="2800" dirty="0">
                <a:solidFill>
                  <a:srgbClr val="E78655"/>
                </a:solidFill>
              </a:rPr>
              <a:t>Resizing Decreases Collection</a:t>
            </a:r>
            <a:endParaRPr sz="2800"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74201F60-5BB7-DD61-219D-A22AFDDDF8CE}"/>
              </a:ext>
            </a:extLst>
          </p:cNvPr>
          <p:cNvPicPr>
            <a:picLocks noChangeAspect="1"/>
          </p:cNvPicPr>
          <p:nvPr/>
        </p:nvPicPr>
        <p:blipFill>
          <a:blip r:embed="rId5"/>
          <a:stretch>
            <a:fillRect/>
          </a:stretch>
        </p:blipFill>
        <p:spPr>
          <a:xfrm>
            <a:off x="685799" y="2194559"/>
            <a:ext cx="10820399" cy="2631989"/>
          </a:xfrm>
          <a:prstGeom prst="rect">
            <a:avLst/>
          </a:prstGeom>
        </p:spPr>
      </p:pic>
      <p:pic>
        <p:nvPicPr>
          <p:cNvPr id="7" name="Picture 6">
            <a:extLst>
              <a:ext uri="{FF2B5EF4-FFF2-40B4-BE49-F238E27FC236}">
                <a16:creationId xmlns:a16="http://schemas.microsoft.com/office/drawing/2014/main" id="{40E2C4F7-8819-9DF5-050A-7B2E6771BC9B}"/>
              </a:ext>
            </a:extLst>
          </p:cNvPr>
          <p:cNvPicPr>
            <a:picLocks noChangeAspect="1"/>
          </p:cNvPicPr>
          <p:nvPr/>
        </p:nvPicPr>
        <p:blipFill>
          <a:blip r:embed="rId6"/>
          <a:stretch>
            <a:fillRect/>
          </a:stretch>
        </p:blipFill>
        <p:spPr>
          <a:xfrm>
            <a:off x="1736600" y="5149016"/>
            <a:ext cx="8718795" cy="583019"/>
          </a:xfrm>
          <a:prstGeom prst="rect">
            <a:avLst/>
          </a:prstGeom>
        </p:spPr>
      </p:pic>
    </p:spTree>
    <p:custDataLst>
      <p:tags r:id="rId1"/>
    </p:custDataLst>
    <p:extLst>
      <p:ext uri="{BB962C8B-B14F-4D97-AF65-F5344CB8AC3E}">
        <p14:creationId xmlns:p14="http://schemas.microsoft.com/office/powerpoint/2010/main" val="166002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a:t>
            </a:r>
            <a:br>
              <a:rPr lang="en-US" dirty="0">
                <a:solidFill>
                  <a:srgbClr val="699751"/>
                </a:solidFill>
              </a:rPr>
            </a:br>
            <a:r>
              <a:rPr lang="en-US" sz="2800" dirty="0">
                <a:solidFill>
                  <a:srgbClr val="E78655"/>
                </a:solidFill>
              </a:rPr>
              <a:t>Resizing Decreases Collection To Zero</a:t>
            </a:r>
            <a:endParaRPr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endParaRPr lang="en-US" dirty="0">
              <a:solidFill>
                <a:srgbClr val="E78655"/>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4F7211B-3056-61F8-86FC-4CBE06F5F935}"/>
              </a:ext>
            </a:extLst>
          </p:cNvPr>
          <p:cNvPicPr>
            <a:picLocks noChangeAspect="1"/>
          </p:cNvPicPr>
          <p:nvPr/>
        </p:nvPicPr>
        <p:blipFill>
          <a:blip r:embed="rId5"/>
          <a:stretch>
            <a:fillRect/>
          </a:stretch>
        </p:blipFill>
        <p:spPr>
          <a:xfrm>
            <a:off x="685799" y="2194560"/>
            <a:ext cx="10820399" cy="2448054"/>
          </a:xfrm>
          <a:prstGeom prst="rect">
            <a:avLst/>
          </a:prstGeom>
        </p:spPr>
      </p:pic>
      <p:pic>
        <p:nvPicPr>
          <p:cNvPr id="5" name="Picture 4">
            <a:extLst>
              <a:ext uri="{FF2B5EF4-FFF2-40B4-BE49-F238E27FC236}">
                <a16:creationId xmlns:a16="http://schemas.microsoft.com/office/drawing/2014/main" id="{7CCA71AE-ED65-D702-A06F-06C2908BF689}"/>
              </a:ext>
            </a:extLst>
          </p:cNvPr>
          <p:cNvPicPr>
            <a:picLocks noChangeAspect="1"/>
          </p:cNvPicPr>
          <p:nvPr/>
        </p:nvPicPr>
        <p:blipFill>
          <a:blip r:embed="rId6"/>
          <a:stretch>
            <a:fillRect/>
          </a:stretch>
        </p:blipFill>
        <p:spPr>
          <a:xfrm>
            <a:off x="1790698" y="5179599"/>
            <a:ext cx="8610600" cy="521854"/>
          </a:xfrm>
          <a:prstGeom prst="rect">
            <a:avLst/>
          </a:prstGeom>
        </p:spPr>
      </p:pic>
    </p:spTree>
    <p:custDataLst>
      <p:tags r:id="rId1"/>
    </p:custDataLst>
    <p:extLst>
      <p:ext uri="{BB962C8B-B14F-4D97-AF65-F5344CB8AC3E}">
        <p14:creationId xmlns:p14="http://schemas.microsoft.com/office/powerpoint/2010/main" val="259724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a:t>
            </a:r>
            <a:br>
              <a:rPr lang="en-US" dirty="0">
                <a:solidFill>
                  <a:srgbClr val="CEB796"/>
                </a:solidFill>
              </a:rPr>
            </a:br>
            <a:r>
              <a:rPr lang="en-US" dirty="0">
                <a:solidFill>
                  <a:srgbClr val="E78655"/>
                </a:solidFill>
              </a:rPr>
              <a:t>Testing Large Number of Elements</a:t>
            </a:r>
            <a:endParaRPr dirty="0">
              <a:solidFill>
                <a:srgbClr val="CEB796"/>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sz="12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41068F80-83C0-6902-B139-F2413FAC8007}"/>
              </a:ext>
            </a:extLst>
          </p:cNvPr>
          <p:cNvPicPr>
            <a:picLocks noChangeAspect="1"/>
          </p:cNvPicPr>
          <p:nvPr/>
        </p:nvPicPr>
        <p:blipFill>
          <a:blip r:embed="rId5"/>
          <a:stretch>
            <a:fillRect/>
          </a:stretch>
        </p:blipFill>
        <p:spPr>
          <a:xfrm>
            <a:off x="685800" y="2194560"/>
            <a:ext cx="10820400" cy="2893301"/>
          </a:xfrm>
          <a:prstGeom prst="rect">
            <a:avLst/>
          </a:prstGeom>
        </p:spPr>
      </p:pic>
      <p:pic>
        <p:nvPicPr>
          <p:cNvPr id="5" name="Picture 4">
            <a:extLst>
              <a:ext uri="{FF2B5EF4-FFF2-40B4-BE49-F238E27FC236}">
                <a16:creationId xmlns:a16="http://schemas.microsoft.com/office/drawing/2014/main" id="{81A43B69-3239-33CB-857D-0484E012344F}"/>
              </a:ext>
            </a:extLst>
          </p:cNvPr>
          <p:cNvPicPr>
            <a:picLocks noChangeAspect="1"/>
          </p:cNvPicPr>
          <p:nvPr/>
        </p:nvPicPr>
        <p:blipFill>
          <a:blip r:embed="rId6"/>
          <a:stretch>
            <a:fillRect/>
          </a:stretch>
        </p:blipFill>
        <p:spPr>
          <a:xfrm>
            <a:off x="1833345" y="5160260"/>
            <a:ext cx="8525310" cy="560532"/>
          </a:xfrm>
          <a:prstGeom prst="rect">
            <a:avLst/>
          </a:prstGeom>
        </p:spPr>
      </p:pic>
    </p:spTree>
    <p:custDataLst>
      <p:tags r:id="rId1"/>
    </p:custDataLst>
    <p:extLst>
      <p:ext uri="{BB962C8B-B14F-4D97-AF65-F5344CB8AC3E}">
        <p14:creationId xmlns:p14="http://schemas.microsoft.com/office/powerpoint/2010/main" val="426880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a:t>
            </a:r>
            <a:br>
              <a:rPr lang="en-US" dirty="0">
                <a:solidFill>
                  <a:srgbClr val="699751"/>
                </a:solidFill>
              </a:rPr>
            </a:br>
            <a:r>
              <a:rPr lang="en-US" sz="2800" dirty="0">
                <a:solidFill>
                  <a:srgbClr val="E78655"/>
                </a:solidFill>
              </a:rPr>
              <a:t>Testing Out of Range Exception (Upper Boundary)</a:t>
            </a:r>
            <a:endParaRPr sz="2800"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endParaRPr dirty="0">
              <a:solidFill>
                <a:srgbClr val="E78655"/>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F67BB89F-15FE-4C7B-B68C-4AE87006EC66}"/>
              </a:ext>
            </a:extLst>
          </p:cNvPr>
          <p:cNvPicPr>
            <a:picLocks noChangeAspect="1"/>
          </p:cNvPicPr>
          <p:nvPr/>
        </p:nvPicPr>
        <p:blipFill>
          <a:blip r:embed="rId5"/>
          <a:stretch>
            <a:fillRect/>
          </a:stretch>
        </p:blipFill>
        <p:spPr>
          <a:xfrm>
            <a:off x="685800" y="2194560"/>
            <a:ext cx="10820400" cy="2190935"/>
          </a:xfrm>
          <a:prstGeom prst="rect">
            <a:avLst/>
          </a:prstGeom>
        </p:spPr>
      </p:pic>
      <p:pic>
        <p:nvPicPr>
          <p:cNvPr id="7" name="Picture 6">
            <a:extLst>
              <a:ext uri="{FF2B5EF4-FFF2-40B4-BE49-F238E27FC236}">
                <a16:creationId xmlns:a16="http://schemas.microsoft.com/office/drawing/2014/main" id="{4636D953-6E59-2151-E559-C68F6FF2021F}"/>
              </a:ext>
            </a:extLst>
          </p:cNvPr>
          <p:cNvPicPr>
            <a:picLocks noChangeAspect="1"/>
          </p:cNvPicPr>
          <p:nvPr/>
        </p:nvPicPr>
        <p:blipFill>
          <a:blip r:embed="rId6"/>
          <a:stretch>
            <a:fillRect/>
          </a:stretch>
        </p:blipFill>
        <p:spPr>
          <a:xfrm>
            <a:off x="1850016" y="5171460"/>
            <a:ext cx="8491968" cy="538132"/>
          </a:xfrm>
          <a:prstGeom prst="rect">
            <a:avLst/>
          </a:prstGeom>
        </p:spPr>
      </p:pic>
    </p:spTree>
    <p:custDataLst>
      <p:tags r:id="rId1"/>
    </p:custDataLst>
    <p:extLst>
      <p:ext uri="{BB962C8B-B14F-4D97-AF65-F5344CB8AC3E}">
        <p14:creationId xmlns:p14="http://schemas.microsoft.com/office/powerpoint/2010/main" val="285634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a:t>
            </a:r>
            <a:br>
              <a:rPr lang="en-US" dirty="0">
                <a:solidFill>
                  <a:srgbClr val="699751"/>
                </a:solidFill>
              </a:rPr>
            </a:br>
            <a:r>
              <a:rPr lang="en-US" sz="2800" dirty="0">
                <a:solidFill>
                  <a:srgbClr val="E78655"/>
                </a:solidFill>
              </a:rPr>
              <a:t>Testing Out of Range Exception (Lower Boundary)</a:t>
            </a:r>
            <a:endParaRPr sz="2800"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endParaRPr dirty="0">
              <a:solidFill>
                <a:srgbClr val="E78655"/>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A724E7E2-515C-4738-F11D-1923F554BDEB}"/>
              </a:ext>
            </a:extLst>
          </p:cNvPr>
          <p:cNvPicPr>
            <a:picLocks noChangeAspect="1"/>
          </p:cNvPicPr>
          <p:nvPr/>
        </p:nvPicPr>
        <p:blipFill>
          <a:blip r:embed="rId5"/>
          <a:stretch>
            <a:fillRect/>
          </a:stretch>
        </p:blipFill>
        <p:spPr>
          <a:xfrm>
            <a:off x="685800" y="2194560"/>
            <a:ext cx="10835310" cy="2464989"/>
          </a:xfrm>
          <a:prstGeom prst="rect">
            <a:avLst/>
          </a:prstGeom>
        </p:spPr>
      </p:pic>
      <p:pic>
        <p:nvPicPr>
          <p:cNvPr id="10" name="Picture 9">
            <a:extLst>
              <a:ext uri="{FF2B5EF4-FFF2-40B4-BE49-F238E27FC236}">
                <a16:creationId xmlns:a16="http://schemas.microsoft.com/office/drawing/2014/main" id="{0D7578C0-BD37-925B-01AC-23894A90E842}"/>
              </a:ext>
            </a:extLst>
          </p:cNvPr>
          <p:cNvPicPr>
            <a:picLocks noChangeAspect="1"/>
          </p:cNvPicPr>
          <p:nvPr/>
        </p:nvPicPr>
        <p:blipFill>
          <a:blip r:embed="rId6"/>
          <a:stretch>
            <a:fillRect/>
          </a:stretch>
        </p:blipFill>
        <p:spPr>
          <a:xfrm>
            <a:off x="1863270" y="5155596"/>
            <a:ext cx="8480370" cy="567116"/>
          </a:xfrm>
          <a:prstGeom prst="rect">
            <a:avLst/>
          </a:prstGeom>
        </p:spPr>
      </p:pic>
    </p:spTree>
    <p:custDataLst>
      <p:tags r:id="rId1"/>
    </p:custDataLst>
    <p:extLst>
      <p:ext uri="{BB962C8B-B14F-4D97-AF65-F5344CB8AC3E}">
        <p14:creationId xmlns:p14="http://schemas.microsoft.com/office/powerpoint/2010/main" val="392172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AUTOMATION SUMMARY</a:t>
            </a:r>
            <a:endParaRPr dirty="0">
              <a:solidFill>
                <a:srgbClr val="699751"/>
              </a:solidFill>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RISKS AND BENEFITS</a:t>
            </a: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000"/>
              <a:buNone/>
            </a:pPr>
            <a:r>
              <a:rPr lang="en-US" sz="1200" dirty="0">
                <a:solidFill>
                  <a:srgbClr val="CEB796"/>
                </a:solidFill>
              </a:rPr>
              <a:t>	Let’s Revisit the Technical and Business Impact factors presented by the OWASP Risk Rating Methodology.</a:t>
            </a:r>
          </a:p>
          <a:p>
            <a:pPr marL="0" lvl="0" indent="0" algn="l" rtl="0">
              <a:lnSpc>
                <a:spcPct val="90000"/>
              </a:lnSpc>
              <a:spcBef>
                <a:spcPts val="0"/>
              </a:spcBef>
              <a:spcAft>
                <a:spcPts val="0"/>
              </a:spcAft>
              <a:buClr>
                <a:schemeClr val="lt1"/>
              </a:buClr>
              <a:buSzPts val="2000"/>
              <a:buNone/>
            </a:pPr>
            <a:endParaRPr lang="en-US" sz="1200" dirty="0"/>
          </a:p>
          <a:p>
            <a:pPr marL="228600" lvl="0" indent="-228600" algn="l" rtl="0">
              <a:lnSpc>
                <a:spcPct val="90000"/>
              </a:lnSpc>
              <a:spcBef>
                <a:spcPts val="0"/>
              </a:spcBef>
              <a:spcAft>
                <a:spcPts val="0"/>
              </a:spcAft>
              <a:buClr>
                <a:schemeClr val="lt1"/>
              </a:buClr>
              <a:buSzPts val="2000"/>
              <a:buChar char="•"/>
            </a:pPr>
            <a:r>
              <a:rPr lang="en-US" sz="1800" b="1" dirty="0">
                <a:solidFill>
                  <a:srgbClr val="EA6464"/>
                </a:solidFill>
              </a:rPr>
              <a:t>Technical Factors</a:t>
            </a:r>
            <a:r>
              <a:rPr lang="en-US" sz="1800" dirty="0">
                <a:solidFill>
                  <a:srgbClr val="699751"/>
                </a:solidFill>
              </a:rPr>
              <a:t>:</a:t>
            </a:r>
          </a:p>
          <a:p>
            <a:pPr marL="685800" lvl="1" indent="-228600">
              <a:spcBef>
                <a:spcPts val="0"/>
              </a:spcBef>
              <a:buSzPts val="2000"/>
            </a:pPr>
            <a:r>
              <a:rPr lang="en-US" sz="1600" dirty="0">
                <a:solidFill>
                  <a:srgbClr val="E78655"/>
                </a:solidFill>
              </a:rPr>
              <a:t>Loss of Confidentiality </a:t>
            </a:r>
            <a:r>
              <a:rPr lang="en-US" sz="1600" dirty="0">
                <a:solidFill>
                  <a:srgbClr val="CEB796"/>
                </a:solidFill>
              </a:rPr>
              <a:t>– Exposing sensitive data</a:t>
            </a:r>
          </a:p>
          <a:p>
            <a:pPr marL="685800" lvl="1" indent="-228600">
              <a:spcBef>
                <a:spcPts val="0"/>
              </a:spcBef>
              <a:buSzPts val="2000"/>
            </a:pPr>
            <a:r>
              <a:rPr lang="en-US" sz="1600" dirty="0">
                <a:solidFill>
                  <a:srgbClr val="E78655"/>
                </a:solidFill>
              </a:rPr>
              <a:t>Loss of Integrity</a:t>
            </a:r>
            <a:r>
              <a:rPr lang="en-US" sz="1600" dirty="0"/>
              <a:t> </a:t>
            </a:r>
            <a:r>
              <a:rPr lang="en-US" sz="1600" dirty="0">
                <a:solidFill>
                  <a:srgbClr val="CEB796"/>
                </a:solidFill>
              </a:rPr>
              <a:t>– Data Corruption</a:t>
            </a:r>
          </a:p>
          <a:p>
            <a:pPr marL="685800" lvl="1" indent="-228600">
              <a:spcBef>
                <a:spcPts val="0"/>
              </a:spcBef>
              <a:buSzPts val="2000"/>
            </a:pPr>
            <a:r>
              <a:rPr lang="en-US" sz="1600" dirty="0">
                <a:solidFill>
                  <a:srgbClr val="E78655"/>
                </a:solidFill>
              </a:rPr>
              <a:t>Loss of Availability </a:t>
            </a:r>
            <a:r>
              <a:rPr lang="en-US" sz="1600" dirty="0">
                <a:solidFill>
                  <a:srgbClr val="CEB796"/>
                </a:solidFill>
              </a:rPr>
              <a:t>– Down Time</a:t>
            </a:r>
          </a:p>
          <a:p>
            <a:pPr marL="685800" lvl="1" indent="-228600">
              <a:spcBef>
                <a:spcPts val="0"/>
              </a:spcBef>
              <a:buSzPts val="2000"/>
            </a:pPr>
            <a:r>
              <a:rPr lang="en-US" sz="1600" dirty="0">
                <a:solidFill>
                  <a:srgbClr val="E78655"/>
                </a:solidFill>
              </a:rPr>
              <a:t>Loss of Accountability </a:t>
            </a:r>
            <a:r>
              <a:rPr lang="en-US" sz="1600" dirty="0">
                <a:solidFill>
                  <a:srgbClr val="CEB796"/>
                </a:solidFill>
              </a:rPr>
              <a:t>– Altered Logs</a:t>
            </a:r>
          </a:p>
          <a:p>
            <a:pPr marL="228600" lvl="0" indent="-228600" algn="l" rtl="0">
              <a:lnSpc>
                <a:spcPct val="90000"/>
              </a:lnSpc>
              <a:spcBef>
                <a:spcPts val="0"/>
              </a:spcBef>
              <a:spcAft>
                <a:spcPts val="0"/>
              </a:spcAft>
              <a:buClr>
                <a:schemeClr val="lt1"/>
              </a:buClr>
              <a:buSzPts val="2000"/>
              <a:buChar char="•"/>
            </a:pPr>
            <a:r>
              <a:rPr lang="en-US" sz="1800" b="1" dirty="0">
                <a:solidFill>
                  <a:srgbClr val="EA6464"/>
                </a:solidFill>
              </a:rPr>
              <a:t>Business Factors</a:t>
            </a:r>
            <a:r>
              <a:rPr lang="en-US" sz="1800" dirty="0">
                <a:solidFill>
                  <a:srgbClr val="699751"/>
                </a:solidFill>
              </a:rPr>
              <a:t>:</a:t>
            </a:r>
          </a:p>
          <a:p>
            <a:pPr marL="685800" lvl="1" indent="-228600">
              <a:spcBef>
                <a:spcPts val="0"/>
              </a:spcBef>
              <a:buSzPts val="2000"/>
            </a:pPr>
            <a:r>
              <a:rPr lang="en-US" sz="1600" dirty="0">
                <a:solidFill>
                  <a:srgbClr val="E78655"/>
                </a:solidFill>
              </a:rPr>
              <a:t>Financial damage </a:t>
            </a:r>
            <a:r>
              <a:rPr lang="en-US" sz="1600" dirty="0">
                <a:solidFill>
                  <a:srgbClr val="CEB796"/>
                </a:solidFill>
              </a:rPr>
              <a:t>–</a:t>
            </a:r>
            <a:r>
              <a:rPr lang="en-US" sz="1600" dirty="0"/>
              <a:t> </a:t>
            </a:r>
            <a:r>
              <a:rPr lang="en-US" sz="1600" dirty="0">
                <a:solidFill>
                  <a:srgbClr val="FFFF00"/>
                </a:solidFill>
              </a:rPr>
              <a:t>$$$$$$$$$$$</a:t>
            </a:r>
          </a:p>
          <a:p>
            <a:pPr marL="685800" lvl="1" indent="-228600">
              <a:spcBef>
                <a:spcPts val="0"/>
              </a:spcBef>
              <a:buSzPts val="2000"/>
            </a:pPr>
            <a:r>
              <a:rPr lang="en-US" sz="1600" dirty="0">
                <a:solidFill>
                  <a:srgbClr val="E78655"/>
                </a:solidFill>
              </a:rPr>
              <a:t>Reputation damage </a:t>
            </a:r>
            <a:r>
              <a:rPr lang="en-US" sz="1600" dirty="0">
                <a:solidFill>
                  <a:srgbClr val="CEB796"/>
                </a:solidFill>
              </a:rPr>
              <a:t>– Loss of trust/confidence</a:t>
            </a:r>
          </a:p>
          <a:p>
            <a:pPr marL="685800" lvl="1" indent="-228600">
              <a:spcBef>
                <a:spcPts val="0"/>
              </a:spcBef>
              <a:buSzPts val="2000"/>
            </a:pPr>
            <a:r>
              <a:rPr lang="en-US" sz="1600" dirty="0">
                <a:solidFill>
                  <a:srgbClr val="E78655"/>
                </a:solidFill>
              </a:rPr>
              <a:t>Non-compliance</a:t>
            </a:r>
            <a:r>
              <a:rPr lang="en-US" sz="1600" dirty="0"/>
              <a:t> </a:t>
            </a:r>
            <a:r>
              <a:rPr lang="en-US" sz="1600" dirty="0">
                <a:solidFill>
                  <a:srgbClr val="CEB796"/>
                </a:solidFill>
              </a:rPr>
              <a:t>– Violating Legal Requirements</a:t>
            </a:r>
          </a:p>
          <a:p>
            <a:pPr marL="685800" lvl="1" indent="-228600">
              <a:spcBef>
                <a:spcPts val="0"/>
              </a:spcBef>
              <a:buSzPts val="2000"/>
            </a:pPr>
            <a:r>
              <a:rPr lang="en-US" sz="1600" dirty="0">
                <a:solidFill>
                  <a:srgbClr val="E78655"/>
                </a:solidFill>
              </a:rPr>
              <a:t>Privacy violation </a:t>
            </a:r>
            <a:r>
              <a:rPr lang="en-US" sz="1600" dirty="0">
                <a:solidFill>
                  <a:srgbClr val="CEB796"/>
                </a:solidFill>
              </a:rPr>
              <a:t>– Exposure of Personal Data</a:t>
            </a:r>
            <a:endParaRPr lang="en-US" sz="1600" dirty="0"/>
          </a:p>
          <a:p>
            <a:pPr marL="228600" lvl="0" indent="-228600" algn="l" rtl="0">
              <a:lnSpc>
                <a:spcPct val="90000"/>
              </a:lnSpc>
              <a:spcBef>
                <a:spcPts val="0"/>
              </a:spcBef>
              <a:spcAft>
                <a:spcPts val="0"/>
              </a:spcAft>
              <a:buClr>
                <a:schemeClr val="lt1"/>
              </a:buClr>
              <a:buSzPts val="2000"/>
              <a:buChar char="•"/>
            </a:pPr>
            <a:r>
              <a:rPr lang="en-US" sz="1800" b="1" dirty="0">
                <a:solidFill>
                  <a:srgbClr val="EA6464"/>
                </a:solidFill>
              </a:rPr>
              <a:t>National standards</a:t>
            </a:r>
            <a:r>
              <a:rPr lang="en-US" sz="1800" dirty="0">
                <a:solidFill>
                  <a:srgbClr val="699751"/>
                </a:solidFill>
              </a:rPr>
              <a:t>:</a:t>
            </a:r>
          </a:p>
          <a:p>
            <a:pPr marL="685800" lvl="1" indent="-228600">
              <a:spcBef>
                <a:spcPts val="0"/>
              </a:spcBef>
              <a:buSzPts val="2000"/>
            </a:pPr>
            <a:r>
              <a:rPr lang="en-US" sz="1600" dirty="0">
                <a:solidFill>
                  <a:srgbClr val="E78655"/>
                </a:solidFill>
              </a:rPr>
              <a:t>HIPAA</a:t>
            </a:r>
            <a:r>
              <a:rPr lang="en-US" sz="1600" dirty="0"/>
              <a:t> </a:t>
            </a:r>
            <a:r>
              <a:rPr lang="en-US" sz="1600" dirty="0">
                <a:solidFill>
                  <a:srgbClr val="CEB796"/>
                </a:solidFill>
              </a:rPr>
              <a:t>–</a:t>
            </a:r>
            <a:r>
              <a:rPr lang="en-US" sz="1600" dirty="0"/>
              <a:t> </a:t>
            </a:r>
            <a:r>
              <a:rPr lang="en-US" sz="1600" dirty="0">
                <a:solidFill>
                  <a:srgbClr val="CEB796"/>
                </a:solidFill>
              </a:rPr>
              <a:t>(Health Insurance Portability and Accountability Act)</a:t>
            </a:r>
          </a:p>
          <a:p>
            <a:pPr marL="685800" lvl="1" indent="-228600">
              <a:spcBef>
                <a:spcPts val="0"/>
              </a:spcBef>
              <a:buSzPts val="2000"/>
            </a:pPr>
            <a:r>
              <a:rPr lang="en-US" sz="1600" dirty="0">
                <a:solidFill>
                  <a:srgbClr val="E78655"/>
                </a:solidFill>
              </a:rPr>
              <a:t>COPPA</a:t>
            </a:r>
            <a:r>
              <a:rPr lang="en-US" sz="1600" dirty="0"/>
              <a:t> </a:t>
            </a:r>
            <a:r>
              <a:rPr lang="en-US" sz="1600" dirty="0">
                <a:solidFill>
                  <a:srgbClr val="CEB796"/>
                </a:solidFill>
              </a:rPr>
              <a:t>– (Children's Online Privacy Protection Act)</a:t>
            </a:r>
          </a:p>
          <a:p>
            <a:pPr marL="685800" lvl="1" indent="-228600">
              <a:spcBef>
                <a:spcPts val="0"/>
              </a:spcBef>
              <a:buSzPts val="2000"/>
            </a:pPr>
            <a:r>
              <a:rPr lang="en-US" sz="1600" dirty="0">
                <a:solidFill>
                  <a:srgbClr val="E78655"/>
                </a:solidFill>
              </a:rPr>
              <a:t>PIPEDA </a:t>
            </a:r>
            <a:r>
              <a:rPr lang="en-US" sz="1600" dirty="0">
                <a:solidFill>
                  <a:srgbClr val="CEB796"/>
                </a:solidFill>
              </a:rPr>
              <a:t>–</a:t>
            </a:r>
            <a:r>
              <a:rPr lang="en-US" sz="1600" dirty="0"/>
              <a:t> </a:t>
            </a:r>
            <a:r>
              <a:rPr lang="en-US" sz="1600" dirty="0">
                <a:solidFill>
                  <a:srgbClr val="CEB796"/>
                </a:solidFill>
              </a:rPr>
              <a:t>(Personal Information Protection and Electronic Documents Act)</a:t>
            </a:r>
          </a:p>
          <a:p>
            <a:pPr marL="685800" lvl="1" indent="-228600">
              <a:spcBef>
                <a:spcPts val="0"/>
              </a:spcBef>
              <a:buSzPts val="2000"/>
            </a:pPr>
            <a:r>
              <a:rPr lang="en-US" sz="1600" dirty="0">
                <a:solidFill>
                  <a:srgbClr val="E78655"/>
                </a:solidFill>
              </a:rPr>
              <a:t>GDPR </a:t>
            </a:r>
            <a:r>
              <a:rPr lang="en-US" sz="1600" dirty="0">
                <a:solidFill>
                  <a:srgbClr val="CEB796"/>
                </a:solidFill>
              </a:rPr>
              <a:t>–</a:t>
            </a:r>
            <a:r>
              <a:rPr lang="en-US" sz="1600" dirty="0"/>
              <a:t> </a:t>
            </a:r>
            <a:r>
              <a:rPr lang="en-US" sz="1600" dirty="0">
                <a:solidFill>
                  <a:srgbClr val="CEB796"/>
                </a:solidFill>
              </a:rPr>
              <a:t>(General Data Protection Act)</a:t>
            </a:r>
            <a:endParaRPr lang="en-US" sz="1600" dirty="0"/>
          </a:p>
          <a:p>
            <a:pPr marL="228600" lvl="0" indent="-228600" algn="l" rtl="0">
              <a:lnSpc>
                <a:spcPct val="90000"/>
              </a:lnSpc>
              <a:spcBef>
                <a:spcPts val="0"/>
              </a:spcBef>
              <a:spcAft>
                <a:spcPts val="0"/>
              </a:spcAft>
              <a:buClr>
                <a:schemeClr val="lt1"/>
              </a:buClr>
              <a:buSzPts val="2000"/>
              <a:buChar char="•"/>
            </a:pPr>
            <a:r>
              <a:rPr lang="en-US" sz="1800" b="1" dirty="0">
                <a:solidFill>
                  <a:srgbClr val="EA6464"/>
                </a:solidFill>
              </a:rPr>
              <a:t>State Standards</a:t>
            </a:r>
            <a:r>
              <a:rPr lang="en-US" sz="1800" dirty="0">
                <a:solidFill>
                  <a:srgbClr val="699751"/>
                </a:solidFill>
              </a:rPr>
              <a:t>:</a:t>
            </a:r>
          </a:p>
          <a:p>
            <a:pPr marL="685800" lvl="1" indent="-228600">
              <a:spcBef>
                <a:spcPts val="0"/>
              </a:spcBef>
              <a:buSzPts val="2000"/>
            </a:pPr>
            <a:r>
              <a:rPr lang="en-US" sz="1600" dirty="0">
                <a:solidFill>
                  <a:srgbClr val="E78655"/>
                </a:solidFill>
              </a:rPr>
              <a:t>CCPA</a:t>
            </a:r>
            <a:r>
              <a:rPr lang="en-US" sz="1600" dirty="0"/>
              <a:t> </a:t>
            </a:r>
            <a:r>
              <a:rPr lang="en-US" sz="1600" dirty="0">
                <a:solidFill>
                  <a:srgbClr val="CEB796"/>
                </a:solidFill>
              </a:rPr>
              <a:t>– (California Consumer Protections Act)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RECOMMENDATIONS</a:t>
            </a:r>
            <a:endParaRPr dirty="0">
              <a:solidFill>
                <a:srgbClr val="699751"/>
              </a:solidFill>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ctr" anchorCtr="0">
            <a:normAutofit/>
          </a:bodyPr>
          <a:lstStyle/>
          <a:p>
            <a:r>
              <a:rPr lang="en-US" sz="2400" b="1" dirty="0">
                <a:solidFill>
                  <a:srgbClr val="EA6464"/>
                </a:solidFill>
              </a:rPr>
              <a:t>Enhance Data Encryption Standards</a:t>
            </a:r>
            <a:r>
              <a:rPr lang="en-US" sz="2400" dirty="0">
                <a:solidFill>
                  <a:srgbClr val="E78655"/>
                </a:solidFill>
              </a:rPr>
              <a:t>:</a:t>
            </a:r>
            <a:r>
              <a:rPr lang="en-US" sz="2400" b="1" dirty="0">
                <a:solidFill>
                  <a:srgbClr val="EA6464"/>
                </a:solidFill>
              </a:rPr>
              <a:t> </a:t>
            </a:r>
          </a:p>
          <a:p>
            <a:pPr marL="571500" lvl="1" indent="0">
              <a:buNone/>
            </a:pPr>
            <a:r>
              <a:rPr lang="en-US" dirty="0">
                <a:solidFill>
                  <a:srgbClr val="CEB796"/>
                </a:solidFill>
              </a:rPr>
              <a:t>Provide additional details, select and implement appropriate ciphers for data encryption at various stages—whether at rest, in transit, or during use. </a:t>
            </a:r>
          </a:p>
          <a:p>
            <a:r>
              <a:rPr lang="en-US" sz="2400" b="1" dirty="0">
                <a:solidFill>
                  <a:srgbClr val="EA6464"/>
                </a:solidFill>
              </a:rPr>
              <a:t>Incident Response Plan</a:t>
            </a:r>
            <a:r>
              <a:rPr lang="en-US" sz="2400" dirty="0">
                <a:solidFill>
                  <a:srgbClr val="E78655"/>
                </a:solidFill>
              </a:rPr>
              <a:t>:</a:t>
            </a:r>
          </a:p>
          <a:p>
            <a:pPr marL="571500" lvl="1" indent="0">
              <a:buNone/>
            </a:pPr>
            <a:r>
              <a:rPr lang="en-US" dirty="0">
                <a:solidFill>
                  <a:srgbClr val="CEB796"/>
                </a:solidFill>
              </a:rPr>
              <a:t>Outline protocols and procedures to follow in the event of a security issue. Steps should include detection, containment, eradication, recovery, and post incident analysis.</a:t>
            </a:r>
          </a:p>
          <a:p>
            <a:r>
              <a:rPr lang="en-US" sz="2400" b="1" dirty="0">
                <a:solidFill>
                  <a:srgbClr val="EA6464"/>
                </a:solidFill>
              </a:rPr>
              <a:t>Monitoring, Auditing, and alerts</a:t>
            </a:r>
            <a:r>
              <a:rPr lang="en-US" sz="2400" dirty="0">
                <a:solidFill>
                  <a:srgbClr val="E78655"/>
                </a:solidFill>
              </a:rPr>
              <a:t>:</a:t>
            </a:r>
            <a:r>
              <a:rPr lang="en-US" sz="2400" b="1" dirty="0">
                <a:solidFill>
                  <a:srgbClr val="E78655"/>
                </a:solidFill>
              </a:rPr>
              <a:t> </a:t>
            </a:r>
          </a:p>
          <a:p>
            <a:pPr marL="571500" lvl="1" indent="0">
              <a:buNone/>
            </a:pPr>
            <a:r>
              <a:rPr lang="en-US" dirty="0">
                <a:solidFill>
                  <a:srgbClr val="CEB796"/>
                </a:solidFill>
              </a:rPr>
              <a:t>Specify the tools, frequency, and metrics used for continuous monitoring, as well as how alerts are managed and escalated to ensure timely responses to potential threats.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CONCLUSIONS:</a:t>
            </a:r>
            <a:br>
              <a:rPr lang="en-US" dirty="0">
                <a:solidFill>
                  <a:srgbClr val="699751"/>
                </a:solidFill>
              </a:rPr>
            </a:br>
            <a:endParaRPr dirty="0">
              <a:solidFill>
                <a:srgbClr val="699751"/>
              </a:solidFill>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1600" b="1" dirty="0">
                <a:solidFill>
                  <a:srgbClr val="EA6464"/>
                </a:solidFill>
              </a:rPr>
              <a:t>Further Develop Secure Coding Practices</a:t>
            </a:r>
            <a:r>
              <a:rPr lang="en-US" sz="1600" b="1" dirty="0">
                <a:solidFill>
                  <a:srgbClr val="E78655"/>
                </a:solidFill>
              </a:rPr>
              <a:t>:</a:t>
            </a:r>
            <a:r>
              <a:rPr lang="en-US" sz="1600" b="1" dirty="0">
                <a:solidFill>
                  <a:srgbClr val="CEB796"/>
                </a:solidFill>
              </a:rPr>
              <a:t> </a:t>
            </a:r>
            <a:r>
              <a:rPr lang="en-US" sz="1600" dirty="0">
                <a:solidFill>
                  <a:srgbClr val="CEB796"/>
                </a:solidFill>
              </a:rPr>
              <a:t>More languages will need to be covered, and even with just C++ the current iteration of the security policy is far from complete. </a:t>
            </a:r>
          </a:p>
          <a:p>
            <a:pPr>
              <a:buFont typeface="Arial" panose="020B0604020202020204" pitchFamily="34" charset="0"/>
              <a:buChar char="•"/>
            </a:pPr>
            <a:r>
              <a:rPr lang="en-US" sz="1600" b="1" dirty="0">
                <a:solidFill>
                  <a:srgbClr val="EA6464"/>
                </a:solidFill>
              </a:rPr>
              <a:t>Style Guidelines</a:t>
            </a:r>
            <a:r>
              <a:rPr lang="en-US" sz="1600" b="1" dirty="0">
                <a:solidFill>
                  <a:srgbClr val="E78655"/>
                </a:solidFill>
              </a:rPr>
              <a:t>: </a:t>
            </a:r>
            <a:br>
              <a:rPr lang="en-US" sz="1600" b="1" dirty="0">
                <a:solidFill>
                  <a:srgbClr val="CEB796"/>
                </a:solidFill>
              </a:rPr>
            </a:br>
            <a:r>
              <a:rPr lang="en-US" sz="1600" b="1" dirty="0">
                <a:solidFill>
                  <a:srgbClr val="E78655"/>
                </a:solidFill>
              </a:rPr>
              <a:t>1. </a:t>
            </a:r>
            <a:r>
              <a:rPr lang="en-US" sz="1600" dirty="0">
                <a:solidFill>
                  <a:srgbClr val="CEB796"/>
                </a:solidFill>
              </a:rPr>
              <a:t>C++ Core Guidelines for a pure idiomatic C++ (preferred)</a:t>
            </a:r>
          </a:p>
          <a:p>
            <a:pPr>
              <a:buFont typeface="Arial" panose="020B0604020202020204" pitchFamily="34" charset="0"/>
              <a:buChar char="•"/>
            </a:pPr>
            <a:r>
              <a:rPr lang="en-US" sz="1600" b="1" dirty="0">
                <a:solidFill>
                  <a:srgbClr val="E78655"/>
                </a:solidFill>
              </a:rPr>
              <a:t>2. </a:t>
            </a:r>
            <a:r>
              <a:rPr lang="en-US" sz="1600" dirty="0">
                <a:solidFill>
                  <a:srgbClr val="CEB796"/>
                </a:solidFill>
              </a:rPr>
              <a:t>Microsoft’s Core C++ Guidelines.</a:t>
            </a:r>
          </a:p>
          <a:p>
            <a:pPr>
              <a:buFont typeface="Arial" panose="020B0604020202020204" pitchFamily="34" charset="0"/>
              <a:buChar char="•"/>
            </a:pPr>
            <a:r>
              <a:rPr lang="en-US" sz="1600" b="1" dirty="0">
                <a:solidFill>
                  <a:srgbClr val="E78655"/>
                </a:solidFill>
              </a:rPr>
              <a:t>3. </a:t>
            </a:r>
            <a:r>
              <a:rPr lang="en-US" sz="1600" dirty="0">
                <a:solidFill>
                  <a:srgbClr val="CEB796"/>
                </a:solidFill>
              </a:rPr>
              <a:t>Google C++ Style Guidelines, but don’t take them too seriously, unless you’re a Google Employee, then they are law.</a:t>
            </a:r>
          </a:p>
          <a:p>
            <a:pPr>
              <a:buFont typeface="Arial" panose="020B0604020202020204" pitchFamily="34" charset="0"/>
              <a:buChar char="•"/>
            </a:pPr>
            <a:r>
              <a:rPr lang="en-US" sz="1600" b="1" dirty="0">
                <a:solidFill>
                  <a:srgbClr val="EA6464"/>
                </a:solidFill>
              </a:rPr>
              <a:t>Version Control</a:t>
            </a:r>
            <a:r>
              <a:rPr lang="en-US" sz="1600" b="1" dirty="0">
                <a:solidFill>
                  <a:srgbClr val="E78655"/>
                </a:solidFill>
              </a:rPr>
              <a:t>: </a:t>
            </a:r>
            <a:r>
              <a:rPr lang="en-US" sz="1600" dirty="0">
                <a:solidFill>
                  <a:srgbClr val="CEB796"/>
                </a:solidFill>
              </a:rPr>
              <a:t>Git in its many variations. Avoid GitHub and other 3</a:t>
            </a:r>
            <a:r>
              <a:rPr lang="en-US" sz="1600" baseline="30000" dirty="0">
                <a:solidFill>
                  <a:srgbClr val="CEB796"/>
                </a:solidFill>
              </a:rPr>
              <a:t>rd</a:t>
            </a:r>
            <a:r>
              <a:rPr lang="en-US" sz="1600" dirty="0">
                <a:solidFill>
                  <a:srgbClr val="CEB796"/>
                </a:solidFill>
              </a:rPr>
              <a:t> party hosting, prefer self-hosted for more security and control.</a:t>
            </a:r>
          </a:p>
          <a:p>
            <a:pPr>
              <a:buFont typeface="Arial" panose="020B0604020202020204" pitchFamily="34" charset="0"/>
              <a:buChar char="•"/>
            </a:pPr>
            <a:r>
              <a:rPr lang="en-US" sz="1600" b="1" dirty="0">
                <a:solidFill>
                  <a:srgbClr val="EA6464"/>
                </a:solidFill>
              </a:rPr>
              <a:t>Regulatory Compliance</a:t>
            </a:r>
            <a:r>
              <a:rPr lang="en-US" sz="1600" b="1" dirty="0">
                <a:solidFill>
                  <a:srgbClr val="E78655"/>
                </a:solidFill>
              </a:rPr>
              <a:t>:</a:t>
            </a:r>
            <a:r>
              <a:rPr lang="en-US" sz="1600" b="1" dirty="0">
                <a:solidFill>
                  <a:srgbClr val="EA6464"/>
                </a:solidFill>
              </a:rPr>
              <a:t> </a:t>
            </a:r>
            <a:r>
              <a:rPr lang="en-US" sz="1600" dirty="0">
                <a:solidFill>
                  <a:srgbClr val="CEB796"/>
                </a:solidFill>
              </a:rPr>
              <a:t>GDPR, CCPA, PIPEDA, HIPAA, CHOPPA</a:t>
            </a:r>
          </a:p>
          <a:p>
            <a:pPr>
              <a:buFont typeface="Arial" panose="020B0604020202020204" pitchFamily="34" charset="0"/>
              <a:buChar char="•"/>
            </a:pPr>
            <a:r>
              <a:rPr lang="en-US" sz="1600" b="1" dirty="0">
                <a:solidFill>
                  <a:srgbClr val="EA6464"/>
                </a:solidFill>
              </a:rPr>
              <a:t>Explore ISO/IEC Standards to develop defense in depth policies</a:t>
            </a:r>
            <a:r>
              <a:rPr lang="en-US" sz="1600" b="1" dirty="0">
                <a:solidFill>
                  <a:srgbClr val="E78655"/>
                </a:solidFill>
              </a:rPr>
              <a:t>: </a:t>
            </a:r>
          </a:p>
          <a:p>
            <a:pPr lvl="1">
              <a:buFont typeface="Arial" panose="020B0604020202020204" pitchFamily="34" charset="0"/>
              <a:buChar char="•"/>
            </a:pPr>
            <a:r>
              <a:rPr lang="en-US" sz="1400" dirty="0">
                <a:solidFill>
                  <a:srgbClr val="CEB796"/>
                </a:solidFill>
              </a:rPr>
              <a:t>ISO/IEC 14764: Software Engineering – Software Life Cycle Processes – Maintenance</a:t>
            </a:r>
          </a:p>
          <a:p>
            <a:pPr lvl="1">
              <a:buFont typeface="Arial" panose="020B0604020202020204" pitchFamily="34" charset="0"/>
              <a:buChar char="•"/>
            </a:pPr>
            <a:r>
              <a:rPr lang="en-US" sz="1400" dirty="0">
                <a:solidFill>
                  <a:srgbClr val="CEB796"/>
                </a:solidFill>
              </a:rPr>
              <a:t>ISO/IEC 27001: Information Security Management</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a:bodyPr>
          <a:lstStyle/>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3Blue1Brown. (2020). How secure is 256 bit security? [YouTube Video]. In YouTube. </a:t>
            </a:r>
            <a:r>
              <a:rPr lang="en-US" sz="1500" u="sng" dirty="0">
                <a:solidFill>
                  <a:srgbClr val="000000"/>
                </a:solidFill>
                <a:effectLst/>
                <a:latin typeface="Times New Roman" panose="02020603050405020304" pitchFamily="18" charset="0"/>
                <a:ea typeface="Times New Roman" panose="02020603050405020304" pitchFamily="18" charset="0"/>
                <a:hlinkClick r:id="rId4"/>
              </a:rPr>
              <a:t>https://www.youtube.com/watch?v=S9JGmA5_unY</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About secret scanning - GitHub Docs. (2024). GitHub Docs. </a:t>
            </a:r>
            <a:r>
              <a:rPr lang="en-US" sz="1500" u="sng" dirty="0">
                <a:solidFill>
                  <a:srgbClr val="000000"/>
                </a:solidFill>
                <a:effectLst/>
                <a:latin typeface="Times New Roman" panose="02020603050405020304" pitchFamily="18" charset="0"/>
                <a:ea typeface="Times New Roman" panose="02020603050405020304" pitchFamily="18" charset="0"/>
                <a:hlinkClick r:id="rId5"/>
              </a:rPr>
              <a:t>https://docs.github.com/en/code-security/secret-scanning/introduction/about-secret-scanning</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Akane Kosugi, </a:t>
            </a:r>
            <a:r>
              <a:rPr lang="en-US" sz="1500" dirty="0" err="1">
                <a:solidFill>
                  <a:srgbClr val="CEB796"/>
                </a:solidFill>
                <a:effectLst/>
                <a:latin typeface="Times New Roman" panose="02020603050405020304" pitchFamily="18" charset="0"/>
                <a:ea typeface="Times New Roman" panose="02020603050405020304" pitchFamily="18" charset="0"/>
              </a:rPr>
              <a:t>Teranishi</a:t>
            </a:r>
            <a:r>
              <a:rPr lang="en-US" sz="1500" dirty="0">
                <a:solidFill>
                  <a:srgbClr val="CEB796"/>
                </a:solidFill>
                <a:effectLst/>
                <a:latin typeface="Times New Roman" panose="02020603050405020304" pitchFamily="18" charset="0"/>
                <a:ea typeface="Times New Roman" panose="02020603050405020304" pitchFamily="18" charset="0"/>
              </a:rPr>
              <a:t>, K., &amp; </a:t>
            </a:r>
            <a:r>
              <a:rPr lang="en-US" sz="1500" dirty="0" err="1">
                <a:solidFill>
                  <a:srgbClr val="CEB796"/>
                </a:solidFill>
                <a:effectLst/>
                <a:latin typeface="Times New Roman" panose="02020603050405020304" pitchFamily="18" charset="0"/>
                <a:ea typeface="Times New Roman" panose="02020603050405020304" pitchFamily="18" charset="0"/>
              </a:rPr>
              <a:t>Kiminao</a:t>
            </a:r>
            <a:r>
              <a:rPr lang="en-US" sz="1500" dirty="0">
                <a:solidFill>
                  <a:srgbClr val="CEB796"/>
                </a:solidFill>
                <a:effectLst/>
                <a:latin typeface="Times New Roman" panose="02020603050405020304" pitchFamily="18" charset="0"/>
                <a:ea typeface="Times New Roman" panose="02020603050405020304" pitchFamily="18" charset="0"/>
              </a:rPr>
              <a:t> </a:t>
            </a:r>
            <a:r>
              <a:rPr lang="en-US" sz="1500" dirty="0" err="1">
                <a:solidFill>
                  <a:srgbClr val="CEB796"/>
                </a:solidFill>
                <a:effectLst/>
                <a:latin typeface="Times New Roman" panose="02020603050405020304" pitchFamily="18" charset="0"/>
                <a:ea typeface="Times New Roman" panose="02020603050405020304" pitchFamily="18" charset="0"/>
              </a:rPr>
              <a:t>Kogiso</a:t>
            </a:r>
            <a:r>
              <a:rPr lang="en-US" sz="1500" dirty="0">
                <a:solidFill>
                  <a:srgbClr val="CEB796"/>
                </a:solidFill>
                <a:effectLst/>
                <a:latin typeface="Times New Roman" panose="02020603050405020304" pitchFamily="18" charset="0"/>
                <a:ea typeface="Times New Roman" panose="02020603050405020304" pitchFamily="18" charset="0"/>
              </a:rPr>
              <a:t>. (2024). Experimental Validation of the Attack-Detection Capability of Encrypted Control Systems Using Man-in-the-Middle Attacks. IEEE Access, 1–1. </a:t>
            </a:r>
            <a:r>
              <a:rPr lang="en-US" sz="1500" u="sng" dirty="0">
                <a:solidFill>
                  <a:srgbClr val="000000"/>
                </a:solidFill>
                <a:effectLst/>
                <a:latin typeface="Times New Roman" panose="02020603050405020304" pitchFamily="18" charset="0"/>
                <a:ea typeface="Times New Roman" panose="02020603050405020304" pitchFamily="18" charset="0"/>
                <a:hlinkClick r:id="rId6"/>
              </a:rPr>
              <a:t>https://doi.org/10.1109/access.2024.3353289</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Carlson, B. (2021, May 6). The Microsoft Exchange Server hack: A timeline. CSO Online. </a:t>
            </a:r>
            <a:r>
              <a:rPr lang="en-US" sz="1500" u="sng" dirty="0">
                <a:solidFill>
                  <a:srgbClr val="000000"/>
                </a:solidFill>
                <a:effectLst/>
                <a:latin typeface="Times New Roman" panose="02020603050405020304" pitchFamily="18" charset="0"/>
                <a:ea typeface="Times New Roman" panose="02020603050405020304" pitchFamily="18" charset="0"/>
                <a:hlinkClick r:id="rId7"/>
              </a:rPr>
              <a:t>https://www.csoonline.com/article/570653/the-microsoft-exchange-server-hack-a-timeline.html</a:t>
            </a:r>
            <a:endParaRPr lang="en-US" sz="1500" dirty="0">
              <a:solidFill>
                <a:srgbClr val="000000"/>
              </a:solidFill>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OVERVIEW: </a:t>
            </a:r>
            <a:r>
              <a:rPr lang="en-US" dirty="0">
                <a:solidFill>
                  <a:srgbClr val="E78655"/>
                </a:solidFill>
              </a:rPr>
              <a:t>DEFENSE IN DEPTH</a:t>
            </a:r>
            <a:endParaRPr dirty="0">
              <a:solidFill>
                <a:srgbClr val="E78655"/>
              </a:solidFill>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298928" y="2057401"/>
            <a:ext cx="7594143" cy="446851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a:bodyPr>
          <a:lstStyle/>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clang-tidy - Clang-Tidy Checks — Extra Clang Tools 20.0.0git documentation. (2024). Llvm.org. </a:t>
            </a:r>
            <a:r>
              <a:rPr lang="en-US" sz="1500" u="sng" dirty="0">
                <a:solidFill>
                  <a:srgbClr val="000000"/>
                </a:solidFill>
                <a:effectLst/>
                <a:latin typeface="Times New Roman" panose="02020603050405020304" pitchFamily="18" charset="0"/>
                <a:ea typeface="Times New Roman" panose="02020603050405020304" pitchFamily="18" charset="0"/>
                <a:hlinkClick r:id="rId4"/>
              </a:rPr>
              <a:t>https://clang.llvm.org/extra/clang-tidy/checks/list.html</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Condon, C., Fewer, S., &amp; Beek, C. (2024). 2024 Attack Intelligence Report. </a:t>
            </a:r>
            <a:r>
              <a:rPr lang="en-US" sz="1500" u="sng" dirty="0">
                <a:solidFill>
                  <a:srgbClr val="000000"/>
                </a:solidFill>
                <a:effectLst/>
                <a:latin typeface="Times New Roman" panose="02020603050405020304" pitchFamily="18" charset="0"/>
                <a:ea typeface="Times New Roman" panose="02020603050405020304" pitchFamily="18" charset="0"/>
                <a:hlinkClick r:id="rId5"/>
              </a:rPr>
              <a:t>https://www.rapid7.com/globalassets/_pdfs/research/rapid7_2024_attack_intelligence_report.pdf</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i="1" dirty="0">
                <a:solidFill>
                  <a:srgbClr val="CEB796"/>
                </a:solidFill>
                <a:effectLst/>
                <a:latin typeface="Times New Roman" panose="02020603050405020304" pitchFamily="18" charset="0"/>
                <a:ea typeface="Times New Roman" panose="02020603050405020304" pitchFamily="18" charset="0"/>
              </a:rPr>
              <a:t>cppreference.com</a:t>
            </a:r>
            <a:r>
              <a:rPr lang="en-US" sz="1500" dirty="0">
                <a:solidFill>
                  <a:srgbClr val="CEB796"/>
                </a:solidFill>
                <a:effectLst/>
                <a:latin typeface="Times New Roman" panose="02020603050405020304" pitchFamily="18" charset="0"/>
                <a:ea typeface="Times New Roman" panose="02020603050405020304" pitchFamily="18" charset="0"/>
              </a:rPr>
              <a:t>. (n.d.). En.cppreference.com. </a:t>
            </a:r>
            <a:r>
              <a:rPr lang="en-US" sz="1500" u="sng" dirty="0">
                <a:solidFill>
                  <a:srgbClr val="000000"/>
                </a:solidFill>
                <a:effectLst/>
                <a:latin typeface="Times New Roman" panose="02020603050405020304" pitchFamily="18" charset="0"/>
                <a:ea typeface="Times New Roman" panose="02020603050405020304" pitchFamily="18" charset="0"/>
                <a:hlinkClick r:id="rId6"/>
              </a:rPr>
              <a:t>https://en.cppreference.com/</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Design Phase in SDLC. (2017, November 9). Retrieved from</a:t>
            </a:r>
            <a:r>
              <a:rPr lang="en-US" sz="1500" dirty="0">
                <a:solidFill>
                  <a:srgbClr val="000000"/>
                </a:solidFill>
                <a:effectLst/>
                <a:latin typeface="Times New Roman" panose="02020603050405020304" pitchFamily="18" charset="0"/>
                <a:ea typeface="Times New Roman" panose="02020603050405020304" pitchFamily="18" charset="0"/>
              </a:rPr>
              <a:t> </a:t>
            </a:r>
            <a:r>
              <a:rPr lang="en-US" sz="1500" u="sng" dirty="0">
                <a:solidFill>
                  <a:srgbClr val="000000"/>
                </a:solidFill>
                <a:effectLst/>
                <a:latin typeface="Times New Roman" panose="02020603050405020304" pitchFamily="18" charset="0"/>
                <a:ea typeface="Times New Roman" panose="02020603050405020304" pitchFamily="18" charset="0"/>
                <a:hlinkClick r:id="rId7"/>
              </a:rPr>
              <a:t>https://study.com/academy/lesson/design-phase-in-sdlc.html</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Gathering User Requirements: Meetings, Observation &amp; Surveys. (2013, January 28). Retrieved from </a:t>
            </a:r>
            <a:r>
              <a:rPr lang="en-US" sz="1500" u="sng" dirty="0">
                <a:solidFill>
                  <a:srgbClr val="000000"/>
                </a:solidFill>
                <a:effectLst/>
                <a:latin typeface="Times New Roman" panose="02020603050405020304" pitchFamily="18" charset="0"/>
                <a:ea typeface="Times New Roman" panose="02020603050405020304" pitchFamily="18" charset="0"/>
                <a:hlinkClick r:id="rId8"/>
              </a:rPr>
              <a:t>https://study.com/academy/lesson/gathering-user-requirements-using-validation-tools.html</a:t>
            </a:r>
            <a:r>
              <a:rPr lang="en-US" sz="1500" dirty="0">
                <a:solidFill>
                  <a:srgbClr val="000000"/>
                </a:solidFill>
                <a:effectLst/>
                <a:latin typeface="Times New Roman" panose="02020603050405020304" pitchFamily="18" charset="0"/>
                <a:ea typeface="Times New Roman" panose="02020603050405020304" pitchFamily="18" charset="0"/>
              </a:rPr>
              <a:t> </a:t>
            </a:r>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4399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85000" lnSpcReduction="10000"/>
          </a:bodyPr>
          <a:lstStyle/>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Google C++ Style Guide. (n.d.). Google.github.io. </a:t>
            </a:r>
            <a:r>
              <a:rPr lang="en-US" sz="1500" dirty="0">
                <a:solidFill>
                  <a:srgbClr val="CEB796"/>
                </a:solidFill>
                <a:effectLst/>
                <a:latin typeface="Times New Roman" panose="02020603050405020304" pitchFamily="18" charset="0"/>
                <a:ea typeface="Times New Roman" panose="02020603050405020304" pitchFamily="18" charset="0"/>
                <a:hlinkClick r:id="rId4"/>
              </a:rPr>
              <a:t>https://google.github.io/styleguide/cppguide.html</a:t>
            </a:r>
            <a:endParaRPr lang="en-US" sz="1500" dirty="0">
              <a:solidFill>
                <a:srgbClr val="CEB796"/>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Gayatri </a:t>
            </a:r>
            <a:r>
              <a:rPr lang="en-US" sz="1500" dirty="0" err="1">
                <a:solidFill>
                  <a:srgbClr val="CEB796"/>
                </a:solidFill>
                <a:effectLst/>
                <a:latin typeface="Times New Roman" panose="02020603050405020304" pitchFamily="18" charset="0"/>
                <a:ea typeface="Times New Roman" panose="02020603050405020304" pitchFamily="18" charset="0"/>
              </a:rPr>
              <a:t>Yendamury</a:t>
            </a:r>
            <a:r>
              <a:rPr lang="en-US" sz="1500" dirty="0">
                <a:solidFill>
                  <a:srgbClr val="CEB796"/>
                </a:solidFill>
                <a:effectLst/>
                <a:latin typeface="Times New Roman" panose="02020603050405020304" pitchFamily="18" charset="0"/>
                <a:ea typeface="Times New Roman" panose="02020603050405020304" pitchFamily="18" charset="0"/>
              </a:rPr>
              <a:t>, &amp; N </a:t>
            </a:r>
            <a:r>
              <a:rPr lang="en-US" sz="1500" dirty="0" err="1">
                <a:solidFill>
                  <a:srgbClr val="CEB796"/>
                </a:solidFill>
                <a:effectLst/>
                <a:latin typeface="Times New Roman" panose="02020603050405020304" pitchFamily="18" charset="0"/>
                <a:ea typeface="Times New Roman" panose="02020603050405020304" pitchFamily="18" charset="0"/>
              </a:rPr>
              <a:t>Mohankumar</a:t>
            </a:r>
            <a:r>
              <a:rPr lang="en-US" sz="1500" dirty="0">
                <a:solidFill>
                  <a:srgbClr val="CEB796"/>
                </a:solidFill>
                <a:effectLst/>
                <a:latin typeface="Times New Roman" panose="02020603050405020304" pitchFamily="18" charset="0"/>
                <a:ea typeface="Times New Roman" panose="02020603050405020304" pitchFamily="18" charset="0"/>
              </a:rPr>
              <a:t>. (2021). Defense in Depth approach on AES Cryptographic Decryption core to Enhance Reliability. 2021 IEEE International IOT, Electronics and Mechatronics Conference (IEMTRONICS). </a:t>
            </a:r>
            <a:r>
              <a:rPr lang="en-US" sz="1500" u="sng" dirty="0">
                <a:solidFill>
                  <a:srgbClr val="000000"/>
                </a:solidFill>
                <a:effectLst/>
                <a:latin typeface="Times New Roman" panose="02020603050405020304" pitchFamily="18" charset="0"/>
                <a:ea typeface="Times New Roman" panose="02020603050405020304" pitchFamily="18" charset="0"/>
                <a:hlinkClick r:id="rId5"/>
              </a:rPr>
              <a:t>https://doi.org/10.1109/iemtronics52119.2021.9422567</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Harris, E., Harris, J., &amp; Beall, M. (2024). Defense in Depth: An Action Plan to Increase the Safety and Security of Advanced AI. </a:t>
            </a:r>
            <a:r>
              <a:rPr lang="en-US" sz="1500" u="sng" dirty="0">
                <a:solidFill>
                  <a:srgbClr val="000000"/>
                </a:solidFill>
                <a:effectLst/>
                <a:latin typeface="Times New Roman" panose="02020603050405020304" pitchFamily="18" charset="0"/>
                <a:ea typeface="Times New Roman" panose="02020603050405020304" pitchFamily="18" charset="0"/>
                <a:hlinkClick r:id="rId6"/>
              </a:rPr>
              <a:t>https://images.assettype.com/cdomagazine/2024-03/de879ba6-0309-483c-b63d</a:t>
            </a:r>
            <a:r>
              <a:rPr lang="en-US" sz="1500" u="sng" dirty="0">
                <a:solidFill>
                  <a:srgbClr val="000000"/>
                </a:solidFill>
                <a:effectLst/>
                <a:latin typeface="Times New Roman" panose="02020603050405020304" pitchFamily="18" charset="0"/>
                <a:ea typeface="Times New Roman" panose="02020603050405020304" pitchFamily="18" charset="0"/>
                <a:hlinkClick r:id="rId7"/>
              </a:rPr>
              <a:t>-727b4c815592/Gladstone_AI_Action_Plan_Executive_Summary.pdf</a:t>
            </a:r>
          </a:p>
          <a:p>
            <a:pPr marL="457200" marR="0" indent="-457200">
              <a:lnSpc>
                <a:spcPct val="200000"/>
              </a:lnSpc>
              <a:spcBef>
                <a:spcPts val="0"/>
              </a:spcBef>
              <a:spcAft>
                <a:spcPts val="0"/>
              </a:spcAft>
            </a:pPr>
            <a:r>
              <a:rPr lang="en-US" sz="1500" dirty="0">
                <a:solidFill>
                  <a:srgbClr val="CEB796"/>
                </a:solidFill>
                <a:effectLst/>
                <a:latin typeface="Times New Roman" panose="02020603050405020304" pitchFamily="18" charset="0"/>
                <a:ea typeface="Times New Roman" panose="02020603050405020304" pitchFamily="18" charset="0"/>
              </a:rPr>
              <a:t>Implementation &amp; Coding Phase in SDLC. (2017, June 9). Retrieved from </a:t>
            </a:r>
            <a:r>
              <a:rPr lang="en-US" sz="1500" u="sng" dirty="0">
                <a:solidFill>
                  <a:srgbClr val="000000"/>
                </a:solidFill>
                <a:effectLst/>
                <a:latin typeface="Times New Roman" panose="02020603050405020304" pitchFamily="18" charset="0"/>
                <a:ea typeface="Times New Roman" panose="02020603050405020304" pitchFamily="18" charset="0"/>
                <a:hlinkClick r:id="rId8"/>
              </a:rPr>
              <a:t>https://study.com/academy/lesson/implementation-coding-phase-in-sdlc.html</a:t>
            </a:r>
            <a:endParaRPr lang="en-US" sz="15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500" dirty="0" err="1">
                <a:solidFill>
                  <a:srgbClr val="CEB796"/>
                </a:solidFill>
                <a:effectLst/>
                <a:latin typeface="Times New Roman" panose="02020603050405020304" pitchFamily="18" charset="0"/>
                <a:ea typeface="Times New Roman" panose="02020603050405020304" pitchFamily="18" charset="0"/>
              </a:rPr>
              <a:t>Jeganathan</a:t>
            </a:r>
            <a:r>
              <a:rPr lang="en-US" sz="1500" dirty="0">
                <a:solidFill>
                  <a:srgbClr val="CEB796"/>
                </a:solidFill>
                <a:effectLst/>
                <a:latin typeface="Times New Roman" panose="02020603050405020304" pitchFamily="18" charset="0"/>
                <a:ea typeface="Times New Roman" panose="02020603050405020304" pitchFamily="18" charset="0"/>
              </a:rPr>
              <a:t>, S. (2019, November). DevSecOps: A Systemic Approach for Secure Software Development. Mydigitalpublication.com.</a:t>
            </a:r>
            <a:r>
              <a:rPr lang="en-US" sz="1500" dirty="0">
                <a:solidFill>
                  <a:srgbClr val="000000"/>
                </a:solidFill>
                <a:latin typeface="Times New Roman" panose="02020603050405020304" pitchFamily="18" charset="0"/>
                <a:ea typeface="Times New Roman" panose="02020603050405020304" pitchFamily="18" charset="0"/>
              </a:rPr>
              <a:t> </a:t>
            </a:r>
            <a:r>
              <a:rPr lang="en-US" sz="1500" u="sng" dirty="0">
                <a:solidFill>
                  <a:srgbClr val="000000"/>
                </a:solidFill>
                <a:effectLst/>
                <a:latin typeface="Times New Roman" panose="02020603050405020304" pitchFamily="18" charset="0"/>
                <a:ea typeface="Times New Roman" panose="02020603050405020304" pitchFamily="18" charset="0"/>
                <a:hlinkClick r:id="rId9"/>
              </a:rPr>
              <a:t>https://mydigitalpublication.com/publication/?i=632044&amp;article_id=3524379&amp;view=articleBrowser</a:t>
            </a:r>
            <a:endParaRPr lang="en-US" sz="1500" dirty="0">
              <a:solidFill>
                <a:srgbClr val="000000"/>
              </a:solidFill>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95776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Joint Task Force Transformation Initiative. (2012). Guide for conducting risk assessments. Guide for Conducting Risk Assessments, 1. </a:t>
            </a:r>
            <a:r>
              <a:rPr lang="en-US" sz="1800" dirty="0">
                <a:solidFill>
                  <a:srgbClr val="CEB796"/>
                </a:solidFill>
                <a:effectLst/>
                <a:latin typeface="Times New Roman" panose="02020603050405020304" pitchFamily="18" charset="0"/>
                <a:ea typeface="Times New Roman" panose="02020603050405020304" pitchFamily="18" charset="0"/>
                <a:hlinkClick r:id="rId4"/>
              </a:rPr>
              <a:t>https://doi.org/10.6028/nist.sp.800-30r1</a:t>
            </a:r>
            <a:endParaRPr lang="en-US" sz="1800" dirty="0">
              <a:solidFill>
                <a:srgbClr val="CEB796"/>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Kandola, A. (2017, December 20). What is NLP and what is it used for? Medicalnewstoday.com; Medical News Today.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https://www.medicalnewstoday.com/articles/320368#:~:text=Furthermore%2C%20scientific%20research%20on%20NLP</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Maintenance Phase in SDLC. (2020, September 9). Retrieved from.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https://study.com/academy/lesson/maintenance-phase-in-sdlc.html</a:t>
            </a:r>
            <a:r>
              <a:rPr lang="en-US" sz="1800" dirty="0">
                <a:solidFill>
                  <a:srgbClr val="000000"/>
                </a:solidFill>
                <a:effectLst/>
                <a:latin typeface="Times New Roman" panose="02020603050405020304" pitchFamily="18" charset="0"/>
                <a:ea typeface="Times New Roman" panose="02020603050405020304" pitchFamily="18" charset="0"/>
              </a:rPr>
              <a:t> </a:t>
            </a: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Microsoft. (2021, March 2). HAFNIUM targeting Exchange Servers with 0-day exploits. Microsoft Security Blog.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https://www.microsoft.com/en-us/security/blog/2021/03/02/hafnium-targeting-exchange-servers/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Mitigate Microsoft Exchange Server Vulnerabilities | CISA. (2021, July 19). Cybersecurity and Infrastructure Security Agency CISA.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https://www.cisa.gov/news-events/cybersecurity-advisories/aa21-062a</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57664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MSRC Team. (2021, March 2). On-Premises Exchange Server Vulnerabilities Resource Center - updated March 25, 2021 | MSRC Blog | Microsoft Security Response Center. Msrc.microsoft.com.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https://msrc.microsoft.com/blog/2021/03/multiple-security-updates-released-for-exchange-server/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err="1">
                <a:solidFill>
                  <a:srgbClr val="CEB796"/>
                </a:solidFill>
                <a:effectLst/>
                <a:latin typeface="Times New Roman" panose="02020603050405020304" pitchFamily="18" charset="0"/>
                <a:ea typeface="Times New Roman" panose="02020603050405020304" pitchFamily="18" charset="0"/>
              </a:rPr>
              <a:t>Mylonas</a:t>
            </a:r>
            <a:r>
              <a:rPr lang="en-US" sz="1800" dirty="0">
                <a:solidFill>
                  <a:srgbClr val="CEB796"/>
                </a:solidFill>
                <a:effectLst/>
                <a:latin typeface="Times New Roman" panose="02020603050405020304" pitchFamily="18" charset="0"/>
                <a:ea typeface="Times New Roman" panose="02020603050405020304" pitchFamily="18" charset="0"/>
              </a:rPr>
              <a:t>, L. (2018, November 27). AAA Security: An Introduction to Authentication, </a:t>
            </a:r>
            <a:r>
              <a:rPr lang="en-US" sz="1800" dirty="0" err="1">
                <a:solidFill>
                  <a:srgbClr val="CEB796"/>
                </a:solidFill>
                <a:effectLst/>
                <a:latin typeface="Times New Roman" panose="02020603050405020304" pitchFamily="18" charset="0"/>
                <a:ea typeface="Times New Roman" panose="02020603050405020304" pitchFamily="18" charset="0"/>
              </a:rPr>
              <a:t>Authorisation</a:t>
            </a:r>
            <a:r>
              <a:rPr lang="en-US" sz="1800" dirty="0">
                <a:solidFill>
                  <a:srgbClr val="CEB796"/>
                </a:solidFill>
                <a:effectLst/>
                <a:latin typeface="Times New Roman" panose="02020603050405020304" pitchFamily="18" charset="0"/>
                <a:ea typeface="Times New Roman" panose="02020603050405020304" pitchFamily="18" charset="0"/>
              </a:rPr>
              <a:t> and Accounting. </a:t>
            </a:r>
            <a:r>
              <a:rPr lang="en-US" sz="1800" dirty="0" err="1">
                <a:solidFill>
                  <a:srgbClr val="CEB796"/>
                </a:solidFill>
                <a:effectLst/>
                <a:latin typeface="Times New Roman" panose="02020603050405020304" pitchFamily="18" charset="0"/>
                <a:ea typeface="Times New Roman" panose="02020603050405020304" pitchFamily="18" charset="0"/>
              </a:rPr>
              <a:t>Codebots</a:t>
            </a:r>
            <a:r>
              <a:rPr lang="en-US" sz="1800" dirty="0">
                <a:solidFill>
                  <a:srgbClr val="CEB796"/>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https://codebots.com/application-security/aaa-security-an-introduction-to-authentication-authorisation-accounting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Nasr, B. (2021, December). Defense Mechanisms with Threat Intelligence Capabilities against Blended Threats - ProQuest. Www.proquest.com.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https://www.proquest.com/openview/18ca5afaff7f6943ac0e0b32a0c8a12b/1?pq-origsite=gscholar&amp;cbl=18750&amp;diss=y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OWASP Developer Guide | Principles of Security | OWASP Foundation. (n.d.). Owasp.org.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https://owasp.org/www-project-developer-guide/draft/foundations/security_principles/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err="1">
                <a:solidFill>
                  <a:srgbClr val="CEB796"/>
                </a:solidFill>
                <a:effectLst/>
                <a:latin typeface="Times New Roman" panose="02020603050405020304" pitchFamily="18" charset="0"/>
                <a:ea typeface="Times New Roman" panose="02020603050405020304" pitchFamily="18" charset="0"/>
              </a:rPr>
              <a:t>Petrosyan</a:t>
            </a:r>
            <a:r>
              <a:rPr lang="en-US" sz="1800" dirty="0">
                <a:solidFill>
                  <a:srgbClr val="CEB796"/>
                </a:solidFill>
                <a:effectLst/>
                <a:latin typeface="Times New Roman" panose="02020603050405020304" pitchFamily="18" charset="0"/>
                <a:ea typeface="Times New Roman" panose="02020603050405020304" pitchFamily="18" charset="0"/>
              </a:rPr>
              <a:t>, A. (2023, August 29). Cybercrime: monetary damage United States 2022. Statista.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https://www.statista.com/statistics/267132/total-damage-caused-by-by-cybercrime-in-the-us/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54374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Project Feasibility Study: Definition &amp; Steps. (2017, May 25). Retrieved from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https://study.com/academy/lesson/project-feasibility-study-definition-steps.html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PVS-Studio Messages. (2014). PVS-Studio.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https://pvs-studio.com/en/docs/warnings/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Robert, S. (2024, February 14). SEI CERT C++ Coding Standard - SEI CERT C++ Coding Standard - Confluence. Wiki.sei.cmu.edu.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https://wiki.sei.cmu.edu/confluence/pages/viewpage.action?pageId=88046682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SAST. (n.d.). Checkmarx.com.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https://checkmarx.com/cxsast-source-code-scanning/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err="1">
                <a:solidFill>
                  <a:srgbClr val="CEB796"/>
                </a:solidFill>
                <a:effectLst/>
                <a:latin typeface="Times New Roman" panose="02020603050405020304" pitchFamily="18" charset="0"/>
                <a:ea typeface="Times New Roman" panose="02020603050405020304" pitchFamily="18" charset="0"/>
              </a:rPr>
              <a:t>Seacord</a:t>
            </a:r>
            <a:r>
              <a:rPr lang="en-US" sz="1800" dirty="0">
                <a:solidFill>
                  <a:srgbClr val="CEB796"/>
                </a:solidFill>
                <a:effectLst/>
                <a:latin typeface="Times New Roman" panose="02020603050405020304" pitchFamily="18" charset="0"/>
                <a:ea typeface="Times New Roman" panose="02020603050405020304" pitchFamily="18" charset="0"/>
              </a:rPr>
              <a:t>, R. (2018). Top 10 Secure Coding Practices - CERT Secure Coding - Confluence. Cmu.edu.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https://wiki.sei.cmu.edu/confluence/display/seccode/Top+10+Secure+Coding+Practices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57931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Security </a:t>
            </a:r>
            <a:r>
              <a:rPr lang="en-US" sz="1800" dirty="0">
                <a:solidFill>
                  <a:srgbClr val="CEB796"/>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CEB796"/>
                </a:solidFill>
                <a:effectLst/>
                <a:latin typeface="Times New Roman" panose="02020603050405020304" pitchFamily="18" charset="0"/>
                <a:ea typeface="Times New Roman" panose="02020603050405020304" pitchFamily="18" charset="0"/>
              </a:rPr>
              <a:t> Truffle Security Co. (2021). Trufflesecurity.com.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https://trufflesecurity.com/security?gclid=Cj0KCQjwt4a2BhD6ARIsALgH7Dpo7L-GRMZ3yCoE-eaVohZ3-KfUBsZ4KQ6U20JzR6oTL1omLYUdliAaAtzVEALw_wcB</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Start with Security: A Guide for Business. (2015, June 29). Federal Trade Commission.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https://www.ftc.gov/business-guidance/resources/start-security-guide-business</a:t>
            </a:r>
            <a:endParaRPr lang="en-US" sz="1800" u="sng"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err="1">
                <a:solidFill>
                  <a:srgbClr val="CEB796"/>
                </a:solidFill>
                <a:effectLst/>
                <a:latin typeface="Times New Roman" panose="02020603050405020304" pitchFamily="18" charset="0"/>
                <a:ea typeface="Times New Roman" panose="02020603050405020304" pitchFamily="18" charset="0"/>
              </a:rPr>
              <a:t>Stroustrup</a:t>
            </a:r>
            <a:r>
              <a:rPr lang="en-US" sz="1800" dirty="0">
                <a:solidFill>
                  <a:srgbClr val="CEB796"/>
                </a:solidFill>
                <a:effectLst/>
                <a:latin typeface="Times New Roman" panose="02020603050405020304" pitchFamily="18" charset="0"/>
                <a:ea typeface="Times New Roman" panose="02020603050405020304" pitchFamily="18" charset="0"/>
              </a:rPr>
              <a:t>, B., &amp; Sutter, H. (n.d.). C++ Core Guidelines. Isocpp.github.io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hlinkClick r:id="rId6"/>
              </a:rPr>
              <a:t>https://isocpp.github.io/CppCoreGuidelines/CppCoreGuidelines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SonarQube 10.1. (n.d.). Docs.sonarsource.com.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https://docs.sonarsource.com/sonarqube/latest/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Testing Phase in SDLC. (2018, May 30). Retrieved from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https://study.com/academy/lesson/testing-phase-in-sdlc.html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The Most Powerful Application Security Platform on the Planet. (2016, November 14). Veracode. </a:t>
            </a:r>
            <a:r>
              <a:rPr lang="en-US" sz="1800" u="sng" dirty="0">
                <a:solidFill>
                  <a:srgbClr val="000000"/>
                </a:solidFill>
                <a:effectLst/>
                <a:latin typeface="Times New Roman" panose="02020603050405020304" pitchFamily="18" charset="0"/>
                <a:ea typeface="Times New Roman" panose="02020603050405020304" pitchFamily="18" charset="0"/>
                <a:hlinkClick r:id="rId9"/>
              </a:rPr>
              <a:t>https://www.veracode.com/</a:t>
            </a:r>
            <a:endParaRPr lang="en-US" sz="1800" dirty="0">
              <a:solidFill>
                <a:srgbClr val="000000"/>
              </a:solidFill>
              <a:effectLst/>
              <a:latin typeface="Times New Roman" panose="02020603050405020304" pitchFamily="18" charset="0"/>
              <a:ea typeface="Times New Roman" panose="02020603050405020304" pitchFamily="18" charset="0"/>
              <a:cs typeface="Aptos" panose="020B0004020202020204" pitchFamily="34" charset="0"/>
            </a:endParaRPr>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902663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REFERENCES</a:t>
            </a:r>
            <a:endParaRPr dirty="0">
              <a:solidFill>
                <a:srgbClr val="699751"/>
              </a:solidFill>
            </a:endParaRPr>
          </a:p>
        </p:txBody>
      </p:sp>
      <p:sp>
        <p:nvSpPr>
          <p:cNvPr id="238" name="Google Shape;238;p14"/>
          <p:cNvSpPr txBox="1">
            <a:spLocks noGrp="1"/>
          </p:cNvSpPr>
          <p:nvPr>
            <p:ph type="body" idx="1"/>
          </p:nvPr>
        </p:nvSpPr>
        <p:spPr>
          <a:xfrm>
            <a:off x="685800" y="2223743"/>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Using Validation Tools: Prototyping, Survey Review, Document Review &amp; User Requirements. (2013, February 5). Retrieved from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https://study.com/academy/lesson/using-validation-tools-meetings-prototyping-user-feedback.html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Wai, E., &amp; Lee, C. K. M. (2024). Depth in Defense: A Multi-layered Approach to Cybersecurity for SCADA Systems in Industry 4.0. Science and Technology - Recent Updates and Future Prospects Vol. 2, 2, 124–144.</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https://doi.org/10.9734/bpi/strufp/v2/12542F</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Williams, J. (2024). OWASP Risk Rating Methodology. Owasp.org.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https://owasp.org/www-community/OWASP_Risk_Rating_Methodology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solidFill>
                  <a:srgbClr val="CEB796"/>
                </a:solidFill>
                <a:effectLst/>
                <a:latin typeface="Times New Roman" panose="02020603050405020304" pitchFamily="18" charset="0"/>
                <a:ea typeface="Times New Roman" panose="02020603050405020304" pitchFamily="18" charset="0"/>
              </a:rPr>
              <a:t>XZ Utils backdoor. (2024, April 6). Wikipedia.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https://en.wikipedia.org/wiki/XZ_Utils_backdoor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8351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THREATS MATRIX</a:t>
            </a:r>
            <a:endParaRPr dirty="0">
              <a:solidFill>
                <a:srgbClr val="699751"/>
              </a:solidFill>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ctr" anchorCtr="0">
            <a:normAutofit/>
          </a:bodyPr>
          <a:lstStyle/>
          <a:p>
            <a:pPr marL="228600" lvl="0" indent="0" algn="l" rtl="0">
              <a:lnSpc>
                <a:spcPct val="107916"/>
              </a:lnSpc>
              <a:spcBef>
                <a:spcPts val="0"/>
              </a:spcBef>
              <a:spcAft>
                <a:spcPts val="0"/>
              </a:spcAft>
              <a:buSzPts val="1800"/>
              <a:buNone/>
            </a:pPr>
            <a:r>
              <a:rPr lang="en-US" sz="850" dirty="0">
                <a:solidFill>
                  <a:srgbClr val="CEB796"/>
                </a:solidFill>
              </a:rPr>
              <a:t>In my approach to security, I utilize the </a:t>
            </a:r>
            <a:r>
              <a:rPr lang="en-US" sz="850" dirty="0">
                <a:solidFill>
                  <a:srgbClr val="EA6464"/>
                </a:solidFill>
              </a:rPr>
              <a:t>80/20 rule</a:t>
            </a:r>
            <a:r>
              <a:rPr lang="en-US" sz="850" dirty="0">
                <a:solidFill>
                  <a:srgbClr val="CEB796"/>
                </a:solidFill>
              </a:rPr>
              <a:t>, concentrating on the most significant threats and common vulnerabilities that stem from errors, omissions, or misunderstandings of complex syntax. </a:t>
            </a:r>
          </a:p>
          <a:p>
            <a:pPr marL="228600" lvl="0" indent="0" algn="l" rtl="0">
              <a:lnSpc>
                <a:spcPct val="107916"/>
              </a:lnSpc>
              <a:spcBef>
                <a:spcPts val="0"/>
              </a:spcBef>
              <a:spcAft>
                <a:spcPts val="0"/>
              </a:spcAft>
              <a:buSzPts val="1800"/>
              <a:buNone/>
            </a:pPr>
            <a:endParaRPr lang="en-US" sz="850" dirty="0">
              <a:solidFill>
                <a:srgbClr val="CEB796"/>
              </a:solidFill>
            </a:endParaRPr>
          </a:p>
          <a:p>
            <a:pPr marL="228600" lvl="0" indent="0" algn="l" rtl="0">
              <a:lnSpc>
                <a:spcPct val="107916"/>
              </a:lnSpc>
              <a:spcBef>
                <a:spcPts val="0"/>
              </a:spcBef>
              <a:spcAft>
                <a:spcPts val="0"/>
              </a:spcAft>
              <a:buSzPts val="1800"/>
              <a:buNone/>
            </a:pPr>
            <a:r>
              <a:rPr lang="en-US" sz="850" dirty="0">
                <a:solidFill>
                  <a:srgbClr val="CEB796"/>
                </a:solidFill>
              </a:rPr>
              <a:t>The objective is to attain a high level of security with minimal initial effort by prioritizing the issues that will have the most substantial impact. Although achieving complete security is not feasible, this strategy focuses on addressing the most critical threats first, deferring less likely or lower-impact vulnerabilities for later. </a:t>
            </a:r>
          </a:p>
          <a:p>
            <a:pPr marL="228600" lvl="0" indent="0" algn="l" rtl="0">
              <a:lnSpc>
                <a:spcPct val="107916"/>
              </a:lnSpc>
              <a:spcBef>
                <a:spcPts val="0"/>
              </a:spcBef>
              <a:spcAft>
                <a:spcPts val="0"/>
              </a:spcAft>
              <a:buSzPts val="1800"/>
              <a:buNone/>
            </a:pPr>
            <a:endParaRPr lang="en-US" sz="850" dirty="0">
              <a:solidFill>
                <a:srgbClr val="CEB796"/>
              </a:solidFill>
            </a:endParaRPr>
          </a:p>
          <a:p>
            <a:pPr marL="228600" lvl="0" indent="0" algn="l" rtl="0">
              <a:lnSpc>
                <a:spcPct val="107916"/>
              </a:lnSpc>
              <a:spcBef>
                <a:spcPts val="0"/>
              </a:spcBef>
              <a:spcAft>
                <a:spcPts val="0"/>
              </a:spcAft>
              <a:buSzPts val="1800"/>
              <a:buNone/>
            </a:pPr>
            <a:r>
              <a:rPr lang="en-US" sz="850" dirty="0">
                <a:solidFill>
                  <a:srgbClr val="CEB796"/>
                </a:solidFill>
              </a:rPr>
              <a:t>Given that vulnerabilities are frequently exploited in groups to achieve a specific outcome, addressing the chosen vulnerabilities advances us toward Defense in Depth by eliminating those that could potentially allow deeper access and enable exploitation of more challenging but more dangerous vulnerabilities.</a:t>
            </a:r>
          </a:p>
        </p:txBody>
      </p:sp>
      <p:graphicFrame>
        <p:nvGraphicFramePr>
          <p:cNvPr id="161" name="Google Shape;161;p4" descr="Alt text required"/>
          <p:cNvGraphicFramePr/>
          <p:nvPr>
            <p:extLst>
              <p:ext uri="{D42A27DB-BD31-4B8C-83A1-F6EECF244321}">
                <p14:modId xmlns:p14="http://schemas.microsoft.com/office/powerpoint/2010/main" val="336943796"/>
              </p:ext>
            </p:extLst>
          </p:nvPr>
        </p:nvGraphicFramePr>
        <p:xfrm>
          <a:off x="3171900" y="2561050"/>
          <a:ext cx="7835225" cy="35980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EA6464"/>
                          </a:solidFill>
                        </a:rPr>
                        <a:t>Likely</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E78655"/>
                          </a:solidFill>
                        </a:rPr>
                        <a:t>Easy to discover, and easy to exploit.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82828"/>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EA6464"/>
                          </a:solidFill>
                        </a:rPr>
                        <a:t>Priority</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E78655"/>
                          </a:solidFill>
                        </a:rPr>
                        <a:t>High Severity should be prioritized first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82828"/>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EA6464"/>
                          </a:solidFill>
                        </a:rPr>
                        <a:t>Low priority</a:t>
                      </a:r>
                      <a:endParaRPr lang="en-US" sz="1400" u="none" strike="noStrike" cap="none" dirty="0">
                        <a:solidFill>
                          <a:srgbClr val="EA6464"/>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E78655"/>
                          </a:solidFill>
                        </a:rPr>
                        <a:t>Lower Severity, can be put aside to mitigate Priority vulnerabilities.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82828"/>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EA6464"/>
                          </a:solidFill>
                        </a:rPr>
                        <a:t>Unlikely</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E78655"/>
                          </a:solidFill>
                        </a:rPr>
                        <a:t>Requires a greater effort to exploit and cause real damage.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82828"/>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10 PRINCIPLES</a:t>
            </a:r>
            <a:endParaRPr dirty="0">
              <a:solidFill>
                <a:srgbClr val="699751"/>
              </a:solidFill>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200"/>
              <a:buNone/>
            </a:pPr>
            <a:r>
              <a:rPr lang="en-US" sz="2400" dirty="0">
                <a:solidFill>
                  <a:srgbClr val="CEB796"/>
                </a:solidFill>
              </a:rPr>
              <a:t>1. 	Validate Input Data</a:t>
            </a:r>
          </a:p>
          <a:p>
            <a:pPr marL="0" lvl="0" indent="0" algn="l" rtl="0">
              <a:lnSpc>
                <a:spcPct val="90000"/>
              </a:lnSpc>
              <a:spcBef>
                <a:spcPts val="0"/>
              </a:spcBef>
              <a:spcAft>
                <a:spcPts val="0"/>
              </a:spcAft>
              <a:buClr>
                <a:schemeClr val="lt1"/>
              </a:buClr>
              <a:buSzPts val="2200"/>
              <a:buNone/>
            </a:pPr>
            <a:r>
              <a:rPr lang="en-US" sz="2400" dirty="0">
                <a:solidFill>
                  <a:srgbClr val="CEB796"/>
                </a:solidFill>
              </a:rPr>
              <a:t>2. 	Heed Compiler Warnings </a:t>
            </a:r>
          </a:p>
          <a:p>
            <a:pPr marL="0" lvl="0" indent="0" algn="l" rtl="0">
              <a:lnSpc>
                <a:spcPct val="90000"/>
              </a:lnSpc>
              <a:spcBef>
                <a:spcPts val="0"/>
              </a:spcBef>
              <a:spcAft>
                <a:spcPts val="0"/>
              </a:spcAft>
              <a:buClr>
                <a:schemeClr val="lt1"/>
              </a:buClr>
              <a:buSzPts val="2200"/>
              <a:buNone/>
            </a:pPr>
            <a:r>
              <a:rPr lang="en-US" sz="2400" dirty="0">
                <a:solidFill>
                  <a:srgbClr val="CEB796"/>
                </a:solidFill>
              </a:rPr>
              <a:t>3. 	Architect and Design for Security Policies</a:t>
            </a:r>
          </a:p>
          <a:p>
            <a:pPr marL="0" lvl="0" indent="0" algn="l" rtl="0">
              <a:lnSpc>
                <a:spcPct val="90000"/>
              </a:lnSpc>
              <a:spcBef>
                <a:spcPts val="0"/>
              </a:spcBef>
              <a:spcAft>
                <a:spcPts val="0"/>
              </a:spcAft>
              <a:buClr>
                <a:schemeClr val="lt1"/>
              </a:buClr>
              <a:buSzPts val="2200"/>
              <a:buNone/>
            </a:pPr>
            <a:r>
              <a:rPr lang="en-US" sz="2400" dirty="0">
                <a:solidFill>
                  <a:srgbClr val="CEB796"/>
                </a:solidFill>
              </a:rPr>
              <a:t>4. 	Keep it Simple</a:t>
            </a:r>
          </a:p>
          <a:p>
            <a:pPr marL="0" lvl="0" indent="0" algn="l" rtl="0">
              <a:lnSpc>
                <a:spcPct val="90000"/>
              </a:lnSpc>
              <a:spcBef>
                <a:spcPts val="0"/>
              </a:spcBef>
              <a:spcAft>
                <a:spcPts val="0"/>
              </a:spcAft>
              <a:buClr>
                <a:schemeClr val="lt1"/>
              </a:buClr>
              <a:buSzPts val="2200"/>
              <a:buNone/>
            </a:pPr>
            <a:r>
              <a:rPr lang="en-US" sz="2400" dirty="0">
                <a:solidFill>
                  <a:srgbClr val="CEB796"/>
                </a:solidFill>
              </a:rPr>
              <a:t>5. 	Default Deny</a:t>
            </a:r>
          </a:p>
          <a:p>
            <a:pPr marL="0" lvl="0" indent="0" algn="l" rtl="0">
              <a:lnSpc>
                <a:spcPct val="90000"/>
              </a:lnSpc>
              <a:spcBef>
                <a:spcPts val="0"/>
              </a:spcBef>
              <a:spcAft>
                <a:spcPts val="0"/>
              </a:spcAft>
              <a:buClr>
                <a:schemeClr val="lt1"/>
              </a:buClr>
              <a:buSzPts val="2200"/>
              <a:buNone/>
            </a:pPr>
            <a:r>
              <a:rPr lang="en-US" sz="2400" dirty="0">
                <a:solidFill>
                  <a:srgbClr val="CEB796"/>
                </a:solidFill>
              </a:rPr>
              <a:t>6. 	Adhere to the Principle of Least Privilege</a:t>
            </a:r>
          </a:p>
          <a:p>
            <a:pPr marL="0" lvl="0" indent="0" algn="l" rtl="0">
              <a:lnSpc>
                <a:spcPct val="90000"/>
              </a:lnSpc>
              <a:spcBef>
                <a:spcPts val="0"/>
              </a:spcBef>
              <a:spcAft>
                <a:spcPts val="0"/>
              </a:spcAft>
              <a:buClr>
                <a:schemeClr val="lt1"/>
              </a:buClr>
              <a:buSzPts val="2200"/>
              <a:buNone/>
            </a:pPr>
            <a:r>
              <a:rPr lang="en-US" sz="2400" dirty="0">
                <a:solidFill>
                  <a:srgbClr val="CEB796"/>
                </a:solidFill>
              </a:rPr>
              <a:t>7. 	Sanitize Data Sent to Other Systems</a:t>
            </a:r>
          </a:p>
          <a:p>
            <a:pPr marL="0" lvl="0" indent="0" algn="l" rtl="0">
              <a:lnSpc>
                <a:spcPct val="90000"/>
              </a:lnSpc>
              <a:spcBef>
                <a:spcPts val="0"/>
              </a:spcBef>
              <a:spcAft>
                <a:spcPts val="0"/>
              </a:spcAft>
              <a:buClr>
                <a:schemeClr val="lt1"/>
              </a:buClr>
              <a:buSzPts val="2200"/>
              <a:buNone/>
            </a:pPr>
            <a:r>
              <a:rPr lang="en-US" sz="2400" dirty="0">
                <a:solidFill>
                  <a:srgbClr val="CEB796"/>
                </a:solidFill>
              </a:rPr>
              <a:t>8. 	Practice Defense in Depth</a:t>
            </a:r>
          </a:p>
          <a:p>
            <a:pPr marL="0" lvl="0" indent="0" algn="l" rtl="0">
              <a:lnSpc>
                <a:spcPct val="90000"/>
              </a:lnSpc>
              <a:spcBef>
                <a:spcPts val="0"/>
              </a:spcBef>
              <a:spcAft>
                <a:spcPts val="0"/>
              </a:spcAft>
              <a:buClr>
                <a:schemeClr val="lt1"/>
              </a:buClr>
              <a:buSzPts val="2200"/>
              <a:buNone/>
            </a:pPr>
            <a:r>
              <a:rPr lang="en-US" sz="2400" dirty="0">
                <a:solidFill>
                  <a:srgbClr val="CEB796"/>
                </a:solidFill>
              </a:rPr>
              <a:t>9. 	Use Effective Quality Assurance Techniques</a:t>
            </a:r>
          </a:p>
          <a:p>
            <a:pPr marL="0" lvl="0" indent="0" algn="l" rtl="0">
              <a:lnSpc>
                <a:spcPct val="90000"/>
              </a:lnSpc>
              <a:spcBef>
                <a:spcPts val="0"/>
              </a:spcBef>
              <a:spcAft>
                <a:spcPts val="0"/>
              </a:spcAft>
              <a:buClr>
                <a:schemeClr val="lt1"/>
              </a:buClr>
              <a:buSzPts val="2200"/>
              <a:buNone/>
            </a:pPr>
            <a:r>
              <a:rPr lang="en-US" sz="2400" dirty="0">
                <a:solidFill>
                  <a:srgbClr val="CEB796"/>
                </a:solidFill>
              </a:rPr>
              <a:t>10. 	Adopt a Secure Coding Standard</a:t>
            </a:r>
          </a:p>
          <a:p>
            <a:pPr marL="0" lvl="0" indent="0" algn="l" rtl="0">
              <a:lnSpc>
                <a:spcPct val="90000"/>
              </a:lnSpc>
              <a:spcBef>
                <a:spcPts val="0"/>
              </a:spcBef>
              <a:spcAft>
                <a:spcPts val="0"/>
              </a:spcAft>
              <a:buClr>
                <a:schemeClr val="lt1"/>
              </a:buClr>
              <a:buSzPts val="2200"/>
              <a:buNone/>
            </a:pPr>
            <a:r>
              <a:rPr lang="en-US" sz="2400" dirty="0">
                <a:solidFill>
                  <a:srgbClr val="CEB796"/>
                </a:solidFill>
              </a:rPr>
              <a:t>11. 	*Bonus* Pareto Principle, aka the 80/20 rule</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CODING STANDARDS</a:t>
            </a:r>
            <a:endParaRPr dirty="0">
              <a:solidFill>
                <a:srgbClr val="699751"/>
              </a:solidFill>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ctr" anchorCtr="0">
            <a:normAutofit/>
          </a:bodyPr>
          <a:lstStyle/>
          <a:p>
            <a:pPr marL="0" indent="0">
              <a:spcBef>
                <a:spcPts val="0"/>
              </a:spcBef>
              <a:buSzPts val="2200"/>
              <a:buNone/>
            </a:pPr>
            <a:r>
              <a:rPr lang="en-US" sz="2800" dirty="0">
                <a:solidFill>
                  <a:srgbClr val="CEB796"/>
                </a:solidFill>
              </a:rPr>
              <a:t>1. 	Exceptions</a:t>
            </a:r>
          </a:p>
          <a:p>
            <a:pPr marL="0" indent="0">
              <a:spcBef>
                <a:spcPts val="0"/>
              </a:spcBef>
              <a:buSzPts val="2200"/>
              <a:buNone/>
            </a:pPr>
            <a:r>
              <a:rPr lang="en-US" sz="2800" dirty="0">
                <a:solidFill>
                  <a:srgbClr val="CEB796"/>
                </a:solidFill>
              </a:rPr>
              <a:t>2. 	Assertions</a:t>
            </a:r>
          </a:p>
          <a:p>
            <a:pPr marL="0" indent="0">
              <a:spcBef>
                <a:spcPts val="0"/>
              </a:spcBef>
              <a:buSzPts val="2200"/>
              <a:buNone/>
            </a:pPr>
            <a:r>
              <a:rPr lang="en-US" sz="2800" dirty="0">
                <a:solidFill>
                  <a:srgbClr val="CEB796"/>
                </a:solidFill>
              </a:rPr>
              <a:t>3. 	Avoid Using Deprecated Functions</a:t>
            </a:r>
          </a:p>
          <a:p>
            <a:pPr marL="0" indent="0">
              <a:spcBef>
                <a:spcPts val="0"/>
              </a:spcBef>
              <a:buSzPts val="2200"/>
              <a:buNone/>
            </a:pPr>
            <a:r>
              <a:rPr lang="en-US" sz="2800" dirty="0">
                <a:solidFill>
                  <a:srgbClr val="CEB796"/>
                </a:solidFill>
              </a:rPr>
              <a:t>4. 	Secure </a:t>
            </a:r>
            <a:r>
              <a:rPr lang="en-US" sz="2800">
                <a:solidFill>
                  <a:srgbClr val="CEB796"/>
                </a:solidFill>
              </a:rPr>
              <a:t>Configuration management</a:t>
            </a:r>
            <a:endParaRPr lang="en-US" sz="2800" dirty="0">
              <a:solidFill>
                <a:srgbClr val="CEB796"/>
              </a:solidFill>
            </a:endParaRPr>
          </a:p>
          <a:p>
            <a:pPr marL="0" lvl="0" indent="0" algn="l" rtl="0">
              <a:lnSpc>
                <a:spcPct val="90000"/>
              </a:lnSpc>
              <a:spcBef>
                <a:spcPts val="0"/>
              </a:spcBef>
              <a:spcAft>
                <a:spcPts val="0"/>
              </a:spcAft>
              <a:buClr>
                <a:schemeClr val="lt1"/>
              </a:buClr>
              <a:buSzPts val="2200"/>
              <a:buNone/>
            </a:pPr>
            <a:r>
              <a:rPr lang="en-US" sz="2800" dirty="0">
                <a:solidFill>
                  <a:srgbClr val="CEB796"/>
                </a:solidFill>
              </a:rPr>
              <a:t>5. 	Data Type Bounding</a:t>
            </a:r>
          </a:p>
          <a:p>
            <a:pPr marL="0" lvl="0" indent="0" algn="l" rtl="0">
              <a:lnSpc>
                <a:spcPct val="90000"/>
              </a:lnSpc>
              <a:spcBef>
                <a:spcPts val="0"/>
              </a:spcBef>
              <a:spcAft>
                <a:spcPts val="0"/>
              </a:spcAft>
              <a:buClr>
                <a:schemeClr val="lt1"/>
              </a:buClr>
              <a:buSzPts val="2200"/>
              <a:buNone/>
            </a:pPr>
            <a:r>
              <a:rPr lang="en-US" sz="2800" dirty="0">
                <a:solidFill>
                  <a:srgbClr val="CEB796"/>
                </a:solidFill>
              </a:rPr>
              <a:t>6. 	Data Value Validation/Invalidation</a:t>
            </a:r>
          </a:p>
          <a:p>
            <a:pPr marL="0" lvl="0" indent="0" algn="l" rtl="0">
              <a:lnSpc>
                <a:spcPct val="90000"/>
              </a:lnSpc>
              <a:spcBef>
                <a:spcPts val="0"/>
              </a:spcBef>
              <a:spcAft>
                <a:spcPts val="0"/>
              </a:spcAft>
              <a:buClr>
                <a:schemeClr val="lt1"/>
              </a:buClr>
              <a:buSzPts val="2200"/>
              <a:buNone/>
            </a:pPr>
            <a:r>
              <a:rPr lang="en-US" sz="2800" dirty="0">
                <a:solidFill>
                  <a:srgbClr val="CEB796"/>
                </a:solidFill>
              </a:rPr>
              <a:t>7. 	String Correctness</a:t>
            </a:r>
          </a:p>
          <a:p>
            <a:pPr marL="0" lvl="0" indent="0" algn="l" rtl="0">
              <a:lnSpc>
                <a:spcPct val="90000"/>
              </a:lnSpc>
              <a:spcBef>
                <a:spcPts val="0"/>
              </a:spcBef>
              <a:spcAft>
                <a:spcPts val="0"/>
              </a:spcAft>
              <a:buClr>
                <a:schemeClr val="lt1"/>
              </a:buClr>
              <a:buSzPts val="2200"/>
              <a:buNone/>
            </a:pPr>
            <a:r>
              <a:rPr lang="en-US" sz="2800" dirty="0">
                <a:solidFill>
                  <a:srgbClr val="CEB796"/>
                </a:solidFill>
              </a:rPr>
              <a:t>8. 	SQL Injection Prevention</a:t>
            </a:r>
          </a:p>
          <a:p>
            <a:pPr marL="0" lvl="0" indent="0" algn="l" rtl="0">
              <a:lnSpc>
                <a:spcPct val="90000"/>
              </a:lnSpc>
              <a:spcBef>
                <a:spcPts val="0"/>
              </a:spcBef>
              <a:spcAft>
                <a:spcPts val="0"/>
              </a:spcAft>
              <a:buClr>
                <a:schemeClr val="lt1"/>
              </a:buClr>
              <a:buSzPts val="2200"/>
              <a:buNone/>
            </a:pPr>
            <a:r>
              <a:rPr lang="en-US" sz="2800" dirty="0">
                <a:solidFill>
                  <a:srgbClr val="CEB796"/>
                </a:solidFill>
              </a:rPr>
              <a:t>9. 	Memory Protection</a:t>
            </a:r>
          </a:p>
          <a:p>
            <a:pPr marL="0" lvl="0" indent="0" algn="l" rtl="0">
              <a:lnSpc>
                <a:spcPct val="90000"/>
              </a:lnSpc>
              <a:spcBef>
                <a:spcPts val="0"/>
              </a:spcBef>
              <a:spcAft>
                <a:spcPts val="0"/>
              </a:spcAft>
              <a:buClr>
                <a:schemeClr val="lt1"/>
              </a:buClr>
              <a:buSzPts val="2200"/>
              <a:buNone/>
            </a:pPr>
            <a:r>
              <a:rPr lang="en-US" sz="2800" dirty="0">
                <a:solidFill>
                  <a:srgbClr val="CEB796"/>
                </a:solidFill>
              </a:rPr>
              <a:t>10. 	Avoid Race Conditions</a:t>
            </a:r>
          </a:p>
          <a:p>
            <a:pPr marL="228600" lvl="0" indent="-228600" algn="l" rtl="0">
              <a:lnSpc>
                <a:spcPct val="90000"/>
              </a:lnSpc>
              <a:spcBef>
                <a:spcPts val="0"/>
              </a:spcBef>
              <a:spcAft>
                <a:spcPts val="0"/>
              </a:spcAft>
              <a:buClr>
                <a:schemeClr val="lt1"/>
              </a:buClr>
              <a:buSzPts val="2000"/>
              <a:buChar char="•"/>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ENCRYPTION POLICIES</a:t>
            </a:r>
            <a:endParaRPr dirty="0">
              <a:solidFill>
                <a:srgbClr val="699751"/>
              </a:solidFill>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lt1"/>
              </a:buClr>
              <a:buSzPts val="2000"/>
              <a:buChar char="•"/>
            </a:pPr>
            <a:r>
              <a:rPr lang="en-US" sz="2400" b="1" dirty="0">
                <a:solidFill>
                  <a:srgbClr val="EA6464"/>
                </a:solidFill>
              </a:rPr>
              <a:t>Encryption at rest</a:t>
            </a:r>
            <a:r>
              <a:rPr lang="en-US" sz="2400" dirty="0">
                <a:solidFill>
                  <a:srgbClr val="E78655"/>
                </a:solidFill>
              </a:rPr>
              <a:t>:</a:t>
            </a:r>
            <a:r>
              <a:rPr lang="en-US" sz="2400" dirty="0">
                <a:solidFill>
                  <a:srgbClr val="CEB796"/>
                </a:solidFill>
              </a:rPr>
              <a:t> </a:t>
            </a:r>
          </a:p>
          <a:p>
            <a:pPr marL="457200" lvl="1" indent="0">
              <a:spcBef>
                <a:spcPts val="0"/>
              </a:spcBef>
              <a:buSzPts val="2000"/>
              <a:buNone/>
            </a:pPr>
            <a:r>
              <a:rPr lang="en-US" dirty="0">
                <a:solidFill>
                  <a:srgbClr val="CEB796"/>
                </a:solidFill>
              </a:rPr>
              <a:t>Encrypt data when stored on a physical medium</a:t>
            </a:r>
          </a:p>
          <a:p>
            <a:pPr marL="228600" lvl="0" indent="-228600" algn="l" rtl="0">
              <a:lnSpc>
                <a:spcPct val="90000"/>
              </a:lnSpc>
              <a:spcBef>
                <a:spcPts val="0"/>
              </a:spcBef>
              <a:spcAft>
                <a:spcPts val="0"/>
              </a:spcAft>
              <a:buClr>
                <a:schemeClr val="lt1"/>
              </a:buClr>
              <a:buSzPts val="2000"/>
              <a:buChar char="•"/>
            </a:pPr>
            <a:endParaRPr lang="en-US" sz="2100" dirty="0"/>
          </a:p>
          <a:p>
            <a:pPr marL="228600" lvl="0" indent="-228600" algn="l" rtl="0">
              <a:lnSpc>
                <a:spcPct val="90000"/>
              </a:lnSpc>
              <a:spcBef>
                <a:spcPts val="0"/>
              </a:spcBef>
              <a:spcAft>
                <a:spcPts val="0"/>
              </a:spcAft>
              <a:buClr>
                <a:schemeClr val="lt1"/>
              </a:buClr>
              <a:buSzPts val="2000"/>
              <a:buChar char="•"/>
            </a:pPr>
            <a:r>
              <a:rPr lang="en-US" sz="2400" b="1" dirty="0">
                <a:solidFill>
                  <a:srgbClr val="EA6464"/>
                </a:solidFill>
              </a:rPr>
              <a:t>Encryption in flight</a:t>
            </a:r>
            <a:r>
              <a:rPr lang="en-US" sz="2400" dirty="0">
                <a:solidFill>
                  <a:srgbClr val="E78655"/>
                </a:solidFill>
              </a:rPr>
              <a:t>:</a:t>
            </a:r>
            <a:r>
              <a:rPr lang="en-US" sz="2400" dirty="0">
                <a:solidFill>
                  <a:srgbClr val="CEB796"/>
                </a:solidFill>
              </a:rPr>
              <a:t> </a:t>
            </a:r>
          </a:p>
          <a:p>
            <a:pPr marL="457200" lvl="1" indent="0">
              <a:spcBef>
                <a:spcPts val="0"/>
              </a:spcBef>
              <a:buSzPts val="2000"/>
              <a:buNone/>
            </a:pPr>
            <a:r>
              <a:rPr lang="en-US" dirty="0">
                <a:solidFill>
                  <a:srgbClr val="CEB796"/>
                </a:solidFill>
              </a:rPr>
              <a:t>(or in transit) Encrypt data as it moves across networks, or crosses perimeter boundaries</a:t>
            </a:r>
          </a:p>
          <a:p>
            <a:pPr marL="228600" lvl="0" indent="-228600" algn="l" rtl="0">
              <a:lnSpc>
                <a:spcPct val="90000"/>
              </a:lnSpc>
              <a:spcBef>
                <a:spcPts val="0"/>
              </a:spcBef>
              <a:spcAft>
                <a:spcPts val="0"/>
              </a:spcAft>
              <a:buClr>
                <a:schemeClr val="lt1"/>
              </a:buClr>
              <a:buSzPts val="2000"/>
              <a:buChar char="•"/>
            </a:pPr>
            <a:endParaRPr lang="en-US" sz="2100" dirty="0"/>
          </a:p>
          <a:p>
            <a:pPr marL="228600" lvl="0" indent="-228600" algn="l" rtl="0">
              <a:lnSpc>
                <a:spcPct val="90000"/>
              </a:lnSpc>
              <a:spcBef>
                <a:spcPts val="0"/>
              </a:spcBef>
              <a:spcAft>
                <a:spcPts val="0"/>
              </a:spcAft>
              <a:buClr>
                <a:schemeClr val="lt1"/>
              </a:buClr>
              <a:buSzPts val="2000"/>
              <a:buChar char="•"/>
            </a:pPr>
            <a:r>
              <a:rPr lang="en-US" sz="2400" b="1" dirty="0">
                <a:solidFill>
                  <a:srgbClr val="EA6464"/>
                </a:solidFill>
              </a:rPr>
              <a:t>Encryption in use</a:t>
            </a:r>
            <a:r>
              <a:rPr lang="en-US" sz="2400" dirty="0">
                <a:solidFill>
                  <a:srgbClr val="E78655"/>
                </a:solidFill>
              </a:rPr>
              <a:t>:</a:t>
            </a:r>
            <a:r>
              <a:rPr lang="en-US" sz="2400" b="1" dirty="0">
                <a:solidFill>
                  <a:srgbClr val="CEB796"/>
                </a:solidFill>
              </a:rPr>
              <a:t> </a:t>
            </a:r>
          </a:p>
          <a:p>
            <a:pPr marL="457200" lvl="1" indent="0">
              <a:spcBef>
                <a:spcPts val="0"/>
              </a:spcBef>
              <a:buSzPts val="2000"/>
              <a:buNone/>
            </a:pPr>
            <a:r>
              <a:rPr lang="en-US" dirty="0">
                <a:solidFill>
                  <a:srgbClr val="CEB796"/>
                </a:solidFill>
              </a:rPr>
              <a:t>Encryption use involves encrypting data while it is actively processed or modified, Homomorphic Encryption and Secure Enclaves (such as virtualized containers that feature ephemeral(</a:t>
            </a:r>
            <a:r>
              <a:rPr lang="en-US" i="1" dirty="0" err="1">
                <a:solidFill>
                  <a:srgbClr val="699751"/>
                </a:solidFill>
              </a:rPr>
              <a:t>NixOS</a:t>
            </a:r>
            <a:r>
              <a:rPr lang="en-US" dirty="0">
                <a:solidFill>
                  <a:srgbClr val="CEB796"/>
                </a:solidFill>
              </a:rPr>
              <a:t>) and rootless(</a:t>
            </a:r>
            <a:r>
              <a:rPr lang="en-US" i="1" dirty="0" err="1">
                <a:solidFill>
                  <a:srgbClr val="699751"/>
                </a:solidFill>
              </a:rPr>
              <a:t>Podman</a:t>
            </a:r>
            <a:r>
              <a:rPr lang="en-US" dirty="0">
                <a:solidFill>
                  <a:srgbClr val="CEB796"/>
                </a:solidFill>
              </a:rPr>
              <a:t>) operation.</a:t>
            </a:r>
            <a:endParaRPr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rgbClr val="699751"/>
                </a:solidFill>
              </a:rPr>
              <a:t>TRIPLE-A POLICIES</a:t>
            </a:r>
            <a:endParaRPr dirty="0">
              <a:solidFill>
                <a:srgbClr val="699751"/>
              </a:solidFill>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ctr" anchorCtr="0">
            <a:normAutofit lnSpcReduction="10000"/>
          </a:bodyPr>
          <a:lstStyle/>
          <a:p>
            <a:pPr marL="228600" indent="-228600">
              <a:spcBef>
                <a:spcPts val="0"/>
              </a:spcBef>
              <a:buSzPts val="2400"/>
            </a:pPr>
            <a:r>
              <a:rPr lang="en-US" sz="2400" b="1" dirty="0">
                <a:solidFill>
                  <a:srgbClr val="EA6464"/>
                </a:solidFill>
              </a:rPr>
              <a:t>Authentication</a:t>
            </a:r>
            <a:r>
              <a:rPr lang="en-US" sz="2400" dirty="0">
                <a:solidFill>
                  <a:srgbClr val="E78655"/>
                </a:solidFill>
              </a:rPr>
              <a:t>:</a:t>
            </a:r>
            <a:r>
              <a:rPr lang="en-US" sz="2400" dirty="0">
                <a:solidFill>
                  <a:srgbClr val="CEB796"/>
                </a:solidFill>
              </a:rPr>
              <a:t> </a:t>
            </a:r>
            <a:r>
              <a:rPr lang="en-US" sz="2400" i="1" dirty="0">
                <a:solidFill>
                  <a:srgbClr val="CEB796"/>
                </a:solidFill>
              </a:rPr>
              <a:t>Passwords</a:t>
            </a:r>
            <a:r>
              <a:rPr lang="en-US" sz="2400" dirty="0">
                <a:solidFill>
                  <a:srgbClr val="CEB796"/>
                </a:solidFill>
              </a:rPr>
              <a:t>, </a:t>
            </a:r>
            <a:r>
              <a:rPr lang="en-US" sz="2400" i="1" dirty="0">
                <a:solidFill>
                  <a:srgbClr val="CEB796"/>
                </a:solidFill>
              </a:rPr>
              <a:t>Multi-factor Authentication</a:t>
            </a:r>
            <a:r>
              <a:rPr lang="en-US" sz="2400" dirty="0">
                <a:solidFill>
                  <a:srgbClr val="CEB796"/>
                </a:solidFill>
              </a:rPr>
              <a:t>(</a:t>
            </a:r>
            <a:r>
              <a:rPr lang="en-US" sz="2400" i="1" dirty="0">
                <a:solidFill>
                  <a:srgbClr val="CEB796"/>
                </a:solidFill>
              </a:rPr>
              <a:t>MFA</a:t>
            </a:r>
            <a:r>
              <a:rPr lang="en-US" sz="2400" dirty="0">
                <a:solidFill>
                  <a:srgbClr val="CEB796"/>
                </a:solidFill>
              </a:rPr>
              <a:t>), </a:t>
            </a:r>
            <a:r>
              <a:rPr lang="en-US" sz="2400" i="1" dirty="0">
                <a:solidFill>
                  <a:srgbClr val="CEB796"/>
                </a:solidFill>
              </a:rPr>
              <a:t>single sign-on(</a:t>
            </a:r>
            <a:r>
              <a:rPr lang="en-US" sz="2400" i="1" dirty="0" err="1">
                <a:solidFill>
                  <a:srgbClr val="CEB796"/>
                </a:solidFill>
              </a:rPr>
              <a:t>ie</a:t>
            </a:r>
            <a:r>
              <a:rPr lang="en-US" sz="2400" i="1" dirty="0">
                <a:solidFill>
                  <a:srgbClr val="CEB796"/>
                </a:solidFill>
              </a:rPr>
              <a:t>. Common example is signing into or signing up accounts with Google, Microsoft, and Meta credentials)</a:t>
            </a:r>
            <a:r>
              <a:rPr lang="en-US" sz="2400" dirty="0">
                <a:solidFill>
                  <a:srgbClr val="CEB796"/>
                </a:solidFill>
              </a:rPr>
              <a:t>, </a:t>
            </a:r>
            <a:r>
              <a:rPr lang="en-US" sz="2400" i="1" dirty="0">
                <a:solidFill>
                  <a:srgbClr val="CEB796"/>
                </a:solidFill>
              </a:rPr>
              <a:t>Biometric verification </a:t>
            </a:r>
            <a:r>
              <a:rPr lang="en-US" sz="2400" dirty="0">
                <a:solidFill>
                  <a:srgbClr val="CEB796"/>
                </a:solidFill>
              </a:rPr>
              <a:t>(</a:t>
            </a:r>
            <a:r>
              <a:rPr lang="en-US" sz="2400" i="1" dirty="0">
                <a:solidFill>
                  <a:srgbClr val="CEB796"/>
                </a:solidFill>
              </a:rPr>
              <a:t>fingerprint, facial recognition</a:t>
            </a:r>
            <a:r>
              <a:rPr lang="en-US" sz="2400" dirty="0">
                <a:solidFill>
                  <a:srgbClr val="CEB796"/>
                </a:solidFill>
              </a:rPr>
              <a:t>)</a:t>
            </a:r>
            <a:br>
              <a:rPr lang="en-US" sz="2400" b="1" dirty="0"/>
            </a:br>
            <a:endParaRPr lang="en-US" sz="2400" dirty="0"/>
          </a:p>
          <a:p>
            <a:pPr marL="228600" lvl="0" indent="-228600" algn="l" rtl="0">
              <a:lnSpc>
                <a:spcPct val="90000"/>
              </a:lnSpc>
              <a:spcBef>
                <a:spcPts val="0"/>
              </a:spcBef>
              <a:spcAft>
                <a:spcPts val="0"/>
              </a:spcAft>
              <a:buClr>
                <a:schemeClr val="lt1"/>
              </a:buClr>
              <a:buSzPts val="2400"/>
              <a:buChar char="•"/>
            </a:pPr>
            <a:r>
              <a:rPr lang="en-US" sz="2400" b="1" dirty="0">
                <a:solidFill>
                  <a:srgbClr val="EA6464"/>
                </a:solidFill>
              </a:rPr>
              <a:t>Authorization</a:t>
            </a:r>
            <a:r>
              <a:rPr lang="en-US" sz="2400" dirty="0">
                <a:solidFill>
                  <a:srgbClr val="E78655"/>
                </a:solidFill>
              </a:rPr>
              <a:t>:</a:t>
            </a:r>
            <a:r>
              <a:rPr lang="en-US" sz="2400" dirty="0">
                <a:solidFill>
                  <a:srgbClr val="CEB796"/>
                </a:solidFill>
              </a:rPr>
              <a:t> </a:t>
            </a:r>
            <a:r>
              <a:rPr lang="en-US" sz="2400" i="1" dirty="0">
                <a:solidFill>
                  <a:srgbClr val="CEB796"/>
                </a:solidFill>
              </a:rPr>
              <a:t>Role-based access control </a:t>
            </a:r>
            <a:r>
              <a:rPr lang="en-US" sz="2400" dirty="0">
                <a:solidFill>
                  <a:srgbClr val="CEB796"/>
                </a:solidFill>
              </a:rPr>
              <a:t>(</a:t>
            </a:r>
            <a:r>
              <a:rPr lang="en-US" sz="2400" i="1" dirty="0">
                <a:solidFill>
                  <a:srgbClr val="CEB796"/>
                </a:solidFill>
              </a:rPr>
              <a:t>RBAC</a:t>
            </a:r>
            <a:r>
              <a:rPr lang="en-US" sz="2400" dirty="0">
                <a:solidFill>
                  <a:srgbClr val="CEB796"/>
                </a:solidFill>
              </a:rPr>
              <a:t>), </a:t>
            </a:r>
            <a:r>
              <a:rPr lang="en-US" sz="2400" i="1" dirty="0">
                <a:solidFill>
                  <a:srgbClr val="CEB796"/>
                </a:solidFill>
              </a:rPr>
              <a:t>attribute-based access control</a:t>
            </a:r>
            <a:r>
              <a:rPr lang="en-US" sz="2400" dirty="0">
                <a:solidFill>
                  <a:srgbClr val="CEB796"/>
                </a:solidFill>
              </a:rPr>
              <a:t> (</a:t>
            </a:r>
            <a:r>
              <a:rPr lang="en-US" sz="2400" i="1" dirty="0">
                <a:solidFill>
                  <a:srgbClr val="CEB796"/>
                </a:solidFill>
              </a:rPr>
              <a:t>ABAC</a:t>
            </a:r>
            <a:r>
              <a:rPr lang="en-US" sz="2400" dirty="0">
                <a:solidFill>
                  <a:srgbClr val="CEB796"/>
                </a:solidFill>
              </a:rPr>
              <a:t>), or </a:t>
            </a:r>
            <a:r>
              <a:rPr lang="en-US" sz="2400" i="1" dirty="0">
                <a:solidFill>
                  <a:srgbClr val="CEB796"/>
                </a:solidFill>
              </a:rPr>
              <a:t>policy-based access control </a:t>
            </a:r>
            <a:r>
              <a:rPr lang="en-US" sz="2400" dirty="0">
                <a:solidFill>
                  <a:srgbClr val="CEB796"/>
                </a:solidFill>
              </a:rPr>
              <a:t>(</a:t>
            </a:r>
            <a:r>
              <a:rPr lang="en-US" sz="2400" i="1" dirty="0">
                <a:solidFill>
                  <a:srgbClr val="CEB796"/>
                </a:solidFill>
              </a:rPr>
              <a:t>PBAC</a:t>
            </a:r>
            <a:r>
              <a:rPr lang="en-US" sz="2400" dirty="0">
                <a:solidFill>
                  <a:srgbClr val="CEB796"/>
                </a:solidFill>
              </a:rPr>
              <a:t>), by setting permissions, resource control.</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solidFill>
                  <a:srgbClr val="EA6464"/>
                </a:solidFill>
              </a:rPr>
              <a:t>Accounting</a:t>
            </a:r>
            <a:r>
              <a:rPr lang="en-US" sz="2400" dirty="0">
                <a:solidFill>
                  <a:srgbClr val="E78655"/>
                </a:solidFill>
              </a:rPr>
              <a:t>:</a:t>
            </a:r>
            <a:r>
              <a:rPr lang="en-US" sz="2400" dirty="0">
                <a:solidFill>
                  <a:srgbClr val="CEB796"/>
                </a:solidFill>
              </a:rPr>
              <a:t> (or auditing) logging and monitoring activity, through automated and manual tools to detect intentional or unintentional access to controlled resources.</a:t>
            </a:r>
            <a:endParaRPr dirty="0">
              <a:solidFill>
                <a:srgbClr val="CEB796"/>
              </a:solidFill>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solidFill>
                  <a:srgbClr val="699751"/>
                </a:solidFill>
              </a:rPr>
              <a:t>Unit Testing</a:t>
            </a:r>
            <a:endParaRPr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sz="2000" dirty="0">
                <a:solidFill>
                  <a:srgbClr val="CEB796"/>
                </a:solidFill>
              </a:rPr>
              <a:t>Testing a dynamically resizing data structure involves verifying that operations within the current bounds of the structure yield positive results, while operations that attempt to access or modify elements outside the current bounds correctly produce negative results. This ensures that the structure correctly handles boundary conditions and resizes as expected when necessary.</a:t>
            </a:r>
          </a:p>
          <a:p>
            <a:pPr marL="342900"/>
            <a:r>
              <a:rPr lang="en-US" b="1" dirty="0">
                <a:solidFill>
                  <a:srgbClr val="EA6464"/>
                </a:solidFill>
              </a:rPr>
              <a:t>Aligns to</a:t>
            </a:r>
            <a:r>
              <a:rPr lang="en-US" dirty="0">
                <a:solidFill>
                  <a:srgbClr val="E78655"/>
                </a:solidFill>
              </a:rPr>
              <a:t>: </a:t>
            </a:r>
          </a:p>
          <a:p>
            <a:pPr marL="800100" lvl="1"/>
            <a:r>
              <a:rPr lang="en-US" dirty="0">
                <a:solidFill>
                  <a:srgbClr val="E78655"/>
                </a:solidFill>
              </a:rPr>
              <a:t>STD-001-CPP</a:t>
            </a:r>
            <a:r>
              <a:rPr lang="en-US" dirty="0">
                <a:solidFill>
                  <a:srgbClr val="CEB796"/>
                </a:solidFill>
              </a:rPr>
              <a:t>: Data Type Bounding. </a:t>
            </a:r>
          </a:p>
          <a:p>
            <a:pPr marL="800100" lvl="1"/>
            <a:r>
              <a:rPr lang="en-US" dirty="0">
                <a:solidFill>
                  <a:srgbClr val="E78655"/>
                </a:solidFill>
              </a:rPr>
              <a:t>STD-006-CPP</a:t>
            </a:r>
            <a:r>
              <a:rPr lang="en-US" dirty="0">
                <a:solidFill>
                  <a:srgbClr val="CEB796"/>
                </a:solidFill>
              </a:rPr>
              <a:t>: Assert Expected and Unexpected Results</a:t>
            </a:r>
          </a:p>
          <a:p>
            <a:pPr marL="342900"/>
            <a:r>
              <a:rPr lang="en-US" b="1" dirty="0">
                <a:solidFill>
                  <a:srgbClr val="EA6464"/>
                </a:solidFill>
              </a:rPr>
              <a:t>Extended by</a:t>
            </a:r>
            <a:r>
              <a:rPr lang="en-US" dirty="0">
                <a:solidFill>
                  <a:srgbClr val="EA6464"/>
                </a:solidFill>
              </a:rPr>
              <a:t>:</a:t>
            </a:r>
          </a:p>
          <a:p>
            <a:pPr marL="800100" lvl="1"/>
            <a:r>
              <a:rPr lang="en-US" dirty="0">
                <a:solidFill>
                  <a:srgbClr val="E78655"/>
                </a:solidFill>
              </a:rPr>
              <a:t>STD-007-CPP</a:t>
            </a:r>
            <a:r>
              <a:rPr lang="en-US" dirty="0">
                <a:solidFill>
                  <a:srgbClr val="CEB796"/>
                </a:solidFill>
              </a:rPr>
              <a:t>: Use Meaningful Exception Handling</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699751"/>
                </a:solidFill>
              </a:rPr>
              <a:t>Unit Testing: </a:t>
            </a:r>
            <a:br>
              <a:rPr lang="en-US" dirty="0">
                <a:solidFill>
                  <a:srgbClr val="699751"/>
                </a:solidFill>
              </a:rPr>
            </a:br>
            <a:r>
              <a:rPr lang="en-US" sz="2800" dirty="0">
                <a:solidFill>
                  <a:srgbClr val="E78655"/>
                </a:solidFill>
              </a:rPr>
              <a:t>Resizing Increases Collection</a:t>
            </a:r>
            <a:br>
              <a:rPr lang="en-US" dirty="0">
                <a:solidFill>
                  <a:srgbClr val="E78655"/>
                </a:solidFill>
              </a:rPr>
            </a:br>
            <a:endParaRPr dirty="0">
              <a:solidFill>
                <a:srgbClr val="699751"/>
              </a:solidFill>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DD5DA98-5C17-61B4-5F47-A6DC6F02AC46}"/>
              </a:ext>
            </a:extLst>
          </p:cNvPr>
          <p:cNvPicPr>
            <a:picLocks noChangeAspect="1"/>
          </p:cNvPicPr>
          <p:nvPr/>
        </p:nvPicPr>
        <p:blipFill>
          <a:blip r:embed="rId5"/>
          <a:stretch>
            <a:fillRect/>
          </a:stretch>
        </p:blipFill>
        <p:spPr>
          <a:xfrm>
            <a:off x="685800" y="2194560"/>
            <a:ext cx="10820400" cy="2256320"/>
          </a:xfrm>
          <a:prstGeom prst="rect">
            <a:avLst/>
          </a:prstGeom>
        </p:spPr>
      </p:pic>
      <p:pic>
        <p:nvPicPr>
          <p:cNvPr id="5" name="Picture 4">
            <a:extLst>
              <a:ext uri="{FF2B5EF4-FFF2-40B4-BE49-F238E27FC236}">
                <a16:creationId xmlns:a16="http://schemas.microsoft.com/office/drawing/2014/main" id="{47D72D4F-D0C0-1328-3BC0-E4A0411071A2}"/>
              </a:ext>
            </a:extLst>
          </p:cNvPr>
          <p:cNvPicPr>
            <a:picLocks noChangeAspect="1"/>
          </p:cNvPicPr>
          <p:nvPr/>
        </p:nvPicPr>
        <p:blipFill>
          <a:blip r:embed="rId6"/>
          <a:stretch>
            <a:fillRect/>
          </a:stretch>
        </p:blipFill>
        <p:spPr>
          <a:xfrm>
            <a:off x="1790700" y="5171043"/>
            <a:ext cx="8610600" cy="538965"/>
          </a:xfrm>
          <a:prstGeom prst="rect">
            <a:avLst/>
          </a:prstGeom>
        </p:spPr>
      </p:pic>
    </p:spTree>
    <p:custDataLst>
      <p:tags r:id="rId1"/>
    </p:custDataLst>
    <p:extLst>
      <p:ext uri="{BB962C8B-B14F-4D97-AF65-F5344CB8AC3E}">
        <p14:creationId xmlns:p14="http://schemas.microsoft.com/office/powerpoint/2010/main" val="2917421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3345</TotalTime>
  <Words>2472</Words>
  <Application>Microsoft Office PowerPoint</Application>
  <PresentationFormat>Widescreen</PresentationFormat>
  <Paragraphs>154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vt:lpstr>
      <vt:lpstr>Cambria Math</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Resizing Increases Collection </vt:lpstr>
      <vt:lpstr>Unit Testing: Resizing Decreases Collection</vt:lpstr>
      <vt:lpstr>Unit Testing: Resizing Decreases Collection To Zero</vt:lpstr>
      <vt:lpstr>Unit Testing: Testing Large Number of Elements</vt:lpstr>
      <vt:lpstr>Unit Testing: Testing Out of Range Exception (Upper Boundary)</vt:lpstr>
      <vt:lpstr>Unit Testing: Testing Out of Range Exception (Lower Boundary)</vt:lpstr>
      <vt:lpstr>AUTOMATION SUMMARY</vt:lpstr>
      <vt:lpstr>RISKS AND BENEFITS</vt:lpstr>
      <vt:lpstr>RECOMMENDATIONS</vt:lpstr>
      <vt:lpstr>CONCLUSIONS: </vt:lpstr>
      <vt:lpstr>REFERENCES</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Jeremiah Boothe</cp:lastModifiedBy>
  <cp:revision>4</cp:revision>
  <dcterms:created xsi:type="dcterms:W3CDTF">2020-08-19T17:59:24Z</dcterms:created>
  <dcterms:modified xsi:type="dcterms:W3CDTF">2024-08-25T02:15:05Z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