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0ED8-AD83-488D-86EB-46F05D918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812ED-DAB0-4061-901A-E9CE59783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0FCA5-4BD2-4143-9A42-527C5606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CA3D-6641-4EB5-8849-8C52F4DC932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D5211-85D3-4057-93E0-C86F4DC7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C68BC-F72F-44C3-A83B-66795929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DED7-C0C2-4E2B-8FBD-D13F0344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C3-F0E0-4BA6-93F2-1E75F854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9B4EC-D5DA-4E38-A46D-9A9DDE510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4B6FE-1CC0-4A71-991E-4A952821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CA3D-6641-4EB5-8849-8C52F4DC932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C9C65-918E-4B2F-8FF3-969E0464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1B7D-0367-460F-94D8-CF689DA3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DED7-C0C2-4E2B-8FBD-D13F0344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7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A37F0-F33E-4912-B0B9-E7D6642E7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E2ED7-54E4-444B-B081-668B1D340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0FD6F-9527-484B-9A8C-A7DB0105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CA3D-6641-4EB5-8849-8C52F4DC932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BC9EC-9DD2-4FFC-8FD5-A7603D4A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EDC4-EB7E-40AB-BD67-BE389059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DED7-C0C2-4E2B-8FBD-D13F0344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30E3-AAEB-4C98-AA10-59EAEB80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AE6DF-903B-4489-B6CF-4F7F4FC2B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79A56-4179-4B28-911B-7A4AD792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CA3D-6641-4EB5-8849-8C52F4DC932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84D8-F235-4E28-A9D5-C1848550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754C4-4130-4C26-9A30-2776523E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DED7-C0C2-4E2B-8FBD-D13F0344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F5DB-F6E9-490C-913D-FC7F7BC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13F6C-11D7-4722-BAB6-E0FFF363A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5A32F-5CC1-468B-A8F7-F23FE507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CA3D-6641-4EB5-8849-8C52F4DC932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A6E93-3336-42FC-BC7E-101CE26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65F7-BDED-43D9-BDB0-B4E74723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DED7-C0C2-4E2B-8FBD-D13F0344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3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800F-5B55-45C0-AB94-DA28817D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6DA4-09E1-4F47-A21E-A24BFE933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C9E1D-B220-4E03-BA82-D0A17A261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272FD-3F78-42E3-989F-4862217D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CA3D-6641-4EB5-8849-8C52F4DC932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B9AEE-024D-4E33-8710-B3A46BD4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46DC5-18D8-4199-A99F-0D4C29C6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DED7-C0C2-4E2B-8FBD-D13F0344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9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CF6C-A499-453D-BF38-A6133FC5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008D2-A1C3-4394-AE03-1B89F366A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45A17-0FF2-4D7E-83AF-D9896EB83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99A88-B825-4197-A26C-151FC043D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C6230-4546-467A-9888-310E74E11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7D135-C93C-42CF-93B3-51EE50C8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CA3D-6641-4EB5-8849-8C52F4DC932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E5CFA-DF46-4150-8E58-C905761F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4B4FF-A2BA-49F8-804C-1C86E968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DED7-C0C2-4E2B-8FBD-D13F0344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9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83AB-0A79-466D-92E9-0F3CC60D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5E48F-3093-4B6B-BAC4-813D9B3B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CA3D-6641-4EB5-8849-8C52F4DC932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44C5D-172A-41FB-A0B2-D55E1C79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BC451-8D24-48F6-9367-3C76B4D3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DED7-C0C2-4E2B-8FBD-D13F0344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1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94128-7A3F-4D70-83D9-C336E7C9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CA3D-6641-4EB5-8849-8C52F4DC932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C2E28-5DCC-4ABD-A745-DC0A77E9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C35B3-A399-4E84-ADEE-EAED192E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DED7-C0C2-4E2B-8FBD-D13F0344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2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7203-7379-4A21-9A65-C2A492B7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3FA1D-3D70-47AF-9641-774393C35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0DAB5-D306-4350-9974-879F0F1CF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9C5CE-020C-4214-AAC6-79F9F099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CA3D-6641-4EB5-8849-8C52F4DC932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83D59-D0A2-4577-9511-19968797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B6E28-5026-4E97-928D-F33B2ADF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DED7-C0C2-4E2B-8FBD-D13F0344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3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C578-D651-4777-89E3-A66A7E441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D336B-6444-4FD2-93AE-FF7C41C22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99179-7290-457D-9865-1D12BBC6D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6B472-35F8-40AC-B21C-36E8E875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CA3D-6641-4EB5-8849-8C52F4DC932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2A7A5-A90B-4CF0-8B25-6E6F8B4F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A4C05-6A7D-4A23-9031-0A330738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DED7-C0C2-4E2B-8FBD-D13F0344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4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88675-F0F6-42C0-935E-6DA3BFF9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15050-F9E7-405B-B4D2-D4A5EF29D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1F0C5-B7F8-452E-97BD-8E3E55C5C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9CA3D-6641-4EB5-8849-8C52F4DC932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FFC44-6105-4C58-AC57-FB4FD85F0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03F6-A9F6-4B91-AA24-C566004F3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ADED7-C0C2-4E2B-8FBD-D13F0344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7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DAB9738-8853-47A9-B9D2-2A3EF18B4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23938"/>
            <a:ext cx="59436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E5B2CF-C590-4477-9866-2E8488F66687}"/>
              </a:ext>
            </a:extLst>
          </p:cNvPr>
          <p:cNvCxnSpPr>
            <a:cxnSpLocks/>
          </p:cNvCxnSpPr>
          <p:nvPr/>
        </p:nvCxnSpPr>
        <p:spPr>
          <a:xfrm>
            <a:off x="4282558" y="1092994"/>
            <a:ext cx="0" cy="409575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9B5A57-6810-432C-8D17-27E78A964F4F}"/>
              </a:ext>
            </a:extLst>
          </p:cNvPr>
          <p:cNvCxnSpPr>
            <a:cxnSpLocks/>
          </p:cNvCxnSpPr>
          <p:nvPr/>
        </p:nvCxnSpPr>
        <p:spPr>
          <a:xfrm>
            <a:off x="4742140" y="1092994"/>
            <a:ext cx="0" cy="409575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3AC5FD-3419-421E-8D47-4520978B2EB0}"/>
              </a:ext>
            </a:extLst>
          </p:cNvPr>
          <p:cNvCxnSpPr>
            <a:cxnSpLocks/>
          </p:cNvCxnSpPr>
          <p:nvPr/>
        </p:nvCxnSpPr>
        <p:spPr>
          <a:xfrm>
            <a:off x="5205690" y="1092994"/>
            <a:ext cx="0" cy="409575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161A76-F5B4-477B-A3F7-CA2BA6086D9D}"/>
              </a:ext>
            </a:extLst>
          </p:cNvPr>
          <p:cNvCxnSpPr>
            <a:cxnSpLocks/>
          </p:cNvCxnSpPr>
          <p:nvPr/>
        </p:nvCxnSpPr>
        <p:spPr>
          <a:xfrm>
            <a:off x="5669240" y="1094582"/>
            <a:ext cx="0" cy="409575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243BB2-E94D-42E8-8F3D-4214A37F716B}"/>
              </a:ext>
            </a:extLst>
          </p:cNvPr>
          <p:cNvCxnSpPr>
            <a:cxnSpLocks/>
          </p:cNvCxnSpPr>
          <p:nvPr/>
        </p:nvCxnSpPr>
        <p:spPr>
          <a:xfrm>
            <a:off x="6120090" y="1092994"/>
            <a:ext cx="0" cy="409575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272C7E-C986-4860-91E8-478D8E5E0DDA}"/>
              </a:ext>
            </a:extLst>
          </p:cNvPr>
          <p:cNvCxnSpPr>
            <a:cxnSpLocks/>
          </p:cNvCxnSpPr>
          <p:nvPr/>
        </p:nvCxnSpPr>
        <p:spPr>
          <a:xfrm>
            <a:off x="6577290" y="1092994"/>
            <a:ext cx="0" cy="409575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6B1C20-681F-4362-AF2B-F3807AD34924}"/>
              </a:ext>
            </a:extLst>
          </p:cNvPr>
          <p:cNvCxnSpPr>
            <a:cxnSpLocks/>
          </p:cNvCxnSpPr>
          <p:nvPr/>
        </p:nvCxnSpPr>
        <p:spPr>
          <a:xfrm>
            <a:off x="7043221" y="1094582"/>
            <a:ext cx="0" cy="409575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B391B4-4E29-40D1-9E0B-7360EC44B959}"/>
              </a:ext>
            </a:extLst>
          </p:cNvPr>
          <p:cNvCxnSpPr>
            <a:cxnSpLocks/>
          </p:cNvCxnSpPr>
          <p:nvPr/>
        </p:nvCxnSpPr>
        <p:spPr>
          <a:xfrm>
            <a:off x="7509152" y="1094582"/>
            <a:ext cx="0" cy="409575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68B089-6A5F-42E4-9DCB-7313743FEE8B}"/>
              </a:ext>
            </a:extLst>
          </p:cNvPr>
          <p:cNvCxnSpPr>
            <a:cxnSpLocks/>
          </p:cNvCxnSpPr>
          <p:nvPr/>
        </p:nvCxnSpPr>
        <p:spPr>
          <a:xfrm>
            <a:off x="7963971" y="1094582"/>
            <a:ext cx="0" cy="409575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A30588-7A79-4EE2-B0C6-0D6EB7495BC2}"/>
              </a:ext>
            </a:extLst>
          </p:cNvPr>
          <p:cNvCxnSpPr>
            <a:cxnSpLocks/>
          </p:cNvCxnSpPr>
          <p:nvPr/>
        </p:nvCxnSpPr>
        <p:spPr>
          <a:xfrm>
            <a:off x="8414821" y="1094582"/>
            <a:ext cx="0" cy="409575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E6B02F-AF43-4CF3-BDA3-CCDDC065BA44}"/>
              </a:ext>
            </a:extLst>
          </p:cNvPr>
          <p:cNvCxnSpPr>
            <a:cxnSpLocks/>
          </p:cNvCxnSpPr>
          <p:nvPr/>
        </p:nvCxnSpPr>
        <p:spPr>
          <a:xfrm rot="5400000">
            <a:off x="6356056" y="-1027402"/>
            <a:ext cx="0" cy="504248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5E82E8-59DC-49A6-9AC1-E9BF0E0FC8C0}"/>
              </a:ext>
            </a:extLst>
          </p:cNvPr>
          <p:cNvCxnSpPr>
            <a:cxnSpLocks/>
          </p:cNvCxnSpPr>
          <p:nvPr/>
        </p:nvCxnSpPr>
        <p:spPr>
          <a:xfrm rot="5400000">
            <a:off x="6354101" y="-573375"/>
            <a:ext cx="0" cy="504248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DA6B2E-62E9-4164-82E3-6DEBE0F3BE06}"/>
              </a:ext>
            </a:extLst>
          </p:cNvPr>
          <p:cNvCxnSpPr>
            <a:cxnSpLocks/>
          </p:cNvCxnSpPr>
          <p:nvPr/>
        </p:nvCxnSpPr>
        <p:spPr>
          <a:xfrm rot="5400000">
            <a:off x="6356056" y="-120145"/>
            <a:ext cx="0" cy="504248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995B86-48B1-4CB7-8083-BD985E2B082B}"/>
              </a:ext>
            </a:extLst>
          </p:cNvPr>
          <p:cNvCxnSpPr>
            <a:cxnSpLocks/>
          </p:cNvCxnSpPr>
          <p:nvPr/>
        </p:nvCxnSpPr>
        <p:spPr>
          <a:xfrm rot="5400000">
            <a:off x="6356056" y="334674"/>
            <a:ext cx="0" cy="504248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3F2C39-BC3B-40EB-912D-6CF63561A4B4}"/>
              </a:ext>
            </a:extLst>
          </p:cNvPr>
          <p:cNvCxnSpPr>
            <a:cxnSpLocks/>
          </p:cNvCxnSpPr>
          <p:nvPr/>
        </p:nvCxnSpPr>
        <p:spPr>
          <a:xfrm rot="5400000">
            <a:off x="6354101" y="791079"/>
            <a:ext cx="0" cy="504248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E35A87-F4E2-4D0D-8453-9D01AD89543F}"/>
              </a:ext>
            </a:extLst>
          </p:cNvPr>
          <p:cNvCxnSpPr>
            <a:cxnSpLocks/>
          </p:cNvCxnSpPr>
          <p:nvPr/>
        </p:nvCxnSpPr>
        <p:spPr>
          <a:xfrm rot="5400000">
            <a:off x="6354101" y="1242724"/>
            <a:ext cx="0" cy="504248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1E77C4-C17B-4708-84BD-3B54E318024B}"/>
              </a:ext>
            </a:extLst>
          </p:cNvPr>
          <p:cNvCxnSpPr>
            <a:cxnSpLocks/>
          </p:cNvCxnSpPr>
          <p:nvPr/>
        </p:nvCxnSpPr>
        <p:spPr>
          <a:xfrm rot="5400000">
            <a:off x="6354101" y="1697543"/>
            <a:ext cx="0" cy="504248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4EDDB77-8B25-4648-87DC-E1FF0707A659}"/>
              </a:ext>
            </a:extLst>
          </p:cNvPr>
          <p:cNvCxnSpPr>
            <a:cxnSpLocks/>
          </p:cNvCxnSpPr>
          <p:nvPr/>
        </p:nvCxnSpPr>
        <p:spPr>
          <a:xfrm rot="5400000">
            <a:off x="6354101" y="2153155"/>
            <a:ext cx="0" cy="504248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A9EC109-AE57-46F3-884F-5B11F0F929DC}"/>
              </a:ext>
            </a:extLst>
          </p:cNvPr>
          <p:cNvSpPr/>
          <p:nvPr/>
        </p:nvSpPr>
        <p:spPr>
          <a:xfrm flipH="1">
            <a:off x="4243414" y="1821650"/>
            <a:ext cx="71389" cy="76674"/>
          </a:xfrm>
          <a:prstGeom prst="ellipse">
            <a:avLst/>
          </a:prstGeom>
          <a:solidFill>
            <a:srgbClr val="FF0C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C0E88C-120B-4887-B1FC-DAEF0E408A93}"/>
              </a:ext>
            </a:extLst>
          </p:cNvPr>
          <p:cNvCxnSpPr>
            <a:cxnSpLocks/>
            <a:endCxn id="37" idx="6"/>
          </p:cNvCxnSpPr>
          <p:nvPr/>
        </p:nvCxnSpPr>
        <p:spPr>
          <a:xfrm>
            <a:off x="3781425" y="1859987"/>
            <a:ext cx="461989" cy="0"/>
          </a:xfrm>
          <a:prstGeom prst="line">
            <a:avLst/>
          </a:prstGeom>
          <a:ln w="12700">
            <a:solidFill>
              <a:srgbClr val="FF0C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8558678-FAB5-4524-A23D-F6191F56831A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4279108" y="1898324"/>
            <a:ext cx="0" cy="3340426"/>
          </a:xfrm>
          <a:prstGeom prst="line">
            <a:avLst/>
          </a:prstGeom>
          <a:ln w="12700">
            <a:solidFill>
              <a:srgbClr val="FF0C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FCA852F-5AA4-44A5-952F-3BF0F9A80AD4}"/>
              </a:ext>
            </a:extLst>
          </p:cNvPr>
          <p:cNvSpPr/>
          <p:nvPr/>
        </p:nvSpPr>
        <p:spPr>
          <a:xfrm flipH="1">
            <a:off x="4707758" y="1978019"/>
            <a:ext cx="71389" cy="76674"/>
          </a:xfrm>
          <a:prstGeom prst="ellipse">
            <a:avLst/>
          </a:prstGeom>
          <a:solidFill>
            <a:srgbClr val="FF0C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5A64E83-996B-4F70-AE3A-F60811EFC182}"/>
              </a:ext>
            </a:extLst>
          </p:cNvPr>
          <p:cNvCxnSpPr>
            <a:cxnSpLocks/>
            <a:endCxn id="73" idx="6"/>
          </p:cNvCxnSpPr>
          <p:nvPr/>
        </p:nvCxnSpPr>
        <p:spPr>
          <a:xfrm>
            <a:off x="3779044" y="2016356"/>
            <a:ext cx="928714" cy="0"/>
          </a:xfrm>
          <a:prstGeom prst="line">
            <a:avLst/>
          </a:prstGeom>
          <a:ln w="12700">
            <a:solidFill>
              <a:srgbClr val="FF0C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0B5CCF1-E3F9-4FF8-87C6-85DF95A8696B}"/>
              </a:ext>
            </a:extLst>
          </p:cNvPr>
          <p:cNvCxnSpPr>
            <a:cxnSpLocks/>
            <a:endCxn id="73" idx="4"/>
          </p:cNvCxnSpPr>
          <p:nvPr/>
        </p:nvCxnSpPr>
        <p:spPr>
          <a:xfrm flipV="1">
            <a:off x="4739759" y="2054693"/>
            <a:ext cx="3693" cy="3181676"/>
          </a:xfrm>
          <a:prstGeom prst="line">
            <a:avLst/>
          </a:prstGeom>
          <a:ln w="12700">
            <a:solidFill>
              <a:srgbClr val="FF0C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6F178E41-B5F9-4489-9C39-4656F43FBCFC}"/>
              </a:ext>
            </a:extLst>
          </p:cNvPr>
          <p:cNvSpPr/>
          <p:nvPr/>
        </p:nvSpPr>
        <p:spPr>
          <a:xfrm flipH="1">
            <a:off x="5168927" y="2134388"/>
            <a:ext cx="71389" cy="76674"/>
          </a:xfrm>
          <a:prstGeom prst="ellipse">
            <a:avLst/>
          </a:prstGeom>
          <a:solidFill>
            <a:srgbClr val="FF0C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ABAC40-F4B9-4371-906A-A7E9629DFEAF}"/>
              </a:ext>
            </a:extLst>
          </p:cNvPr>
          <p:cNvCxnSpPr>
            <a:cxnSpLocks/>
            <a:endCxn id="78" idx="6"/>
          </p:cNvCxnSpPr>
          <p:nvPr/>
        </p:nvCxnSpPr>
        <p:spPr>
          <a:xfrm>
            <a:off x="3788836" y="2172220"/>
            <a:ext cx="1380091" cy="505"/>
          </a:xfrm>
          <a:prstGeom prst="line">
            <a:avLst/>
          </a:prstGeom>
          <a:ln w="12700">
            <a:solidFill>
              <a:srgbClr val="FF0C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8C8C2F5-22AE-433D-AA11-C878E0912DA4}"/>
              </a:ext>
            </a:extLst>
          </p:cNvPr>
          <p:cNvCxnSpPr>
            <a:cxnSpLocks/>
            <a:endCxn id="78" idx="4"/>
          </p:cNvCxnSpPr>
          <p:nvPr/>
        </p:nvCxnSpPr>
        <p:spPr>
          <a:xfrm flipV="1">
            <a:off x="5204621" y="2211062"/>
            <a:ext cx="0" cy="3025307"/>
          </a:xfrm>
          <a:prstGeom prst="line">
            <a:avLst/>
          </a:prstGeom>
          <a:ln w="12700">
            <a:solidFill>
              <a:srgbClr val="FF0C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630BAB07-ED33-43EE-A4F3-FC10652C0C20}"/>
              </a:ext>
            </a:extLst>
          </p:cNvPr>
          <p:cNvGrpSpPr/>
          <p:nvPr/>
        </p:nvGrpSpPr>
        <p:grpSpPr>
          <a:xfrm>
            <a:off x="3782247" y="1491459"/>
            <a:ext cx="838174" cy="453853"/>
            <a:chOff x="3779044" y="2401096"/>
            <a:chExt cx="821532" cy="454819"/>
          </a:xfrm>
        </p:grpSpPr>
        <p:cxnSp>
          <p:nvCxnSpPr>
            <p:cNvPr id="1031" name="Straight Connector 1030">
              <a:extLst>
                <a:ext uri="{FF2B5EF4-FFF2-40B4-BE49-F238E27FC236}">
                  <a16:creationId xmlns:a16="http://schemas.microsoft.com/office/drawing/2014/main" id="{AB026179-4597-41FA-95C9-9AD66CB714D7}"/>
                </a:ext>
              </a:extLst>
            </p:cNvPr>
            <p:cNvCxnSpPr/>
            <p:nvPr/>
          </p:nvCxnSpPr>
          <p:spPr>
            <a:xfrm>
              <a:off x="3779044" y="2629924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C698CBA-DFA0-4326-BA3B-D81F881B8F10}"/>
                </a:ext>
              </a:extLst>
            </p:cNvPr>
            <p:cNvCxnSpPr/>
            <p:nvPr/>
          </p:nvCxnSpPr>
          <p:spPr>
            <a:xfrm>
              <a:off x="3779044" y="2518006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685D013-DD49-463A-897F-BE10780BFCA0}"/>
                </a:ext>
              </a:extLst>
            </p:cNvPr>
            <p:cNvCxnSpPr/>
            <p:nvPr/>
          </p:nvCxnSpPr>
          <p:spPr>
            <a:xfrm>
              <a:off x="3779044" y="2401096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709C9D2-D4AC-45E5-A3A2-AA5878BFB1F2}"/>
                </a:ext>
              </a:extLst>
            </p:cNvPr>
            <p:cNvCxnSpPr/>
            <p:nvPr/>
          </p:nvCxnSpPr>
          <p:spPr>
            <a:xfrm>
              <a:off x="3779044" y="2855915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3E776A3-204F-4562-ABF0-1A3E89FB57B2}"/>
                </a:ext>
              </a:extLst>
            </p:cNvPr>
            <p:cNvCxnSpPr/>
            <p:nvPr/>
          </p:nvCxnSpPr>
          <p:spPr>
            <a:xfrm>
              <a:off x="3779044" y="2744227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0251B8B-EF48-4E13-A690-941EDFAC6B1E}"/>
              </a:ext>
            </a:extLst>
          </p:cNvPr>
          <p:cNvGrpSpPr/>
          <p:nvPr/>
        </p:nvGrpSpPr>
        <p:grpSpPr>
          <a:xfrm>
            <a:off x="3775077" y="1944358"/>
            <a:ext cx="838174" cy="452899"/>
            <a:chOff x="3779044" y="2401096"/>
            <a:chExt cx="821532" cy="454819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1EC7641-386E-4855-A894-4F3A9E9D6EBC}"/>
                </a:ext>
              </a:extLst>
            </p:cNvPr>
            <p:cNvCxnSpPr/>
            <p:nvPr/>
          </p:nvCxnSpPr>
          <p:spPr>
            <a:xfrm>
              <a:off x="3779044" y="2629924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B441A1A-96CA-4513-BFE7-AEE0F41C9BD2}"/>
                </a:ext>
              </a:extLst>
            </p:cNvPr>
            <p:cNvCxnSpPr/>
            <p:nvPr/>
          </p:nvCxnSpPr>
          <p:spPr>
            <a:xfrm>
              <a:off x="3779044" y="2518006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BF9982B-3EFE-42DF-9356-9E7862FD0B9F}"/>
                </a:ext>
              </a:extLst>
            </p:cNvPr>
            <p:cNvCxnSpPr/>
            <p:nvPr/>
          </p:nvCxnSpPr>
          <p:spPr>
            <a:xfrm>
              <a:off x="3779044" y="2401096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45EAC7D-5DB7-4554-A7D2-6E4C565BD5C9}"/>
                </a:ext>
              </a:extLst>
            </p:cNvPr>
            <p:cNvCxnSpPr/>
            <p:nvPr/>
          </p:nvCxnSpPr>
          <p:spPr>
            <a:xfrm>
              <a:off x="3779044" y="2855915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42A6F50-46BA-4C50-96D0-10ABFCBA1A81}"/>
                </a:ext>
              </a:extLst>
            </p:cNvPr>
            <p:cNvCxnSpPr/>
            <p:nvPr/>
          </p:nvCxnSpPr>
          <p:spPr>
            <a:xfrm>
              <a:off x="3779044" y="2744227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A173E69-917A-4E05-8C7D-19BB903125ED}"/>
              </a:ext>
            </a:extLst>
          </p:cNvPr>
          <p:cNvGrpSpPr/>
          <p:nvPr/>
        </p:nvGrpSpPr>
        <p:grpSpPr>
          <a:xfrm>
            <a:off x="3788836" y="2399178"/>
            <a:ext cx="838174" cy="457354"/>
            <a:chOff x="3779044" y="2401096"/>
            <a:chExt cx="821532" cy="454819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BA2ED6D-A52A-48A1-A474-958B2465A917}"/>
                </a:ext>
              </a:extLst>
            </p:cNvPr>
            <p:cNvCxnSpPr/>
            <p:nvPr/>
          </p:nvCxnSpPr>
          <p:spPr>
            <a:xfrm>
              <a:off x="3779044" y="2629924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8208D1F-D636-478B-B491-4168D2708000}"/>
                </a:ext>
              </a:extLst>
            </p:cNvPr>
            <p:cNvCxnSpPr/>
            <p:nvPr/>
          </p:nvCxnSpPr>
          <p:spPr>
            <a:xfrm>
              <a:off x="3779044" y="2518006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AB22B15-40F8-4722-A528-112E7E96F63F}"/>
                </a:ext>
              </a:extLst>
            </p:cNvPr>
            <p:cNvCxnSpPr/>
            <p:nvPr/>
          </p:nvCxnSpPr>
          <p:spPr>
            <a:xfrm>
              <a:off x="3779044" y="2401096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8EC6441-DEFE-4B20-B5AF-4B7E3D06B1A8}"/>
                </a:ext>
              </a:extLst>
            </p:cNvPr>
            <p:cNvCxnSpPr/>
            <p:nvPr/>
          </p:nvCxnSpPr>
          <p:spPr>
            <a:xfrm>
              <a:off x="3779044" y="2855915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64B2B97-CBE3-4ED6-BE78-E04FF557D125}"/>
                </a:ext>
              </a:extLst>
            </p:cNvPr>
            <p:cNvCxnSpPr/>
            <p:nvPr/>
          </p:nvCxnSpPr>
          <p:spPr>
            <a:xfrm>
              <a:off x="3779044" y="2744227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DFE55E5-D951-4A03-96BE-912D3EE5D43A}"/>
              </a:ext>
            </a:extLst>
          </p:cNvPr>
          <p:cNvGrpSpPr/>
          <p:nvPr/>
        </p:nvGrpSpPr>
        <p:grpSpPr>
          <a:xfrm>
            <a:off x="3807898" y="2856532"/>
            <a:ext cx="838174" cy="456399"/>
            <a:chOff x="3779044" y="2401096"/>
            <a:chExt cx="821532" cy="454819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D6F4544-6E3E-4BF5-8A17-18C22E2ECE44}"/>
                </a:ext>
              </a:extLst>
            </p:cNvPr>
            <p:cNvCxnSpPr/>
            <p:nvPr/>
          </p:nvCxnSpPr>
          <p:spPr>
            <a:xfrm>
              <a:off x="3779044" y="2629924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C66EB11-7995-4CD2-A48D-3C90199A05EB}"/>
                </a:ext>
              </a:extLst>
            </p:cNvPr>
            <p:cNvCxnSpPr/>
            <p:nvPr/>
          </p:nvCxnSpPr>
          <p:spPr>
            <a:xfrm>
              <a:off x="3779044" y="2518006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29AAA74-2405-4FB9-AB90-775717FD651C}"/>
                </a:ext>
              </a:extLst>
            </p:cNvPr>
            <p:cNvCxnSpPr/>
            <p:nvPr/>
          </p:nvCxnSpPr>
          <p:spPr>
            <a:xfrm>
              <a:off x="3779044" y="2401096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7B4311A-70D6-4AE7-813F-F0AEE3D4228C}"/>
                </a:ext>
              </a:extLst>
            </p:cNvPr>
            <p:cNvCxnSpPr/>
            <p:nvPr/>
          </p:nvCxnSpPr>
          <p:spPr>
            <a:xfrm>
              <a:off x="3779044" y="2855915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465C1CE-B9D3-40CD-9D53-64639D4B2334}"/>
                </a:ext>
              </a:extLst>
            </p:cNvPr>
            <p:cNvCxnSpPr/>
            <p:nvPr/>
          </p:nvCxnSpPr>
          <p:spPr>
            <a:xfrm>
              <a:off x="3779044" y="2744227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5314254-FEA6-423E-857C-F7DD31622E8F}"/>
              </a:ext>
            </a:extLst>
          </p:cNvPr>
          <p:cNvGrpSpPr/>
          <p:nvPr/>
        </p:nvGrpSpPr>
        <p:grpSpPr>
          <a:xfrm>
            <a:off x="3792555" y="3312145"/>
            <a:ext cx="838174" cy="451028"/>
            <a:chOff x="3779044" y="2401096"/>
            <a:chExt cx="821532" cy="454819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29835CC-F490-4710-A7BE-300D663898FC}"/>
                </a:ext>
              </a:extLst>
            </p:cNvPr>
            <p:cNvCxnSpPr/>
            <p:nvPr/>
          </p:nvCxnSpPr>
          <p:spPr>
            <a:xfrm>
              <a:off x="3779044" y="2629924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B5CAFB9-2D75-4999-AA83-3BC2BD9D73BC}"/>
                </a:ext>
              </a:extLst>
            </p:cNvPr>
            <p:cNvCxnSpPr/>
            <p:nvPr/>
          </p:nvCxnSpPr>
          <p:spPr>
            <a:xfrm>
              <a:off x="3779044" y="2518006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A1BF0F5-A842-47A6-BFF1-280AECA088BA}"/>
                </a:ext>
              </a:extLst>
            </p:cNvPr>
            <p:cNvCxnSpPr/>
            <p:nvPr/>
          </p:nvCxnSpPr>
          <p:spPr>
            <a:xfrm>
              <a:off x="3779044" y="2401096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D9DDE3A-0734-4E8B-A59D-4A15521C6199}"/>
                </a:ext>
              </a:extLst>
            </p:cNvPr>
            <p:cNvCxnSpPr/>
            <p:nvPr/>
          </p:nvCxnSpPr>
          <p:spPr>
            <a:xfrm>
              <a:off x="3779044" y="2855915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AA872B8-8C9F-455A-8BC2-5DABB412DC41}"/>
                </a:ext>
              </a:extLst>
            </p:cNvPr>
            <p:cNvCxnSpPr/>
            <p:nvPr/>
          </p:nvCxnSpPr>
          <p:spPr>
            <a:xfrm>
              <a:off x="3779044" y="2744227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D403ACB-0BE2-449E-B9A9-D2204D0F955C}"/>
              </a:ext>
            </a:extLst>
          </p:cNvPr>
          <p:cNvGrpSpPr/>
          <p:nvPr/>
        </p:nvGrpSpPr>
        <p:grpSpPr>
          <a:xfrm>
            <a:off x="3788836" y="3763172"/>
            <a:ext cx="838174" cy="454817"/>
            <a:chOff x="3779044" y="2401096"/>
            <a:chExt cx="821532" cy="454819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0B63C92-457F-4D2B-95CA-C0A5A8559901}"/>
                </a:ext>
              </a:extLst>
            </p:cNvPr>
            <p:cNvCxnSpPr/>
            <p:nvPr/>
          </p:nvCxnSpPr>
          <p:spPr>
            <a:xfrm>
              <a:off x="3779044" y="2629924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7ACB26B-C693-4D0A-8928-A694B840D794}"/>
                </a:ext>
              </a:extLst>
            </p:cNvPr>
            <p:cNvCxnSpPr/>
            <p:nvPr/>
          </p:nvCxnSpPr>
          <p:spPr>
            <a:xfrm>
              <a:off x="3779044" y="2518006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25CE9BC-8531-429D-B544-59DB1B9CB786}"/>
                </a:ext>
              </a:extLst>
            </p:cNvPr>
            <p:cNvCxnSpPr/>
            <p:nvPr/>
          </p:nvCxnSpPr>
          <p:spPr>
            <a:xfrm>
              <a:off x="3779044" y="2401096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2505E47-5CD7-4A46-B541-E201B6997001}"/>
                </a:ext>
              </a:extLst>
            </p:cNvPr>
            <p:cNvCxnSpPr/>
            <p:nvPr/>
          </p:nvCxnSpPr>
          <p:spPr>
            <a:xfrm>
              <a:off x="3779044" y="2855915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BAF2B18-700A-4EB2-8D21-181CCDFE91BE}"/>
                </a:ext>
              </a:extLst>
            </p:cNvPr>
            <p:cNvCxnSpPr/>
            <p:nvPr/>
          </p:nvCxnSpPr>
          <p:spPr>
            <a:xfrm>
              <a:off x="3779044" y="2744227"/>
              <a:ext cx="82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Oval 134">
            <a:extLst>
              <a:ext uri="{FF2B5EF4-FFF2-40B4-BE49-F238E27FC236}">
                <a16:creationId xmlns:a16="http://schemas.microsoft.com/office/drawing/2014/main" id="{7FA1EF83-D9F3-41A6-AD61-F1A82996E4C6}"/>
              </a:ext>
            </a:extLst>
          </p:cNvPr>
          <p:cNvSpPr/>
          <p:nvPr/>
        </p:nvSpPr>
        <p:spPr>
          <a:xfrm flipH="1">
            <a:off x="5633272" y="2305841"/>
            <a:ext cx="71389" cy="76674"/>
          </a:xfrm>
          <a:prstGeom prst="ellipse">
            <a:avLst/>
          </a:prstGeom>
          <a:solidFill>
            <a:srgbClr val="FF0C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CC79A04-A27D-44E3-91D9-6940AA289EBF}"/>
              </a:ext>
            </a:extLst>
          </p:cNvPr>
          <p:cNvCxnSpPr>
            <a:cxnSpLocks/>
            <a:endCxn id="135" idx="6"/>
          </p:cNvCxnSpPr>
          <p:nvPr/>
        </p:nvCxnSpPr>
        <p:spPr>
          <a:xfrm>
            <a:off x="3788836" y="2339980"/>
            <a:ext cx="1844436" cy="4198"/>
          </a:xfrm>
          <a:prstGeom prst="line">
            <a:avLst/>
          </a:prstGeom>
          <a:ln w="12700">
            <a:solidFill>
              <a:srgbClr val="FF0C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EDDF0DC-518C-4191-BC57-928D88CCDAFE}"/>
              </a:ext>
            </a:extLst>
          </p:cNvPr>
          <p:cNvCxnSpPr>
            <a:cxnSpLocks/>
            <a:endCxn id="135" idx="4"/>
          </p:cNvCxnSpPr>
          <p:nvPr/>
        </p:nvCxnSpPr>
        <p:spPr>
          <a:xfrm flipV="1">
            <a:off x="5668966" y="2382515"/>
            <a:ext cx="0" cy="2853854"/>
          </a:xfrm>
          <a:prstGeom prst="line">
            <a:avLst/>
          </a:prstGeom>
          <a:ln w="12700">
            <a:solidFill>
              <a:srgbClr val="FF0C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2A8E147E-A472-45B5-BE17-9691A49297B1}"/>
              </a:ext>
            </a:extLst>
          </p:cNvPr>
          <p:cNvSpPr/>
          <p:nvPr/>
        </p:nvSpPr>
        <p:spPr>
          <a:xfrm flipH="1">
            <a:off x="6084122" y="2487609"/>
            <a:ext cx="71389" cy="76674"/>
          </a:xfrm>
          <a:prstGeom prst="ellipse">
            <a:avLst/>
          </a:prstGeom>
          <a:solidFill>
            <a:srgbClr val="FF0C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BFD30FC-CB22-4C8E-A7D3-ED1C61779B2E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3788836" y="2518525"/>
            <a:ext cx="2295286" cy="7421"/>
          </a:xfrm>
          <a:prstGeom prst="line">
            <a:avLst/>
          </a:prstGeom>
          <a:ln w="12700">
            <a:solidFill>
              <a:srgbClr val="FF0C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40B4F41-19C0-4966-B465-8F0ED757931F}"/>
              </a:ext>
            </a:extLst>
          </p:cNvPr>
          <p:cNvCxnSpPr>
            <a:cxnSpLocks/>
            <a:endCxn id="139" idx="4"/>
          </p:cNvCxnSpPr>
          <p:nvPr/>
        </p:nvCxnSpPr>
        <p:spPr>
          <a:xfrm flipV="1">
            <a:off x="6119816" y="2564283"/>
            <a:ext cx="0" cy="2672086"/>
          </a:xfrm>
          <a:prstGeom prst="line">
            <a:avLst/>
          </a:prstGeom>
          <a:ln w="12700">
            <a:solidFill>
              <a:srgbClr val="FF0C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4ED22E80-0EA9-402E-94A1-C75D44EBA4DB}"/>
              </a:ext>
            </a:extLst>
          </p:cNvPr>
          <p:cNvSpPr/>
          <p:nvPr/>
        </p:nvSpPr>
        <p:spPr>
          <a:xfrm flipH="1">
            <a:off x="6538949" y="2690021"/>
            <a:ext cx="71389" cy="76674"/>
          </a:xfrm>
          <a:prstGeom prst="ellipse">
            <a:avLst/>
          </a:prstGeom>
          <a:solidFill>
            <a:srgbClr val="FF0C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C21A3FD-AD2B-4A8A-BB37-689C26EDD0C4}"/>
              </a:ext>
            </a:extLst>
          </p:cNvPr>
          <p:cNvCxnSpPr>
            <a:cxnSpLocks/>
            <a:endCxn id="151" idx="6"/>
          </p:cNvCxnSpPr>
          <p:nvPr/>
        </p:nvCxnSpPr>
        <p:spPr>
          <a:xfrm>
            <a:off x="3782247" y="2720415"/>
            <a:ext cx="2756702" cy="7943"/>
          </a:xfrm>
          <a:prstGeom prst="line">
            <a:avLst/>
          </a:prstGeom>
          <a:ln w="12700">
            <a:solidFill>
              <a:srgbClr val="FF0C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F23FE37-19ED-4AFE-80C6-4BAE4A46196B}"/>
              </a:ext>
            </a:extLst>
          </p:cNvPr>
          <p:cNvCxnSpPr>
            <a:cxnSpLocks/>
            <a:endCxn id="151" idx="4"/>
          </p:cNvCxnSpPr>
          <p:nvPr/>
        </p:nvCxnSpPr>
        <p:spPr>
          <a:xfrm flipV="1">
            <a:off x="6574643" y="2766695"/>
            <a:ext cx="0" cy="2469674"/>
          </a:xfrm>
          <a:prstGeom prst="line">
            <a:avLst/>
          </a:prstGeom>
          <a:ln w="12700">
            <a:solidFill>
              <a:srgbClr val="FF0C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18F76120-3DA8-4F18-955F-DEB5C0D1442C}"/>
              </a:ext>
            </a:extLst>
          </p:cNvPr>
          <p:cNvSpPr/>
          <p:nvPr/>
        </p:nvSpPr>
        <p:spPr>
          <a:xfrm flipH="1">
            <a:off x="7008849" y="2907509"/>
            <a:ext cx="71389" cy="76674"/>
          </a:xfrm>
          <a:prstGeom prst="ellipse">
            <a:avLst/>
          </a:prstGeom>
          <a:solidFill>
            <a:srgbClr val="FF0C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4FFCEEE-0AE3-41C2-9C1B-3460C9ABFB77}"/>
              </a:ext>
            </a:extLst>
          </p:cNvPr>
          <p:cNvCxnSpPr>
            <a:cxnSpLocks/>
            <a:endCxn id="156" idx="6"/>
          </p:cNvCxnSpPr>
          <p:nvPr/>
        </p:nvCxnSpPr>
        <p:spPr>
          <a:xfrm>
            <a:off x="3788836" y="2945815"/>
            <a:ext cx="3220013" cy="31"/>
          </a:xfrm>
          <a:prstGeom prst="line">
            <a:avLst/>
          </a:prstGeom>
          <a:ln w="12700">
            <a:solidFill>
              <a:srgbClr val="FF0C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320575C-3391-423A-9FC2-37BC1DA20CF0}"/>
              </a:ext>
            </a:extLst>
          </p:cNvPr>
          <p:cNvCxnSpPr>
            <a:cxnSpLocks/>
            <a:endCxn id="156" idx="4"/>
          </p:cNvCxnSpPr>
          <p:nvPr/>
        </p:nvCxnSpPr>
        <p:spPr>
          <a:xfrm flipV="1">
            <a:off x="7043221" y="2984183"/>
            <a:ext cx="1322" cy="2252186"/>
          </a:xfrm>
          <a:prstGeom prst="line">
            <a:avLst/>
          </a:prstGeom>
          <a:ln w="12700">
            <a:solidFill>
              <a:srgbClr val="FF0C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AF66505B-8C4B-46CD-A510-4320CEBF24C6}"/>
              </a:ext>
            </a:extLst>
          </p:cNvPr>
          <p:cNvSpPr/>
          <p:nvPr/>
        </p:nvSpPr>
        <p:spPr>
          <a:xfrm flipH="1">
            <a:off x="7473194" y="3148017"/>
            <a:ext cx="71389" cy="76674"/>
          </a:xfrm>
          <a:prstGeom prst="ellipse">
            <a:avLst/>
          </a:prstGeom>
          <a:solidFill>
            <a:srgbClr val="FF0C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9DABBDC-17CA-4FC1-8A16-4EF2F73F6BAA}"/>
              </a:ext>
            </a:extLst>
          </p:cNvPr>
          <p:cNvCxnSpPr>
            <a:cxnSpLocks/>
            <a:endCxn id="164" idx="6"/>
          </p:cNvCxnSpPr>
          <p:nvPr/>
        </p:nvCxnSpPr>
        <p:spPr>
          <a:xfrm>
            <a:off x="3807898" y="3186354"/>
            <a:ext cx="3665296" cy="0"/>
          </a:xfrm>
          <a:prstGeom prst="line">
            <a:avLst/>
          </a:prstGeom>
          <a:ln w="12700">
            <a:solidFill>
              <a:srgbClr val="FF0C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F09B76B-9814-42E0-B449-6C7FCDCFE4AD}"/>
              </a:ext>
            </a:extLst>
          </p:cNvPr>
          <p:cNvCxnSpPr>
            <a:cxnSpLocks/>
            <a:endCxn id="164" idx="4"/>
          </p:cNvCxnSpPr>
          <p:nvPr/>
        </p:nvCxnSpPr>
        <p:spPr>
          <a:xfrm flipV="1">
            <a:off x="7508888" y="3224691"/>
            <a:ext cx="0" cy="2011678"/>
          </a:xfrm>
          <a:prstGeom prst="line">
            <a:avLst/>
          </a:prstGeom>
          <a:ln w="12700">
            <a:solidFill>
              <a:srgbClr val="FF0C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05ECCBF5-1BD2-40BD-AF2D-C8E1440F1C84}"/>
              </a:ext>
            </a:extLst>
          </p:cNvPr>
          <p:cNvSpPr/>
          <p:nvPr/>
        </p:nvSpPr>
        <p:spPr>
          <a:xfrm flipH="1">
            <a:off x="7925640" y="3409959"/>
            <a:ext cx="71389" cy="76674"/>
          </a:xfrm>
          <a:prstGeom prst="ellipse">
            <a:avLst/>
          </a:prstGeom>
          <a:solidFill>
            <a:srgbClr val="FF0C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7EDFABA-7B0C-415C-9FDB-44A4DBEBA175}"/>
              </a:ext>
            </a:extLst>
          </p:cNvPr>
          <p:cNvCxnSpPr>
            <a:cxnSpLocks/>
            <a:endCxn id="169" idx="6"/>
          </p:cNvCxnSpPr>
          <p:nvPr/>
        </p:nvCxnSpPr>
        <p:spPr>
          <a:xfrm>
            <a:off x="3793331" y="3448050"/>
            <a:ext cx="4132309" cy="246"/>
          </a:xfrm>
          <a:prstGeom prst="line">
            <a:avLst/>
          </a:prstGeom>
          <a:ln w="12700">
            <a:solidFill>
              <a:srgbClr val="FF0C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39A1136-AF0E-4B03-8141-3FEA5E7B2CEA}"/>
              </a:ext>
            </a:extLst>
          </p:cNvPr>
          <p:cNvCxnSpPr>
            <a:cxnSpLocks/>
            <a:endCxn id="169" idx="4"/>
          </p:cNvCxnSpPr>
          <p:nvPr/>
        </p:nvCxnSpPr>
        <p:spPr>
          <a:xfrm flipV="1">
            <a:off x="7961334" y="3486633"/>
            <a:ext cx="0" cy="1749736"/>
          </a:xfrm>
          <a:prstGeom prst="line">
            <a:avLst/>
          </a:prstGeom>
          <a:ln w="12700">
            <a:solidFill>
              <a:srgbClr val="FF0C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72B4F330-4ACC-4268-94C1-C3F6051B03B0}"/>
              </a:ext>
            </a:extLst>
          </p:cNvPr>
          <p:cNvSpPr/>
          <p:nvPr/>
        </p:nvSpPr>
        <p:spPr>
          <a:xfrm flipH="1">
            <a:off x="8380461" y="3709990"/>
            <a:ext cx="71389" cy="76674"/>
          </a:xfrm>
          <a:prstGeom prst="ellipse">
            <a:avLst/>
          </a:prstGeom>
          <a:solidFill>
            <a:srgbClr val="FF0C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C55847B-00E5-423F-B260-03C4A6D45599}"/>
              </a:ext>
            </a:extLst>
          </p:cNvPr>
          <p:cNvCxnSpPr>
            <a:cxnSpLocks/>
            <a:endCxn id="175" idx="6"/>
          </p:cNvCxnSpPr>
          <p:nvPr/>
        </p:nvCxnSpPr>
        <p:spPr>
          <a:xfrm flipV="1">
            <a:off x="3781425" y="3748327"/>
            <a:ext cx="4599036" cy="2142"/>
          </a:xfrm>
          <a:prstGeom prst="line">
            <a:avLst/>
          </a:prstGeom>
          <a:ln w="12700">
            <a:solidFill>
              <a:srgbClr val="FF0C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5A80C2F-0A93-4B1D-AE32-A1931C36F195}"/>
              </a:ext>
            </a:extLst>
          </p:cNvPr>
          <p:cNvCxnSpPr>
            <a:cxnSpLocks/>
            <a:endCxn id="175" idx="4"/>
          </p:cNvCxnSpPr>
          <p:nvPr/>
        </p:nvCxnSpPr>
        <p:spPr>
          <a:xfrm flipV="1">
            <a:off x="8416155" y="3786664"/>
            <a:ext cx="0" cy="1449705"/>
          </a:xfrm>
          <a:prstGeom prst="line">
            <a:avLst/>
          </a:prstGeom>
          <a:ln w="12700">
            <a:solidFill>
              <a:srgbClr val="FF0C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5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2B9151-595C-487B-A04D-64D2D182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88" y="393866"/>
            <a:ext cx="8847623" cy="60702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0BF9A6-BB81-492C-AA59-0154C683D35C}"/>
                  </a:ext>
                </a:extLst>
              </p:cNvPr>
              <p:cNvSpPr txBox="1"/>
              <p:nvPr/>
            </p:nvSpPr>
            <p:spPr>
              <a:xfrm>
                <a:off x="5433134" y="4601262"/>
                <a:ext cx="4598633" cy="461665"/>
              </a:xfrm>
              <a:prstGeom prst="rect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𝑀𝐸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=2.24∗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+28.24</m:t>
                      </m:r>
                      <m:r>
                        <a:rPr 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±</m:t>
                      </m:r>
                      <m:r>
                        <a:rPr lang="en-US" sz="24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3.095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0BF9A6-BB81-492C-AA59-0154C683D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34" y="4601262"/>
                <a:ext cx="459863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46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1745A5-AA0B-4C3C-9388-7FBE1831E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0" y="1889760"/>
            <a:ext cx="8435340" cy="3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5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179D8B-FA5A-4972-A752-1C8DBBDCB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40" y="1958340"/>
            <a:ext cx="5913120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1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7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jeremiahdavidstephens@gmail.com</dc:creator>
  <cp:lastModifiedBy>Stephens, Jeremiah D</cp:lastModifiedBy>
  <cp:revision>15</cp:revision>
  <dcterms:created xsi:type="dcterms:W3CDTF">2020-05-26T22:31:10Z</dcterms:created>
  <dcterms:modified xsi:type="dcterms:W3CDTF">2020-06-29T17:47:10Z</dcterms:modified>
</cp:coreProperties>
</file>