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4656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0" y="203500"/>
            <a:ext cx="85206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Quicksand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1290450"/>
            <a:ext cx="85206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By: Dominic Burgi, Jonathon Roscoe, and Jeremiah Kalmus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11700" y="1882298"/>
            <a:ext cx="5624100" cy="293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Start of the game the maze is illuminated </a:t>
            </a:r>
            <a:endParaRPr sz="2000" dirty="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for two seconds and then disappears</a:t>
            </a:r>
            <a:r>
              <a:rPr lang="en" sz="2000" dirty="0" smtClean="0"/>
              <a:t>.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Player must remember the path and traverse it without stepping out of the boundaries </a:t>
            </a:r>
            <a:r>
              <a:rPr lang="en" sz="2000" dirty="0" smtClean="0"/>
              <a:t>(</a:t>
            </a:r>
            <a:r>
              <a:rPr lang="en" sz="2000" dirty="0" smtClean="0"/>
              <a:t>f</a:t>
            </a:r>
            <a:r>
              <a:rPr lang="en" sz="2000" dirty="0" smtClean="0"/>
              <a:t>alling into quicksand).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 button will show the map again for two </a:t>
            </a:r>
            <a:r>
              <a:rPr lang="en" sz="2000" dirty="0" smtClean="0"/>
              <a:t>seconds.</a:t>
            </a:r>
            <a:endParaRPr sz="2000" dirty="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496" y="1840050"/>
            <a:ext cx="2776603" cy="278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Raleway</vt:lpstr>
      <vt:lpstr>Streamline</vt:lpstr>
      <vt:lpstr>Quicksand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Quicksand</dc:title>
  <dc:creator>Jeremiah Kalmus</dc:creator>
  <cp:lastModifiedBy>Jeremiah Kalmus</cp:lastModifiedBy>
  <cp:revision>3</cp:revision>
  <dcterms:modified xsi:type="dcterms:W3CDTF">2018-01-20T19:38:56Z</dcterms:modified>
</cp:coreProperties>
</file>