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5" r:id="rId9"/>
    <p:sldId id="266" r:id="rId10"/>
    <p:sldId id="267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5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72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7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7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6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1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5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3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8AB2-4B5B-45F3-9CFB-487E26D9455A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EABE-0523-4008-9C1B-9618A72E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TerrariaClone</a:t>
            </a:r>
            <a:r>
              <a:rPr lang="en-GB" dirty="0" smtClean="0"/>
              <a:t> Review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George H, Matt G, George </a:t>
            </a:r>
            <a:r>
              <a:rPr lang="en-GB" dirty="0" err="1"/>
              <a:t>D</a:t>
            </a:r>
            <a:r>
              <a:rPr lang="en-GB" dirty="0" err="1" smtClean="0"/>
              <a:t>,Jeremiah</a:t>
            </a:r>
            <a:r>
              <a:rPr lang="en-GB" dirty="0" smtClean="0"/>
              <a:t> O,</a:t>
            </a:r>
          </a:p>
          <a:p>
            <a:r>
              <a:rPr lang="en-GB" dirty="0" smtClean="0"/>
              <a:t>Sanchez E and Sam 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41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Leak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" y="1805333"/>
            <a:ext cx="8382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8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Goes against SOLID principle.</a:t>
            </a:r>
          </a:p>
          <a:p>
            <a:endParaRPr lang="en-GB" dirty="0"/>
          </a:p>
          <a:p>
            <a:r>
              <a:rPr lang="en-GB" dirty="0" smtClean="0"/>
              <a:t>Unconventional class sizes.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67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Code Review?</a:t>
            </a:r>
          </a:p>
          <a:p>
            <a:endParaRPr lang="en-GB" dirty="0" smtClean="0"/>
          </a:p>
          <a:p>
            <a:r>
              <a:rPr lang="en-GB" dirty="0" smtClean="0"/>
              <a:t>Why do we use it?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When do we use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SonarQube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ECL Emma</a:t>
            </a:r>
          </a:p>
          <a:p>
            <a:endParaRPr lang="en-GB" dirty="0"/>
          </a:p>
          <a:p>
            <a:r>
              <a:rPr lang="en-GB" dirty="0" smtClean="0"/>
              <a:t>Manual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4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Duplicate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Define the constant instead of duplicating the code.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REFRACTOR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6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33.9% coverage instead of 70%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14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.equals should have been used instead of ‘==‘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72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Never </a:t>
            </a:r>
            <a:r>
              <a:rPr lang="en-GB" dirty="0"/>
              <a:t>E</a:t>
            </a:r>
            <a:r>
              <a:rPr lang="en-GB" dirty="0" smtClean="0"/>
              <a:t>nding Loops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3" y="2168583"/>
            <a:ext cx="6353175" cy="1771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6371" y="606829"/>
            <a:ext cx="7778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Broken Loop declaration</a:t>
            </a:r>
            <a:endParaRPr lang="en-GB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3" y="4144414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leak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842251"/>
            <a:ext cx="8343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95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TerrariaClone Review</vt:lpstr>
      <vt:lpstr>Introduction</vt:lpstr>
      <vt:lpstr>Tools</vt:lpstr>
      <vt:lpstr>Duplicate Code</vt:lpstr>
      <vt:lpstr>Coverage</vt:lpstr>
      <vt:lpstr>Syntax</vt:lpstr>
      <vt:lpstr>Never Ending Loops</vt:lpstr>
      <vt:lpstr>PowerPoint Presentation</vt:lpstr>
      <vt:lpstr>Memory leak</vt:lpstr>
      <vt:lpstr>Memory Leak 2</vt:lpstr>
      <vt:lpstr>Single Responsibility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TerrariaClone Review</dc:title>
  <dc:creator>Admin</dc:creator>
  <cp:lastModifiedBy>Admin</cp:lastModifiedBy>
  <cp:revision>5</cp:revision>
  <dcterms:created xsi:type="dcterms:W3CDTF">2019-02-11T11:21:08Z</dcterms:created>
  <dcterms:modified xsi:type="dcterms:W3CDTF">2019-02-11T12:01:48Z</dcterms:modified>
</cp:coreProperties>
</file>