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400"/>
    <a:srgbClr val="FFFC00"/>
    <a:srgbClr val="C4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131" d="100"/>
          <a:sy n="131" d="100"/>
        </p:scale>
        <p:origin x="14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A666C-9257-824B-910C-5BB752A67302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BC2B2-F088-3A4B-930B-4E0993B3C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0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BC2B2-F088-3A4B-930B-4E0993B3CF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BC2B2-F088-3A4B-930B-4E0993B3C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BC2B2-F088-3A4B-930B-4E0993B3C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2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AF5B-6604-B44B-9C3F-FAE6A123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5299B-3A28-9D4D-A28F-A39E045C4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CE4B0-A8A3-8845-884A-5424BC5B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573C-38BB-A14F-B191-97834F49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4A86-AE6B-6349-B749-25F96604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F89F-1CD2-5B4B-A519-F6EC6E4D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8624D-1686-2645-8CE4-07F426A26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85F1-633F-FA49-83A5-A079D002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01AF-614B-E449-BD7D-190F9005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8ACE-C578-DE41-8346-6BCAC06B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6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4055A-359A-C64C-98E4-ACC5115F6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5610D-0B31-9D4F-B4D3-5C053B268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762D-7091-504B-BA6B-AA2A38AA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0D45E-CBF2-F346-8A98-6FE73C23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FF06-B7AD-0A41-A77C-E75C7BC8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F199-3AB7-714A-9A03-7C4DCED6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F2CC-32C4-C24C-B66C-D7DD3F67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C2435-41F1-0949-AC40-89AD1E4B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3C3B0-DD3F-9441-BD7D-30E4864A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9AF6-87BA-5844-87D5-CD14215F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B1CA-4011-2546-B496-0434ECD3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D55C7-BFBC-7E4E-B417-9F4C9E08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FBD5-BEA0-FE48-BC4E-1F88AECD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2066D-490D-D54F-86A0-FA3E844F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AA72-D1D3-654F-8A87-93AE443D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2B71-3612-D941-9795-C2A7FC45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5E67-0C5F-D346-ABCE-CB837626D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40CA4-C2F9-B04C-BA91-80D0FEE5F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C753A-D4F3-5648-B244-A1FCE9C4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2A670-FD54-4246-BCD9-BC583604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7B8D-5641-DB43-876D-01E04C4B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79C6-1C40-6C40-94F7-63DF5A35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D065E-5AD4-EA43-86C5-8098EB7A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6B990-319E-D643-A91A-78DF755E7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56FBE-6911-AD4A-BD47-19CB4F297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1260A-3B4F-D34C-A16A-A30EDFACA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F333B-9B02-BF43-A885-CB0B6796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48536-5A63-6A4A-9079-325D4A8D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B8AF1-DC31-D54A-A779-CFE9F6AB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D376-4CAF-5A42-B26A-D606A662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9DFEF-2643-8B49-A2D3-620A41F6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9C8CE-EBC2-EE4B-82E0-9DA04427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92D8E-BD74-AD4F-815B-77201FD4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6CFEB-25F5-8A44-908D-6D860E7E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70145-FD47-834E-9597-AB3C3694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4C3E-902D-D544-AD68-30C5F333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A644-54F7-4945-80CC-04DBB4D7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6D39-3965-E649-A44C-F12F90B7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028A4-F072-CD4F-8B20-2575FDDF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5F9E0-BAA6-9A44-B4DA-782B91ED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AF37F-3C74-DE44-B666-0FBDB263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6C49B-7472-AC4F-8CD7-8EFFEC06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182D-66D1-C241-B0F6-A5E1B24A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9DC07-D950-2A45-9819-265A65B80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4A0EF-CBCB-DB41-951E-6D7701C34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AEE2-2CF7-594E-A262-267EA8CF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CB3-E138-EE4F-AD83-4FEBEC176B8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9FC8F-3EC7-144B-9301-502191F9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9201D-96C6-E147-BF6C-3DFC72D9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B8CB8-1023-7544-B419-30856D66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C88A8-6C8A-9E4F-A975-8C73B386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5DA5B-6667-3F49-A641-B7E3B4B93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CCB3-E138-EE4F-AD83-4FEBEC176B83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0AC1-3497-F84F-9243-408436F88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1F54-2AAA-1749-9E20-9EA20B567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E896-39A8-8D45-BDF0-849B0EA1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FB5453-A69E-334D-8117-5B6950FBA6F3}"/>
              </a:ext>
            </a:extLst>
          </p:cNvPr>
          <p:cNvCxnSpPr>
            <a:cxnSpLocks/>
          </p:cNvCxnSpPr>
          <p:nvPr/>
        </p:nvCxnSpPr>
        <p:spPr>
          <a:xfrm>
            <a:off x="2704563" y="746975"/>
            <a:ext cx="0" cy="40826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2E574E-AB15-3346-B849-6CC5BBF2A58C}"/>
              </a:ext>
            </a:extLst>
          </p:cNvPr>
          <p:cNvCxnSpPr>
            <a:cxnSpLocks/>
          </p:cNvCxnSpPr>
          <p:nvPr/>
        </p:nvCxnSpPr>
        <p:spPr>
          <a:xfrm>
            <a:off x="2704563" y="4829577"/>
            <a:ext cx="449472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4468D5-586B-CC4B-AC9E-EBBDF1E114D3}"/>
              </a:ext>
            </a:extLst>
          </p:cNvPr>
          <p:cNvCxnSpPr>
            <a:cxnSpLocks/>
          </p:cNvCxnSpPr>
          <p:nvPr/>
        </p:nvCxnSpPr>
        <p:spPr>
          <a:xfrm flipV="1">
            <a:off x="3643053" y="1895401"/>
            <a:ext cx="2389612" cy="1741714"/>
          </a:xfrm>
          <a:prstGeom prst="line">
            <a:avLst/>
          </a:prstGeom>
          <a:ln w="508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FD35402-7E17-CF4E-860B-183382C59D40}"/>
              </a:ext>
            </a:extLst>
          </p:cNvPr>
          <p:cNvSpPr/>
          <p:nvPr/>
        </p:nvSpPr>
        <p:spPr>
          <a:xfrm>
            <a:off x="3574473" y="3568535"/>
            <a:ext cx="137160" cy="1371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B476FC-8DAE-C848-8917-2C2E48DE99F0}"/>
              </a:ext>
            </a:extLst>
          </p:cNvPr>
          <p:cNvSpPr/>
          <p:nvPr/>
        </p:nvSpPr>
        <p:spPr>
          <a:xfrm>
            <a:off x="5977939" y="1826821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DDFB7A-DD64-1A41-A197-4CA70014CACC}"/>
              </a:ext>
            </a:extLst>
          </p:cNvPr>
          <p:cNvSpPr/>
          <p:nvPr/>
        </p:nvSpPr>
        <p:spPr>
          <a:xfrm>
            <a:off x="5229745" y="2354233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32A0C6-5835-8D44-BB89-B6F6A795201F}"/>
                  </a:ext>
                </a:extLst>
              </p:cNvPr>
              <p:cNvSpPr txBox="1"/>
              <p:nvPr/>
            </p:nvSpPr>
            <p:spPr>
              <a:xfrm>
                <a:off x="3432768" y="3597973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632A0C6-5835-8D44-BB89-B6F6A7952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68" y="3597973"/>
                <a:ext cx="141705" cy="215444"/>
              </a:xfrm>
              <a:prstGeom prst="rect">
                <a:avLst/>
              </a:prstGeom>
              <a:blipFill>
                <a:blip r:embed="rId2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161571-02B7-D64D-A23C-41D7BC812B78}"/>
                  </a:ext>
                </a:extLst>
              </p:cNvPr>
              <p:cNvSpPr txBox="1"/>
              <p:nvPr/>
            </p:nvSpPr>
            <p:spPr>
              <a:xfrm>
                <a:off x="6177148" y="1751424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161571-02B7-D64D-A23C-41D7BC81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48" y="1751424"/>
                <a:ext cx="144142" cy="215444"/>
              </a:xfrm>
              <a:prstGeom prst="rect">
                <a:avLst/>
              </a:prstGeom>
              <a:blipFill>
                <a:blip r:embed="rId3"/>
                <a:stretch>
                  <a:fillRect l="-36364" r="-3636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9C00E3-D869-1142-AEED-49E8CCCBDCB9}"/>
                  </a:ext>
                </a:extLst>
              </p:cNvPr>
              <p:cNvSpPr txBox="1"/>
              <p:nvPr/>
            </p:nvSpPr>
            <p:spPr>
              <a:xfrm>
                <a:off x="3556478" y="2246511"/>
                <a:ext cx="146955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9C00E3-D869-1142-AEED-49E8CCCB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478" y="2246511"/>
                <a:ext cx="1469555" cy="215444"/>
              </a:xfrm>
              <a:prstGeom prst="rect">
                <a:avLst/>
              </a:prstGeom>
              <a:blipFill>
                <a:blip r:embed="rId4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6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E9209D-6FA3-0F4B-A041-678D1D937C5C}"/>
              </a:ext>
            </a:extLst>
          </p:cNvPr>
          <p:cNvCxnSpPr>
            <a:cxnSpLocks/>
          </p:cNvCxnSpPr>
          <p:nvPr/>
        </p:nvCxnSpPr>
        <p:spPr>
          <a:xfrm>
            <a:off x="2704563" y="746975"/>
            <a:ext cx="0" cy="40826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CD5EB6-0166-E440-9BCC-A269352582E5}"/>
              </a:ext>
            </a:extLst>
          </p:cNvPr>
          <p:cNvCxnSpPr>
            <a:cxnSpLocks/>
          </p:cNvCxnSpPr>
          <p:nvPr/>
        </p:nvCxnSpPr>
        <p:spPr>
          <a:xfrm>
            <a:off x="2704563" y="4829577"/>
            <a:ext cx="449472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8009DC-6A53-034C-8F39-019B9EAD27D8}"/>
              </a:ext>
            </a:extLst>
          </p:cNvPr>
          <p:cNvCxnSpPr/>
          <p:nvPr/>
        </p:nvCxnSpPr>
        <p:spPr>
          <a:xfrm>
            <a:off x="2704563" y="1133341"/>
            <a:ext cx="4224271" cy="36962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946E9E-FB9A-BB41-A1C8-747172985F6C}"/>
              </a:ext>
            </a:extLst>
          </p:cNvPr>
          <p:cNvSpPr txBox="1"/>
          <p:nvPr/>
        </p:nvSpPr>
        <p:spPr>
          <a:xfrm>
            <a:off x="2104476" y="444322"/>
            <a:ext cx="183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4B4B5-9C1B-F84A-AC95-71A47439C9F4}"/>
              </a:ext>
            </a:extLst>
          </p:cNvPr>
          <p:cNvSpPr txBox="1"/>
          <p:nvPr/>
        </p:nvSpPr>
        <p:spPr>
          <a:xfrm>
            <a:off x="6688426" y="4878047"/>
            <a:ext cx="165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709DE4-808D-9A48-9065-99F2B22F0872}"/>
                  </a:ext>
                </a:extLst>
              </p:cNvPr>
              <p:cNvSpPr txBox="1"/>
              <p:nvPr/>
            </p:nvSpPr>
            <p:spPr>
              <a:xfrm>
                <a:off x="4816698" y="2645336"/>
                <a:ext cx="1089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709DE4-808D-9A48-9065-99F2B22F0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698" y="2645336"/>
                <a:ext cx="1089402" cy="369332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1E3FEA-6FC8-A441-AE61-BA105DC82714}"/>
                  </a:ext>
                </a:extLst>
              </p:cNvPr>
              <p:cNvSpPr txBox="1"/>
              <p:nvPr/>
            </p:nvSpPr>
            <p:spPr>
              <a:xfrm>
                <a:off x="2228045" y="3704754"/>
                <a:ext cx="53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1E3FEA-6FC8-A441-AE61-BA105DC82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45" y="3704754"/>
                <a:ext cx="530171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43DA85F9-9CFD-AC42-B8A8-304C45E518FF}"/>
              </a:ext>
            </a:extLst>
          </p:cNvPr>
          <p:cNvSpPr/>
          <p:nvPr/>
        </p:nvSpPr>
        <p:spPr>
          <a:xfrm>
            <a:off x="2712469" y="2556962"/>
            <a:ext cx="1593362" cy="133245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C16D6709-4387-F841-8EAC-1FD2C0D96A7E}"/>
              </a:ext>
            </a:extLst>
          </p:cNvPr>
          <p:cNvSpPr/>
          <p:nvPr/>
        </p:nvSpPr>
        <p:spPr>
          <a:xfrm>
            <a:off x="4305832" y="2535476"/>
            <a:ext cx="1552982" cy="1353944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88CB67-6EF8-944A-9152-72A69DD30D7D}"/>
                  </a:ext>
                </a:extLst>
              </p:cNvPr>
              <p:cNvSpPr txBox="1"/>
              <p:nvPr/>
            </p:nvSpPr>
            <p:spPr>
              <a:xfrm>
                <a:off x="3226681" y="3059668"/>
                <a:ext cx="1089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88CB67-6EF8-944A-9152-72A69DD30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81" y="3059668"/>
                <a:ext cx="10894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540A46-74A7-254A-B43F-2FA1B7EA9EE0}"/>
                  </a:ext>
                </a:extLst>
              </p:cNvPr>
              <p:cNvSpPr txBox="1"/>
              <p:nvPr/>
            </p:nvSpPr>
            <p:spPr>
              <a:xfrm>
                <a:off x="2139355" y="2356548"/>
                <a:ext cx="635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540A46-74A7-254A-B43F-2FA1B7EA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355" y="2356548"/>
                <a:ext cx="635362" cy="36933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5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767E17-E82C-AA41-A90B-A36B2AC7F117}"/>
              </a:ext>
            </a:extLst>
          </p:cNvPr>
          <p:cNvSpPr txBox="1"/>
          <p:nvPr/>
        </p:nvSpPr>
        <p:spPr>
          <a:xfrm>
            <a:off x="6748776" y="5120871"/>
            <a:ext cx="183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9F5D9-92A5-BC44-B185-03F421B9A403}"/>
              </a:ext>
            </a:extLst>
          </p:cNvPr>
          <p:cNvSpPr txBox="1"/>
          <p:nvPr/>
        </p:nvSpPr>
        <p:spPr>
          <a:xfrm>
            <a:off x="2326738" y="163674"/>
            <a:ext cx="165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9EEC05-0E32-8848-A86F-733C932C93D6}"/>
              </a:ext>
            </a:extLst>
          </p:cNvPr>
          <p:cNvGrpSpPr/>
          <p:nvPr/>
        </p:nvGrpSpPr>
        <p:grpSpPr>
          <a:xfrm rot="5400000" flipH="1">
            <a:off x="2704563" y="746975"/>
            <a:ext cx="4494727" cy="4082602"/>
            <a:chOff x="2704563" y="746975"/>
            <a:chExt cx="4494727" cy="408260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FA219EB-BA64-064B-B262-BF2EC5F8E45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563" y="746975"/>
              <a:ext cx="0" cy="4082602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4AD9119-D39A-4144-9CE4-9863EB7BD91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563" y="4829577"/>
              <a:ext cx="449472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925028-2EE3-114C-A496-FE778E48965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563" y="1133341"/>
              <a:ext cx="4224271" cy="369623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A3A4AD-F091-6545-888C-20325D30F0B2}"/>
                </a:ext>
              </a:extLst>
            </p:cNvPr>
            <p:cNvSpPr/>
            <p:nvPr/>
          </p:nvSpPr>
          <p:spPr>
            <a:xfrm>
              <a:off x="2712469" y="2556962"/>
              <a:ext cx="1593362" cy="133245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40F69576-8D1A-4443-8B09-BAD34D6040B3}"/>
                </a:ext>
              </a:extLst>
            </p:cNvPr>
            <p:cNvSpPr/>
            <p:nvPr/>
          </p:nvSpPr>
          <p:spPr>
            <a:xfrm>
              <a:off x="4305832" y="2535476"/>
              <a:ext cx="1552982" cy="1353944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/>
              <p:nvPr/>
            </p:nvSpPr>
            <p:spPr>
              <a:xfrm>
                <a:off x="4865560" y="5120871"/>
                <a:ext cx="635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560" y="5120871"/>
                <a:ext cx="635362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/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940F21-754E-2F45-ADB3-41D19B0846F9}"/>
                  </a:ext>
                </a:extLst>
              </p:cNvPr>
              <p:cNvSpPr txBox="1"/>
              <p:nvPr/>
            </p:nvSpPr>
            <p:spPr>
              <a:xfrm>
                <a:off x="3900168" y="3591964"/>
                <a:ext cx="1089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940F21-754E-2F45-ADB3-41D19B084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168" y="3591964"/>
                <a:ext cx="10894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/>
              <p:nvPr/>
            </p:nvSpPr>
            <p:spPr>
              <a:xfrm>
                <a:off x="4214043" y="2079740"/>
                <a:ext cx="1089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43" y="2079740"/>
                <a:ext cx="1089402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8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767E17-E82C-AA41-A90B-A36B2AC7F117}"/>
              </a:ext>
            </a:extLst>
          </p:cNvPr>
          <p:cNvSpPr txBox="1"/>
          <p:nvPr/>
        </p:nvSpPr>
        <p:spPr>
          <a:xfrm>
            <a:off x="6748776" y="5120871"/>
            <a:ext cx="183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9F5D9-92A5-BC44-B185-03F421B9A403}"/>
              </a:ext>
            </a:extLst>
          </p:cNvPr>
          <p:cNvSpPr txBox="1"/>
          <p:nvPr/>
        </p:nvSpPr>
        <p:spPr>
          <a:xfrm>
            <a:off x="2326738" y="163674"/>
            <a:ext cx="165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A219EB-BA64-064B-B262-BF2EC5F8E451}"/>
              </a:ext>
            </a:extLst>
          </p:cNvPr>
          <p:cNvCxnSpPr>
            <a:cxnSpLocks/>
          </p:cNvCxnSpPr>
          <p:nvPr/>
        </p:nvCxnSpPr>
        <p:spPr>
          <a:xfrm rot="5400000" flipH="1">
            <a:off x="4951927" y="2994339"/>
            <a:ext cx="0" cy="40826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AD9119-D39A-4144-9CE4-9863EB7BD91D}"/>
              </a:ext>
            </a:extLst>
          </p:cNvPr>
          <p:cNvCxnSpPr>
            <a:cxnSpLocks/>
          </p:cNvCxnSpPr>
          <p:nvPr/>
        </p:nvCxnSpPr>
        <p:spPr>
          <a:xfrm rot="5400000" flipH="1">
            <a:off x="663262" y="2788276"/>
            <a:ext cx="449472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/>
              <p:nvPr/>
            </p:nvSpPr>
            <p:spPr>
              <a:xfrm>
                <a:off x="4865560" y="5120871"/>
                <a:ext cx="635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560" y="5120871"/>
                <a:ext cx="635362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/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/>
              <p:nvPr/>
            </p:nvSpPr>
            <p:spPr>
              <a:xfrm>
                <a:off x="5928348" y="4183344"/>
                <a:ext cx="1089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48" y="4183344"/>
                <a:ext cx="1089402" cy="369332"/>
              </a:xfrm>
              <a:prstGeom prst="rect">
                <a:avLst/>
              </a:prstGeom>
              <a:blipFill>
                <a:blip r:embed="rId5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>
            <a:extLst>
              <a:ext uri="{FF2B5EF4-FFF2-40B4-BE49-F238E27FC236}">
                <a16:creationId xmlns:a16="http://schemas.microsoft.com/office/drawing/2014/main" id="{5B52D7C2-BE7D-804D-8676-7F62F0049654}"/>
              </a:ext>
            </a:extLst>
          </p:cNvPr>
          <p:cNvSpPr/>
          <p:nvPr/>
        </p:nvSpPr>
        <p:spPr>
          <a:xfrm>
            <a:off x="3850783" y="1870024"/>
            <a:ext cx="1343309" cy="1536492"/>
          </a:xfrm>
          <a:custGeom>
            <a:avLst/>
            <a:gdLst>
              <a:gd name="connsiteX0" fmla="*/ 1322882 w 1326630"/>
              <a:gd name="connsiteY0" fmla="*/ 1528997 h 1528997"/>
              <a:gd name="connsiteX1" fmla="*/ 1326630 w 1326630"/>
              <a:gd name="connsiteY1" fmla="*/ 356016 h 1528997"/>
              <a:gd name="connsiteX2" fmla="*/ 0 w 1326630"/>
              <a:gd name="connsiteY2" fmla="*/ 0 h 1528997"/>
              <a:gd name="connsiteX3" fmla="*/ 1322882 w 1326630"/>
              <a:gd name="connsiteY3" fmla="*/ 1528997 h 152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6630" h="1528997">
                <a:moveTo>
                  <a:pt x="1322882" y="1528997"/>
                </a:moveTo>
                <a:cubicBezTo>
                  <a:pt x="1324131" y="1138003"/>
                  <a:pt x="1325381" y="747010"/>
                  <a:pt x="1326630" y="356016"/>
                </a:cubicBezTo>
                <a:lnTo>
                  <a:pt x="0" y="0"/>
                </a:lnTo>
                <a:lnTo>
                  <a:pt x="1322882" y="152899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3FEF6CA-8030-7E46-B344-A3CB33354744}"/>
              </a:ext>
            </a:extLst>
          </p:cNvPr>
          <p:cNvSpPr/>
          <p:nvPr/>
        </p:nvSpPr>
        <p:spPr>
          <a:xfrm rot="10800000">
            <a:off x="3789546" y="1842168"/>
            <a:ext cx="1343309" cy="1536492"/>
          </a:xfrm>
          <a:custGeom>
            <a:avLst/>
            <a:gdLst>
              <a:gd name="connsiteX0" fmla="*/ 1322882 w 1326630"/>
              <a:gd name="connsiteY0" fmla="*/ 1528997 h 1528997"/>
              <a:gd name="connsiteX1" fmla="*/ 1326630 w 1326630"/>
              <a:gd name="connsiteY1" fmla="*/ 356016 h 1528997"/>
              <a:gd name="connsiteX2" fmla="*/ 0 w 1326630"/>
              <a:gd name="connsiteY2" fmla="*/ 0 h 1528997"/>
              <a:gd name="connsiteX3" fmla="*/ 1322882 w 1326630"/>
              <a:gd name="connsiteY3" fmla="*/ 1528997 h 152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6630" h="1528997">
                <a:moveTo>
                  <a:pt x="1322882" y="1528997"/>
                </a:moveTo>
                <a:cubicBezTo>
                  <a:pt x="1324131" y="1138003"/>
                  <a:pt x="1325381" y="747010"/>
                  <a:pt x="1326630" y="356016"/>
                </a:cubicBezTo>
                <a:lnTo>
                  <a:pt x="0" y="0"/>
                </a:lnTo>
                <a:lnTo>
                  <a:pt x="1322882" y="152899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0EAC211-F907-B34E-BD3A-D1A3A6E7968E}"/>
              </a:ext>
            </a:extLst>
          </p:cNvPr>
          <p:cNvSpPr/>
          <p:nvPr/>
        </p:nvSpPr>
        <p:spPr>
          <a:xfrm>
            <a:off x="3789177" y="3027348"/>
            <a:ext cx="1392976" cy="2008276"/>
          </a:xfrm>
          <a:custGeom>
            <a:avLst/>
            <a:gdLst>
              <a:gd name="connsiteX0" fmla="*/ 1405719 w 1407470"/>
              <a:gd name="connsiteY0" fmla="*/ 377588 h 1969826"/>
              <a:gd name="connsiteX1" fmla="*/ 22746 w 1407470"/>
              <a:gd name="connsiteY1" fmla="*/ 0 h 1969826"/>
              <a:gd name="connsiteX2" fmla="*/ 0 w 1407470"/>
              <a:gd name="connsiteY2" fmla="*/ 1969826 h 1969826"/>
              <a:gd name="connsiteX3" fmla="*/ 1405719 w 1407470"/>
              <a:gd name="connsiteY3" fmla="*/ 1960728 h 1969826"/>
              <a:gd name="connsiteX4" fmla="*/ 1405719 w 1407470"/>
              <a:gd name="connsiteY4" fmla="*/ 377588 h 1969826"/>
              <a:gd name="connsiteX0" fmla="*/ 1405719 w 1407470"/>
              <a:gd name="connsiteY0" fmla="*/ 365236 h 1957474"/>
              <a:gd name="connsiteX1" fmla="*/ 22746 w 1407470"/>
              <a:gd name="connsiteY1" fmla="*/ 0 h 1957474"/>
              <a:gd name="connsiteX2" fmla="*/ 0 w 1407470"/>
              <a:gd name="connsiteY2" fmla="*/ 1957474 h 1957474"/>
              <a:gd name="connsiteX3" fmla="*/ 1405719 w 1407470"/>
              <a:gd name="connsiteY3" fmla="*/ 1948376 h 1957474"/>
              <a:gd name="connsiteX4" fmla="*/ 1405719 w 1407470"/>
              <a:gd name="connsiteY4" fmla="*/ 365236 h 1957474"/>
              <a:gd name="connsiteX0" fmla="*/ 1406094 w 1407845"/>
              <a:gd name="connsiteY0" fmla="*/ 365236 h 1957474"/>
              <a:gd name="connsiteX1" fmla="*/ 0 w 1407845"/>
              <a:gd name="connsiteY1" fmla="*/ 0 h 1957474"/>
              <a:gd name="connsiteX2" fmla="*/ 375 w 1407845"/>
              <a:gd name="connsiteY2" fmla="*/ 1957474 h 1957474"/>
              <a:gd name="connsiteX3" fmla="*/ 1406094 w 1407845"/>
              <a:gd name="connsiteY3" fmla="*/ 1948376 h 1957474"/>
              <a:gd name="connsiteX4" fmla="*/ 1406094 w 1407845"/>
              <a:gd name="connsiteY4" fmla="*/ 365236 h 1957474"/>
              <a:gd name="connsiteX0" fmla="*/ 1415341 w 1415876"/>
              <a:gd name="connsiteY0" fmla="*/ 374104 h 1957474"/>
              <a:gd name="connsiteX1" fmla="*/ 0 w 1415876"/>
              <a:gd name="connsiteY1" fmla="*/ 0 h 1957474"/>
              <a:gd name="connsiteX2" fmla="*/ 375 w 1415876"/>
              <a:gd name="connsiteY2" fmla="*/ 1957474 h 1957474"/>
              <a:gd name="connsiteX3" fmla="*/ 1406094 w 1415876"/>
              <a:gd name="connsiteY3" fmla="*/ 1948376 h 1957474"/>
              <a:gd name="connsiteX4" fmla="*/ 1415341 w 1415876"/>
              <a:gd name="connsiteY4" fmla="*/ 374104 h 195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5876" h="1957474">
                <a:moveTo>
                  <a:pt x="1415341" y="374104"/>
                </a:moveTo>
                <a:lnTo>
                  <a:pt x="0" y="0"/>
                </a:lnTo>
                <a:lnTo>
                  <a:pt x="375" y="1957474"/>
                </a:lnTo>
                <a:lnTo>
                  <a:pt x="1406094" y="1948376"/>
                </a:lnTo>
                <a:cubicBezTo>
                  <a:pt x="1407611" y="1419146"/>
                  <a:pt x="1418374" y="898784"/>
                  <a:pt x="1415341" y="3741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EA0E34-9277-9049-B599-A60B980D6EA5}"/>
              </a:ext>
            </a:extLst>
          </p:cNvPr>
          <p:cNvCxnSpPr>
            <a:cxnSpLocks/>
          </p:cNvCxnSpPr>
          <p:nvPr/>
        </p:nvCxnSpPr>
        <p:spPr>
          <a:xfrm flipH="1" flipV="1">
            <a:off x="2910624" y="2797940"/>
            <a:ext cx="4179742" cy="1119485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925028-2EE3-114C-A496-FE778E48965A}"/>
              </a:ext>
            </a:extLst>
          </p:cNvPr>
          <p:cNvCxnSpPr>
            <a:cxnSpLocks/>
          </p:cNvCxnSpPr>
          <p:nvPr/>
        </p:nvCxnSpPr>
        <p:spPr>
          <a:xfrm rot="5400000" flipH="1">
            <a:off x="2646608" y="1075386"/>
            <a:ext cx="4224271" cy="36962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8B1C6-2D9E-CB46-95FD-C3DA50DAB7C4}"/>
              </a:ext>
            </a:extLst>
          </p:cNvPr>
          <p:cNvCxnSpPr>
            <a:cxnSpLocks/>
          </p:cNvCxnSpPr>
          <p:nvPr/>
        </p:nvCxnSpPr>
        <p:spPr>
          <a:xfrm flipH="1" flipV="1">
            <a:off x="2910624" y="1603027"/>
            <a:ext cx="4313950" cy="1153864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4A372-0E10-7148-9919-BF292F176967}"/>
                  </a:ext>
                </a:extLst>
              </p:cNvPr>
              <p:cNvSpPr txBox="1"/>
              <p:nvPr/>
            </p:nvSpPr>
            <p:spPr>
              <a:xfrm>
                <a:off x="7090366" y="2231524"/>
                <a:ext cx="1451616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4A372-0E10-7148-9919-BF292F17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366" y="2231524"/>
                <a:ext cx="1451616" cy="404983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5BC6D-92C2-5843-B3BB-8E33449FCE9B}"/>
                  </a:ext>
                </a:extLst>
              </p:cNvPr>
              <p:cNvSpPr txBox="1"/>
              <p:nvPr/>
            </p:nvSpPr>
            <p:spPr>
              <a:xfrm>
                <a:off x="7017750" y="3484740"/>
                <a:ext cx="145065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5BC6D-92C2-5843-B3BB-8E33449FC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750" y="3484740"/>
                <a:ext cx="1450654" cy="404983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B568346-BDE7-DD47-A087-CC1E5DC3D5C9}"/>
              </a:ext>
            </a:extLst>
          </p:cNvPr>
          <p:cNvSpPr txBox="1"/>
          <p:nvPr/>
        </p:nvSpPr>
        <p:spPr>
          <a:xfrm>
            <a:off x="4656282" y="23717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B664B-D53A-EB46-8183-B8D4F91B3EE5}"/>
              </a:ext>
            </a:extLst>
          </p:cNvPr>
          <p:cNvSpPr txBox="1"/>
          <p:nvPr/>
        </p:nvSpPr>
        <p:spPr>
          <a:xfrm>
            <a:off x="4017928" y="26545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2DF98-732B-DE48-8C3D-C9ECFE26FFFF}"/>
              </a:ext>
            </a:extLst>
          </p:cNvPr>
          <p:cNvSpPr txBox="1"/>
          <p:nvPr/>
        </p:nvSpPr>
        <p:spPr>
          <a:xfrm>
            <a:off x="4339849" y="40063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8947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767E17-E82C-AA41-A90B-A36B2AC7F117}"/>
              </a:ext>
            </a:extLst>
          </p:cNvPr>
          <p:cNvSpPr txBox="1"/>
          <p:nvPr/>
        </p:nvSpPr>
        <p:spPr>
          <a:xfrm>
            <a:off x="6748776" y="5120871"/>
            <a:ext cx="183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9F5D9-92A5-BC44-B185-03F421B9A403}"/>
              </a:ext>
            </a:extLst>
          </p:cNvPr>
          <p:cNvSpPr txBox="1"/>
          <p:nvPr/>
        </p:nvSpPr>
        <p:spPr>
          <a:xfrm>
            <a:off x="2326738" y="163674"/>
            <a:ext cx="165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AD9119-D39A-4144-9CE4-9863EB7BD91D}"/>
              </a:ext>
            </a:extLst>
          </p:cNvPr>
          <p:cNvCxnSpPr>
            <a:cxnSpLocks/>
          </p:cNvCxnSpPr>
          <p:nvPr/>
        </p:nvCxnSpPr>
        <p:spPr>
          <a:xfrm rot="5400000" flipH="1">
            <a:off x="663262" y="2788276"/>
            <a:ext cx="449472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/>
              <p:nvPr/>
            </p:nvSpPr>
            <p:spPr>
              <a:xfrm>
                <a:off x="5260319" y="5120871"/>
                <a:ext cx="635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508E3C-93D2-E843-9A80-27AD9835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319" y="5120871"/>
                <a:ext cx="635362" cy="36933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/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500B6-11E1-6446-8681-8EECF146F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97" y="5121430"/>
                <a:ext cx="530171" cy="369332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/>
              <p:nvPr/>
            </p:nvSpPr>
            <p:spPr>
              <a:xfrm>
                <a:off x="5928348" y="4183344"/>
                <a:ext cx="1089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B72B12-3F69-DB4E-A61E-42A24DD37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48" y="4183344"/>
                <a:ext cx="1089402" cy="369332"/>
              </a:xfrm>
              <a:prstGeom prst="rect">
                <a:avLst/>
              </a:prstGeom>
              <a:blipFill>
                <a:blip r:embed="rId5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4A372-0E10-7148-9919-BF292F176967}"/>
                  </a:ext>
                </a:extLst>
              </p:cNvPr>
              <p:cNvSpPr txBox="1"/>
              <p:nvPr/>
            </p:nvSpPr>
            <p:spPr>
              <a:xfrm>
                <a:off x="1602892" y="1965607"/>
                <a:ext cx="1307730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04A372-0E10-7148-9919-BF292F17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892" y="1965607"/>
                <a:ext cx="1307730" cy="370294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5BC6D-92C2-5843-B3BB-8E33449FCE9B}"/>
                  </a:ext>
                </a:extLst>
              </p:cNvPr>
              <p:cNvSpPr txBox="1"/>
              <p:nvPr/>
            </p:nvSpPr>
            <p:spPr>
              <a:xfrm>
                <a:off x="4226599" y="1929120"/>
                <a:ext cx="145065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35BC6D-92C2-5843-B3BB-8E33449FC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99" y="1929120"/>
                <a:ext cx="1450654" cy="404983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>
            <a:extLst>
              <a:ext uri="{FF2B5EF4-FFF2-40B4-BE49-F238E27FC236}">
                <a16:creationId xmlns:a16="http://schemas.microsoft.com/office/drawing/2014/main" id="{FB330567-B74A-FE46-98F3-456E6DB35A45}"/>
              </a:ext>
            </a:extLst>
          </p:cNvPr>
          <p:cNvSpPr/>
          <p:nvPr/>
        </p:nvSpPr>
        <p:spPr>
          <a:xfrm>
            <a:off x="3763335" y="1626919"/>
            <a:ext cx="1800255" cy="2588821"/>
          </a:xfrm>
          <a:custGeom>
            <a:avLst/>
            <a:gdLst>
              <a:gd name="connsiteX0" fmla="*/ 41563 w 1810987"/>
              <a:gd name="connsiteY0" fmla="*/ 1585356 h 2612571"/>
              <a:gd name="connsiteX1" fmla="*/ 0 w 1810987"/>
              <a:gd name="connsiteY1" fmla="*/ 0 h 2612571"/>
              <a:gd name="connsiteX2" fmla="*/ 1810987 w 1810987"/>
              <a:gd name="connsiteY2" fmla="*/ 2612571 h 2612571"/>
              <a:gd name="connsiteX3" fmla="*/ 41563 w 1810987"/>
              <a:gd name="connsiteY3" fmla="*/ 1585356 h 2612571"/>
              <a:gd name="connsiteX0" fmla="*/ 11875 w 1810987"/>
              <a:gd name="connsiteY0" fmla="*/ 1567543 h 2612571"/>
              <a:gd name="connsiteX1" fmla="*/ 0 w 1810987"/>
              <a:gd name="connsiteY1" fmla="*/ 0 h 2612571"/>
              <a:gd name="connsiteX2" fmla="*/ 1810987 w 1810987"/>
              <a:gd name="connsiteY2" fmla="*/ 2612571 h 2612571"/>
              <a:gd name="connsiteX3" fmla="*/ 11875 w 1810987"/>
              <a:gd name="connsiteY3" fmla="*/ 1567543 h 2612571"/>
              <a:gd name="connsiteX0" fmla="*/ 1143 w 1800255"/>
              <a:gd name="connsiteY0" fmla="*/ 1543793 h 2588821"/>
              <a:gd name="connsiteX1" fmla="*/ 1143 w 1800255"/>
              <a:gd name="connsiteY1" fmla="*/ 0 h 2588821"/>
              <a:gd name="connsiteX2" fmla="*/ 1800255 w 1800255"/>
              <a:gd name="connsiteY2" fmla="*/ 2588821 h 2588821"/>
              <a:gd name="connsiteX3" fmla="*/ 1143 w 1800255"/>
              <a:gd name="connsiteY3" fmla="*/ 1543793 h 258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255" h="2588821">
                <a:moveTo>
                  <a:pt x="1143" y="1543793"/>
                </a:moveTo>
                <a:cubicBezTo>
                  <a:pt x="-2815" y="1021279"/>
                  <a:pt x="5101" y="522514"/>
                  <a:pt x="1143" y="0"/>
                </a:cubicBezTo>
                <a:lnTo>
                  <a:pt x="1800255" y="2588821"/>
                </a:lnTo>
                <a:lnTo>
                  <a:pt x="1143" y="154379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F6003ECB-FC9B-DF4C-96C3-D6593973F8B3}"/>
              </a:ext>
            </a:extLst>
          </p:cNvPr>
          <p:cNvSpPr/>
          <p:nvPr/>
        </p:nvSpPr>
        <p:spPr>
          <a:xfrm>
            <a:off x="3763334" y="3164773"/>
            <a:ext cx="1311327" cy="1862947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8C8E51F-E881-324C-A477-0390149B2E45}"/>
              </a:ext>
            </a:extLst>
          </p:cNvPr>
          <p:cNvSpPr/>
          <p:nvPr/>
        </p:nvSpPr>
        <p:spPr>
          <a:xfrm>
            <a:off x="3830854" y="3205214"/>
            <a:ext cx="1732027" cy="1845276"/>
          </a:xfrm>
          <a:custGeom>
            <a:avLst/>
            <a:gdLst>
              <a:gd name="connsiteX0" fmla="*/ 0 w 2300438"/>
              <a:gd name="connsiteY0" fmla="*/ 0 h 1838425"/>
              <a:gd name="connsiteX1" fmla="*/ 1270534 w 2300438"/>
              <a:gd name="connsiteY1" fmla="*/ 1838425 h 1838425"/>
              <a:gd name="connsiteX2" fmla="*/ 2300438 w 2300438"/>
              <a:gd name="connsiteY2" fmla="*/ 1828800 h 1838425"/>
              <a:gd name="connsiteX3" fmla="*/ 1718109 w 2300438"/>
              <a:gd name="connsiteY3" fmla="*/ 1010652 h 1838425"/>
              <a:gd name="connsiteX4" fmla="*/ 0 w 2300438"/>
              <a:gd name="connsiteY4" fmla="*/ 0 h 1838425"/>
              <a:gd name="connsiteX0" fmla="*/ 0 w 1732027"/>
              <a:gd name="connsiteY0" fmla="*/ 0 h 1845276"/>
              <a:gd name="connsiteX1" fmla="*/ 1270534 w 1732027"/>
              <a:gd name="connsiteY1" fmla="*/ 1838425 h 1845276"/>
              <a:gd name="connsiteX2" fmla="*/ 1732027 w 1732027"/>
              <a:gd name="connsiteY2" fmla="*/ 1845276 h 1845276"/>
              <a:gd name="connsiteX3" fmla="*/ 1718109 w 1732027"/>
              <a:gd name="connsiteY3" fmla="*/ 1010652 h 1845276"/>
              <a:gd name="connsiteX4" fmla="*/ 0 w 1732027"/>
              <a:gd name="connsiteY4" fmla="*/ 0 h 18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027" h="1845276">
                <a:moveTo>
                  <a:pt x="0" y="0"/>
                </a:moveTo>
                <a:lnTo>
                  <a:pt x="1270534" y="1838425"/>
                </a:lnTo>
                <a:lnTo>
                  <a:pt x="1732027" y="1845276"/>
                </a:lnTo>
                <a:lnTo>
                  <a:pt x="1718109" y="10106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EA0E34-9277-9049-B599-A60B980D6EA5}"/>
              </a:ext>
            </a:extLst>
          </p:cNvPr>
          <p:cNvCxnSpPr>
            <a:cxnSpLocks/>
          </p:cNvCxnSpPr>
          <p:nvPr/>
        </p:nvCxnSpPr>
        <p:spPr>
          <a:xfrm flipH="1" flipV="1">
            <a:off x="3154204" y="737730"/>
            <a:ext cx="2985339" cy="4305817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925028-2EE3-114C-A496-FE778E48965A}"/>
              </a:ext>
            </a:extLst>
          </p:cNvPr>
          <p:cNvCxnSpPr>
            <a:cxnSpLocks/>
          </p:cNvCxnSpPr>
          <p:nvPr/>
        </p:nvCxnSpPr>
        <p:spPr>
          <a:xfrm flipH="1" flipV="1">
            <a:off x="2910624" y="2674656"/>
            <a:ext cx="4082605" cy="236098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4EAB3C-21D7-5943-9ECF-83655D685FFD}"/>
              </a:ext>
            </a:extLst>
          </p:cNvPr>
          <p:cNvCxnSpPr>
            <a:cxnSpLocks/>
          </p:cNvCxnSpPr>
          <p:nvPr/>
        </p:nvCxnSpPr>
        <p:spPr>
          <a:xfrm flipH="1" flipV="1">
            <a:off x="2910623" y="1930400"/>
            <a:ext cx="2179538" cy="311314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3BDFEA-BCCF-2544-88E7-E3C5756F7B80}"/>
              </a:ext>
            </a:extLst>
          </p:cNvPr>
          <p:cNvSpPr txBox="1"/>
          <p:nvPr/>
        </p:nvSpPr>
        <p:spPr>
          <a:xfrm>
            <a:off x="4115868" y="271755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2570B9-28E8-F849-AC40-3DA32B9548C6}"/>
              </a:ext>
            </a:extLst>
          </p:cNvPr>
          <p:cNvSpPr txBox="1"/>
          <p:nvPr/>
        </p:nvSpPr>
        <p:spPr>
          <a:xfrm>
            <a:off x="4931303" y="42013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5E136C-F98D-CC43-812F-4AA8425C7C15}"/>
              </a:ext>
            </a:extLst>
          </p:cNvPr>
          <p:cNvSpPr txBox="1"/>
          <p:nvPr/>
        </p:nvSpPr>
        <p:spPr>
          <a:xfrm>
            <a:off x="3957010" y="424016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A219EB-BA64-064B-B262-BF2EC5F8E451}"/>
              </a:ext>
            </a:extLst>
          </p:cNvPr>
          <p:cNvCxnSpPr>
            <a:cxnSpLocks/>
          </p:cNvCxnSpPr>
          <p:nvPr/>
        </p:nvCxnSpPr>
        <p:spPr>
          <a:xfrm rot="5400000" flipH="1">
            <a:off x="4951927" y="2994339"/>
            <a:ext cx="0" cy="408260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05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F1C675-4322-3441-B31E-A0C40001EC8C}"/>
              </a:ext>
            </a:extLst>
          </p:cNvPr>
          <p:cNvCxnSpPr>
            <a:cxnSpLocks/>
          </p:cNvCxnSpPr>
          <p:nvPr/>
        </p:nvCxnSpPr>
        <p:spPr>
          <a:xfrm flipV="1">
            <a:off x="4068548" y="2803519"/>
            <a:ext cx="0" cy="202605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D31CD1-9856-2B4F-B913-58FE9B6B8E19}"/>
              </a:ext>
            </a:extLst>
          </p:cNvPr>
          <p:cNvCxnSpPr>
            <a:cxnSpLocks/>
          </p:cNvCxnSpPr>
          <p:nvPr/>
        </p:nvCxnSpPr>
        <p:spPr>
          <a:xfrm flipV="1">
            <a:off x="4655863" y="2480820"/>
            <a:ext cx="0" cy="23487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776D29-297E-A84C-8B48-551F058202E7}"/>
              </a:ext>
            </a:extLst>
          </p:cNvPr>
          <p:cNvCxnSpPr>
            <a:cxnSpLocks/>
            <a:stCxn id="16" idx="3"/>
            <a:endCxn id="13" idx="7"/>
          </p:cNvCxnSpPr>
          <p:nvPr/>
        </p:nvCxnSpPr>
        <p:spPr>
          <a:xfrm flipV="1">
            <a:off x="3223295" y="1979930"/>
            <a:ext cx="2727976" cy="175072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B4ED68D2-2937-8645-B501-6251BA0E1D2B}"/>
              </a:ext>
            </a:extLst>
          </p:cNvPr>
          <p:cNvSpPr/>
          <p:nvPr/>
        </p:nvSpPr>
        <p:spPr>
          <a:xfrm rot="17035354">
            <a:off x="3524190" y="1007176"/>
            <a:ext cx="8151456" cy="10040288"/>
          </a:xfrm>
          <a:prstGeom prst="arc">
            <a:avLst>
              <a:gd name="adj1" fmla="val 16200000"/>
              <a:gd name="adj2" fmla="val 202323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FB5453-A69E-334D-8117-5B6950FBA6F3}"/>
              </a:ext>
            </a:extLst>
          </p:cNvPr>
          <p:cNvCxnSpPr>
            <a:cxnSpLocks/>
          </p:cNvCxnSpPr>
          <p:nvPr/>
        </p:nvCxnSpPr>
        <p:spPr>
          <a:xfrm>
            <a:off x="2704563" y="746975"/>
            <a:ext cx="0" cy="40826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2E574E-AB15-3346-B849-6CC5BBF2A58C}"/>
              </a:ext>
            </a:extLst>
          </p:cNvPr>
          <p:cNvCxnSpPr>
            <a:cxnSpLocks/>
          </p:cNvCxnSpPr>
          <p:nvPr/>
        </p:nvCxnSpPr>
        <p:spPr>
          <a:xfrm>
            <a:off x="2704563" y="4829577"/>
            <a:ext cx="44947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2C70CB-E847-4D4D-8060-4D77C43AE59D}"/>
                  </a:ext>
                </a:extLst>
              </p:cNvPr>
              <p:cNvSpPr txBox="1"/>
              <p:nvPr/>
            </p:nvSpPr>
            <p:spPr>
              <a:xfrm>
                <a:off x="7058552" y="1667341"/>
                <a:ext cx="44436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2C70CB-E847-4D4D-8060-4D77C43AE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552" y="1667341"/>
                <a:ext cx="444363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3B33D2AB-10EE-BF44-AF33-A9A8C9A71615}"/>
              </a:ext>
            </a:extLst>
          </p:cNvPr>
          <p:cNvSpPr/>
          <p:nvPr/>
        </p:nvSpPr>
        <p:spPr>
          <a:xfrm>
            <a:off x="5834198" y="1959843"/>
            <a:ext cx="137160" cy="1371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222393-FB75-D74D-9453-3BCBE81F2E1D}"/>
              </a:ext>
            </a:extLst>
          </p:cNvPr>
          <p:cNvSpPr/>
          <p:nvPr/>
        </p:nvSpPr>
        <p:spPr>
          <a:xfrm>
            <a:off x="3203208" y="3613579"/>
            <a:ext cx="137160" cy="1371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0D3771-F8A8-9944-9EC1-0EB272B4DBB8}"/>
              </a:ext>
            </a:extLst>
          </p:cNvPr>
          <p:cNvSpPr/>
          <p:nvPr/>
        </p:nvSpPr>
        <p:spPr>
          <a:xfrm>
            <a:off x="4587283" y="2734938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86A0F3-BBC0-0147-8BC4-DA9316A4C8EC}"/>
                  </a:ext>
                </a:extLst>
              </p:cNvPr>
              <p:cNvSpPr txBox="1"/>
              <p:nvPr/>
            </p:nvSpPr>
            <p:spPr>
              <a:xfrm>
                <a:off x="4789478" y="2734938"/>
                <a:ext cx="90739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86A0F3-BBC0-0147-8BC4-DA9316A4C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78" y="2734938"/>
                <a:ext cx="907392" cy="215444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1F4F46-0F20-CF4A-B5C9-1022413FDAAD}"/>
                  </a:ext>
                </a:extLst>
              </p:cNvPr>
              <p:cNvSpPr txBox="1"/>
              <p:nvPr/>
            </p:nvSpPr>
            <p:spPr>
              <a:xfrm>
                <a:off x="3976519" y="4898032"/>
                <a:ext cx="13586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1F4F46-0F20-CF4A-B5C9-1022413FD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519" y="4898032"/>
                <a:ext cx="1358687" cy="215444"/>
              </a:xfrm>
              <a:prstGeom prst="rect">
                <a:avLst/>
              </a:prstGeom>
              <a:blipFill>
                <a:blip r:embed="rId4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8C4866A-7966-FD4D-A116-03091F480B2C}"/>
              </a:ext>
            </a:extLst>
          </p:cNvPr>
          <p:cNvSpPr/>
          <p:nvPr/>
        </p:nvSpPr>
        <p:spPr>
          <a:xfrm>
            <a:off x="4587282" y="2412366"/>
            <a:ext cx="137160" cy="1371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56C5B6-D9C6-1D47-8618-54074C13EBA8}"/>
                  </a:ext>
                </a:extLst>
              </p:cNvPr>
              <p:cNvSpPr txBox="1"/>
              <p:nvPr/>
            </p:nvSpPr>
            <p:spPr>
              <a:xfrm>
                <a:off x="3976519" y="2160576"/>
                <a:ext cx="90739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56C5B6-D9C6-1D47-8618-54074C13E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519" y="2160576"/>
                <a:ext cx="907392" cy="215444"/>
              </a:xfrm>
              <a:prstGeom prst="rect">
                <a:avLst/>
              </a:prstGeom>
              <a:blipFill>
                <a:blip r:embed="rId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F78606-D737-F34D-9D09-4D2B8B836A42}"/>
              </a:ext>
            </a:extLst>
          </p:cNvPr>
          <p:cNvCxnSpPr>
            <a:cxnSpLocks/>
          </p:cNvCxnSpPr>
          <p:nvPr/>
        </p:nvCxnSpPr>
        <p:spPr>
          <a:xfrm flipH="1">
            <a:off x="4068552" y="2803518"/>
            <a:ext cx="520504" cy="329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D2758FA-6D08-C048-8177-BD3461A89856}"/>
              </a:ext>
            </a:extLst>
          </p:cNvPr>
          <p:cNvSpPr/>
          <p:nvPr/>
        </p:nvSpPr>
        <p:spPr>
          <a:xfrm>
            <a:off x="4005310" y="2751409"/>
            <a:ext cx="137160" cy="137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2FDFD1-3790-5A4B-8D7D-82292E12A992}"/>
                  </a:ext>
                </a:extLst>
              </p:cNvPr>
              <p:cNvSpPr txBox="1"/>
              <p:nvPr/>
            </p:nvSpPr>
            <p:spPr>
              <a:xfrm>
                <a:off x="2897500" y="2639847"/>
                <a:ext cx="104100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2FDFD1-3790-5A4B-8D7D-82292E12A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500" y="2639847"/>
                <a:ext cx="1041003" cy="215444"/>
              </a:xfrm>
              <a:prstGeom prst="rect">
                <a:avLst/>
              </a:prstGeom>
              <a:blipFill>
                <a:blip r:embed="rId6"/>
                <a:stretch>
                  <a:fillRect l="-1205" r="-241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6DCDAC-A1E5-CE4D-87FA-B90F022EB369}"/>
                  </a:ext>
                </a:extLst>
              </p:cNvPr>
              <p:cNvSpPr txBox="1"/>
              <p:nvPr/>
            </p:nvSpPr>
            <p:spPr>
              <a:xfrm>
                <a:off x="3389204" y="4885130"/>
                <a:ext cx="13586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6DCDAC-A1E5-CE4D-87FA-B90F022EB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204" y="4885130"/>
                <a:ext cx="1358687" cy="215444"/>
              </a:xfrm>
              <a:prstGeom prst="rect">
                <a:avLst/>
              </a:prstGeom>
              <a:blipFill>
                <a:blip r:embed="rId7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C6DA150-BBAE-0A43-B5C0-8E853CF72C33}"/>
              </a:ext>
            </a:extLst>
          </p:cNvPr>
          <p:cNvSpPr txBox="1"/>
          <p:nvPr/>
        </p:nvSpPr>
        <p:spPr>
          <a:xfrm>
            <a:off x="3513984" y="5223473"/>
            <a:ext cx="2739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Note: for a fair bet under risk aversion, c &lt; 0</a:t>
            </a:r>
          </a:p>
        </p:txBody>
      </p:sp>
    </p:spTree>
    <p:extLst>
      <p:ext uri="{BB962C8B-B14F-4D97-AF65-F5344CB8AC3E}">
        <p14:creationId xmlns:p14="http://schemas.microsoft.com/office/powerpoint/2010/main" val="201573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89</Words>
  <Application>Microsoft Macintosh PowerPoint</Application>
  <PresentationFormat>Widescreen</PresentationFormat>
  <Paragraphs>45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Z</dc:creator>
  <cp:lastModifiedBy>Bi, Kevin Luyao</cp:lastModifiedBy>
  <cp:revision>24</cp:revision>
  <dcterms:created xsi:type="dcterms:W3CDTF">2020-03-25T14:11:49Z</dcterms:created>
  <dcterms:modified xsi:type="dcterms:W3CDTF">2020-10-07T03:55:51Z</dcterms:modified>
</cp:coreProperties>
</file>