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56d8f7c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56d8f7c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38" y="806230"/>
            <a:ext cx="7195937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" y="710550"/>
            <a:ext cx="9072100" cy="203818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13" y="3622375"/>
            <a:ext cx="8520600" cy="12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Concepto - TTIP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Jeremias Fuentes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-466950" y="49525"/>
            <a:ext cx="2971200" cy="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Motivación</a:t>
            </a:r>
            <a:endParaRPr sz="3000"/>
          </a:p>
        </p:txBody>
      </p:sp>
      <p:sp>
        <p:nvSpPr>
          <p:cNvPr id="64" name="Google Shape;64;p14"/>
          <p:cNvSpPr txBox="1"/>
          <p:nvPr/>
        </p:nvSpPr>
        <p:spPr>
          <a:xfrm>
            <a:off x="496800" y="1467713"/>
            <a:ext cx="81504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Problemas Organizativos con los pacientes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6800" y="2139838"/>
            <a:ext cx="81291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Preservación de documentación solamente en formato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físico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6800" y="2712913"/>
            <a:ext cx="81504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Manejo de horarios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caótico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6800" y="3385038"/>
            <a:ext cx="81291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Falta de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estándares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 en fichas e historias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clínicas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804" y="3046125"/>
            <a:ext cx="1712875" cy="242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450" y="3990275"/>
            <a:ext cx="2853001" cy="18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2450" y="3916350"/>
            <a:ext cx="1406950" cy="1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34425" y="707500"/>
            <a:ext cx="684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Conflictos vistos en un consultorio </a:t>
            </a: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odontológico</a:t>
            </a: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6075" y="318375"/>
            <a:ext cx="852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80"/>
              <a:t>Presentación del producto</a:t>
            </a:r>
            <a:endParaRPr sz="318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58725" y="1255925"/>
            <a:ext cx="69345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accent1"/>
                </a:solidFill>
              </a:rPr>
              <a:t>OdontoTPI</a:t>
            </a:r>
            <a:r>
              <a:rPr lang="es" sz="2100"/>
              <a:t> es un </a:t>
            </a:r>
            <a:r>
              <a:rPr b="1" lang="es" sz="2300">
                <a:solidFill>
                  <a:schemeClr val="accent1"/>
                </a:solidFill>
              </a:rPr>
              <a:t>sistema de autogestión</a:t>
            </a:r>
            <a:r>
              <a:rPr lang="es" sz="2100"/>
              <a:t> web para la organización de un consultorio </a:t>
            </a:r>
            <a:r>
              <a:rPr b="1" lang="es" sz="2300">
                <a:solidFill>
                  <a:schemeClr val="accent1"/>
                </a:solidFill>
              </a:rPr>
              <a:t>odontológico</a:t>
            </a:r>
            <a:r>
              <a:rPr lang="es" sz="2100"/>
              <a:t>.</a:t>
            </a:r>
            <a:endParaRPr sz="2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350" y="2233975"/>
            <a:ext cx="3702249" cy="29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2250" y="297150"/>
            <a:ext cx="32190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Tecnologías</a:t>
            </a: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14244">
            <a:off x="96255" y="1796762"/>
            <a:ext cx="4493415" cy="107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00" y="1015550"/>
            <a:ext cx="3581599" cy="18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475" y="2486875"/>
            <a:ext cx="1546000" cy="15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8100" y="2829550"/>
            <a:ext cx="1955950" cy="1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6150" y="3486025"/>
            <a:ext cx="1545999" cy="15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175" y="56600"/>
            <a:ext cx="4045200" cy="8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125" y="870225"/>
            <a:ext cx="5991750" cy="3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773700" y="389075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LICENCIAMIENTO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4295550" y="141902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38" y="1088225"/>
            <a:ext cx="3687924" cy="368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38200" y="4821075"/>
            <a:ext cx="40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Copyright (c) 2022 Fuentes Jeremias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998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DEMO TIME</a:t>
            </a:r>
            <a:r>
              <a:rPr lang="es" sz="8000"/>
              <a:t>.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68000" y="885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¡PREGUNTAS</a:t>
            </a:r>
            <a:r>
              <a:rPr lang="es" sz="6000"/>
              <a:t>!</a:t>
            </a:r>
            <a:endParaRPr sz="6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endParaRPr sz="14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0" y="2033225"/>
            <a:ext cx="5719500" cy="28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