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6ce083b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6ce083b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56d8f7c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56d8f7c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6ce083b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6ce083b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6ce083b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6ce083b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038" y="806230"/>
            <a:ext cx="7195937" cy="16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13" y="3622375"/>
            <a:ext cx="8520600" cy="12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 Final - TTIP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Jeremias Fuentes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06236"/>
            <a:ext cx="9144000" cy="185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68000" y="8857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¡PREGUNTAS</a:t>
            </a:r>
            <a:r>
              <a:rPr lang="es" sz="6000"/>
              <a:t>!</a:t>
            </a:r>
            <a:endParaRPr sz="6000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 </a:t>
            </a:r>
            <a:endParaRPr sz="14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50" y="2033225"/>
            <a:ext cx="5719500" cy="28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0"/>
              <a:t>GRACIAS</a:t>
            </a:r>
            <a:r>
              <a:rPr lang="es" sz="9000"/>
              <a:t> TOTALES</a:t>
            </a:r>
            <a:endParaRPr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-466950" y="49525"/>
            <a:ext cx="2971200" cy="5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Motivación</a:t>
            </a:r>
            <a:endParaRPr sz="3000"/>
          </a:p>
        </p:txBody>
      </p:sp>
      <p:sp>
        <p:nvSpPr>
          <p:cNvPr id="64" name="Google Shape;64;p14"/>
          <p:cNvSpPr txBox="1"/>
          <p:nvPr/>
        </p:nvSpPr>
        <p:spPr>
          <a:xfrm>
            <a:off x="496800" y="1467713"/>
            <a:ext cx="8150400" cy="4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Problemas Organizativos con los pacientes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96800" y="2139838"/>
            <a:ext cx="81291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Preservación de documentación solamente en formato </a:t>
            </a: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físico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96800" y="2712913"/>
            <a:ext cx="8150400" cy="4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Manejo de horarios </a:t>
            </a: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caótico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96800" y="3385038"/>
            <a:ext cx="8129100" cy="44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Source Code Pro"/>
              <a:buChar char="●"/>
            </a:pP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Falta de </a:t>
            </a: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estándares</a:t>
            </a: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 en fichas e historias </a:t>
            </a:r>
            <a:r>
              <a:rPr lang="es" sz="1700">
                <a:latin typeface="Source Code Pro"/>
                <a:ea typeface="Source Code Pro"/>
                <a:cs typeface="Source Code Pro"/>
                <a:sym typeface="Source Code Pro"/>
              </a:rPr>
              <a:t>clínicas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804" y="3046125"/>
            <a:ext cx="1712875" cy="242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450" y="3990275"/>
            <a:ext cx="2853001" cy="18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2450" y="3916350"/>
            <a:ext cx="1406950" cy="1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34425" y="707500"/>
            <a:ext cx="6841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Conflictos vistos en un consultorio </a:t>
            </a: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odontológico</a:t>
            </a: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6075" y="318375"/>
            <a:ext cx="85206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80"/>
              <a:t>Presentación del producto</a:t>
            </a:r>
            <a:endParaRPr sz="318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258725" y="1255925"/>
            <a:ext cx="6934500" cy="27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chemeClr val="accent1"/>
                </a:solidFill>
              </a:rPr>
              <a:t>OdontoTIP</a:t>
            </a:r>
            <a:r>
              <a:rPr lang="es" sz="2100"/>
              <a:t> es un </a:t>
            </a:r>
            <a:r>
              <a:rPr b="1" lang="es" sz="2300">
                <a:solidFill>
                  <a:schemeClr val="accent1"/>
                </a:solidFill>
              </a:rPr>
              <a:t>sistema de autogestión</a:t>
            </a:r>
            <a:r>
              <a:rPr lang="es" sz="2100"/>
              <a:t> web para la organización de un consultorio </a:t>
            </a:r>
            <a:r>
              <a:rPr b="1" lang="es" sz="2300">
                <a:solidFill>
                  <a:schemeClr val="accent1"/>
                </a:solidFill>
              </a:rPr>
              <a:t>odontológico</a:t>
            </a:r>
            <a:r>
              <a:rPr lang="es" sz="2100"/>
              <a:t>.</a:t>
            </a:r>
            <a:endParaRPr sz="21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350" y="2233975"/>
            <a:ext cx="3702249" cy="29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12250" y="297150"/>
            <a:ext cx="3219000" cy="6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latin typeface="Source Code Pro"/>
                <a:ea typeface="Source Code Pro"/>
                <a:cs typeface="Source Code Pro"/>
                <a:sym typeface="Source Code Pro"/>
              </a:rPr>
              <a:t>Tecnologías</a:t>
            </a:r>
            <a:r>
              <a:rPr lang="es" sz="2700"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2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14244">
            <a:off x="96255" y="1796762"/>
            <a:ext cx="4493415" cy="107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200" y="1015550"/>
            <a:ext cx="3581599" cy="18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9475" y="2486875"/>
            <a:ext cx="1546000" cy="159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8100" y="2829550"/>
            <a:ext cx="1955950" cy="1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6150" y="3486025"/>
            <a:ext cx="1545999" cy="15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6175" y="56600"/>
            <a:ext cx="4045200" cy="8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125" y="870225"/>
            <a:ext cx="5991750" cy="36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4294967295" type="title"/>
          </p:nvPr>
        </p:nvSpPr>
        <p:spPr>
          <a:xfrm>
            <a:off x="773700" y="389075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LICENCIAMIENTO</a:t>
            </a:r>
            <a:endParaRPr/>
          </a:p>
        </p:txBody>
      </p:sp>
      <p:cxnSp>
        <p:nvCxnSpPr>
          <p:cNvPr id="100" name="Google Shape;100;p18"/>
          <p:cNvCxnSpPr/>
          <p:nvPr/>
        </p:nvCxnSpPr>
        <p:spPr>
          <a:xfrm>
            <a:off x="4295550" y="141902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038" y="1088225"/>
            <a:ext cx="3687924" cy="368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38200" y="4821075"/>
            <a:ext cx="4030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Copyright (c) 2022 Fuentes Jeremias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998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/>
              <a:t>DEMO TIME</a:t>
            </a:r>
            <a:r>
              <a:rPr lang="es" sz="8000"/>
              <a:t>.</a:t>
            </a:r>
            <a:endParaRPr sz="8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85775"/>
            <a:ext cx="39051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780"/>
              <a:t>Lecciones aprendidas </a:t>
            </a:r>
            <a:endParaRPr sz="478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28675"/>
            <a:ext cx="43011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Comunicación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Implicación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Organización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Investigación e implementación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Decisiones</a:t>
            </a:r>
            <a:endParaRPr sz="1800"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5866400" y="285775"/>
            <a:ext cx="1707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780"/>
              <a:t>Desafíos</a:t>
            </a:r>
            <a:endParaRPr sz="478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20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Tiempos de Entrega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Relevamiento con usuaria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Agregados de Sistemas</a:t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/>
              <a:t>Persistencia de datos compleja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Diseño</a:t>
            </a:r>
            <a:endParaRPr sz="18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957325"/>
            <a:ext cx="2357626" cy="235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650" y="3127938"/>
            <a:ext cx="2129600" cy="21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346675"/>
            <a:ext cx="31764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trabajo FUTURO</a:t>
            </a:r>
            <a:endParaRPr sz="550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389600"/>
            <a:ext cx="5058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b="1" lang="es" sz="1900">
                <a:solidFill>
                  <a:schemeClr val="accent1"/>
                </a:solidFill>
              </a:rPr>
              <a:t>Mejora de diseño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b="1" lang="es" sz="1900">
                <a:solidFill>
                  <a:schemeClr val="accent1"/>
                </a:solidFill>
              </a:rPr>
              <a:t>Mobile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b="1" lang="es" sz="1900">
                <a:solidFill>
                  <a:schemeClr val="accent1"/>
                </a:solidFill>
              </a:rPr>
              <a:t>Interacciones complejas de Fechas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b="1" lang="es" sz="1900">
                <a:solidFill>
                  <a:schemeClr val="accent1"/>
                </a:solidFill>
              </a:rPr>
              <a:t>Personalización por parte del </a:t>
            </a:r>
            <a:r>
              <a:rPr b="1" lang="es" sz="1900">
                <a:solidFill>
                  <a:schemeClr val="accent1"/>
                </a:solidFill>
              </a:rPr>
              <a:t>Odontólogo</a:t>
            </a:r>
            <a:r>
              <a:rPr b="1" lang="es" sz="1900">
                <a:solidFill>
                  <a:schemeClr val="accent1"/>
                </a:solidFill>
              </a:rPr>
              <a:t>/a</a:t>
            </a:r>
            <a:endParaRPr b="1" sz="1900">
              <a:solidFill>
                <a:schemeClr val="accent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b="1" lang="es" sz="1900">
                <a:solidFill>
                  <a:schemeClr val="accent1"/>
                </a:solidFill>
              </a:rPr>
              <a:t>Hosteo</a:t>
            </a:r>
            <a:endParaRPr b="1" sz="1900">
              <a:solidFill>
                <a:schemeClr val="accent1"/>
              </a:solidFill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225" y="187775"/>
            <a:ext cx="2521825" cy="2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9550" y="1765400"/>
            <a:ext cx="1757750" cy="17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