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8C50060-65CD-4B5E-9E6D-6CB07A42128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1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2D4FB0-4C5D-4018-AB72-DF8073C7C6F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9/10/25 4:11:10 AM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11752132-384A-41E6-9660-3788C943B3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26" y="0"/>
            <a:ext cx="11587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2025-09-10T11:11:10Z</dcterms:created>
  <dcterms:modified xsi:type="dcterms:W3CDTF">2025-09-10T11:11:10Z</dcterms:modified>
</cp:coreProperties>
</file>