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uxvide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9CDAB-2E79-40FE-8B2D-79A219AF2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Pick &amp; </a:t>
            </a:r>
            <a:r>
              <a:rPr lang="fr-FR" dirty="0" err="1"/>
              <a:t>play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E9E2DD-D77B-45C5-9A90-BA7D309B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 location de jeux pour vous !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Jérémie </a:t>
            </a:r>
            <a:r>
              <a:rPr lang="fr-FR" dirty="0" err="1"/>
              <a:t>Aubréjat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28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20A31-C158-4204-A098-08B16713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503F4-5B90-417F-803A-B5EBFE84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444526" cy="3615267"/>
          </a:xfrm>
        </p:spPr>
        <p:txBody>
          <a:bodyPr>
            <a:normAutofit/>
          </a:bodyPr>
          <a:lstStyle/>
          <a:p>
            <a:r>
              <a:rPr lang="fr-FR" dirty="0"/>
              <a:t>Je n’ai pas voulu faire un site avec le modèle de présentation classique. Par exemple , barre navigation fixe en haut : </a:t>
            </a:r>
            <a:r>
              <a:rPr lang="fr-FR" dirty="0">
                <a:hlinkClick r:id="rId2"/>
              </a:rPr>
              <a:t>jeuxvideo.com</a:t>
            </a:r>
            <a:endParaRPr lang="fr-FR" dirty="0"/>
          </a:p>
          <a:p>
            <a:r>
              <a:rPr lang="fr-FR" dirty="0"/>
              <a:t>J’ai essayé d’avoir une approche « pédagogique » et d’utiliser ce que nous avions vu en cours</a:t>
            </a:r>
          </a:p>
          <a:p>
            <a:r>
              <a:rPr lang="fr-FR" dirty="0"/>
              <a:t>J’ai utilisé Bootstrap, le site est statique</a:t>
            </a:r>
          </a:p>
          <a:p>
            <a:r>
              <a:rPr lang="fr-FR" dirty="0"/>
              <a:t>Je n’ai pas « passé » le code au vérificateur fourni, je le ferrai dans les prochains jours.</a:t>
            </a:r>
          </a:p>
          <a:p>
            <a:r>
              <a:rPr lang="fr-FR" dirty="0"/>
              <a:t>Je livre au commanditaire dans les délais (très important vu client)</a:t>
            </a:r>
          </a:p>
          <a:p>
            <a:r>
              <a:rPr lang="fr-FR" dirty="0"/>
              <a:t>J’ai un certain nombre de questions techniques.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09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20A31-C158-4204-A098-08B16713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Petits </a:t>
            </a:r>
            <a:r>
              <a:rPr lang="fr-FR" dirty="0" err="1"/>
              <a:t>problémes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503F4-5B90-417F-803A-B5EBFE84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444526" cy="3615267"/>
          </a:xfrm>
        </p:spPr>
        <p:txBody>
          <a:bodyPr/>
          <a:lstStyle/>
          <a:p>
            <a:r>
              <a:rPr lang="fr-FR" dirty="0"/>
              <a:t>Le site fonctionne mieux sur Chrome que Mozilla :</a:t>
            </a:r>
          </a:p>
          <a:p>
            <a:pPr lvl="1"/>
            <a:r>
              <a:rPr lang="fr-FR" dirty="0"/>
              <a:t>La méthode « post » bug sur Mozilla pas avec Chrome ! </a:t>
            </a:r>
          </a:p>
          <a:p>
            <a:pPr lvl="1"/>
            <a:r>
              <a:rPr lang="fr-FR" dirty="0"/>
              <a:t>L’affiche de la vidéo avant son lancement laisse apparaitre un fond bleu disgracieux sur Mozilla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471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20A31-C158-4204-A098-08B16713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Demandes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503F4-5B90-417F-803A-B5EBFE84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444526" cy="3615267"/>
          </a:xfrm>
        </p:spPr>
        <p:txBody>
          <a:bodyPr/>
          <a:lstStyle/>
          <a:p>
            <a:r>
              <a:rPr lang="fr-FR" dirty="0"/>
              <a:t>Plusieurs, voir cahier des charges, le site « joue » avec les couleurs des deux pays et incite à créer un compte.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01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20A31-C158-4204-A098-08B16713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navigation</a:t>
            </a:r>
          </a:p>
        </p:txBody>
      </p:sp>
      <p:graphicFrame>
        <p:nvGraphicFramePr>
          <p:cNvPr id="4" name="Espace réservé du contenu 3">
            <a:hlinkClick r:id="" action="ppaction://ole?verb=0"/>
            <a:extLst>
              <a:ext uri="{FF2B5EF4-FFF2-40B4-BE49-F238E27FC236}">
                <a16:creationId xmlns:a16="http://schemas.microsoft.com/office/drawing/2014/main" id="{A6CF7A5E-10AB-4335-ABF9-28F9936DC3A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418840"/>
              </p:ext>
            </p:extLst>
          </p:nvPr>
        </p:nvGraphicFramePr>
        <p:xfrm>
          <a:off x="4948238" y="2097088"/>
          <a:ext cx="914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2" imgW="914400" imgH="792360" progId="AcroExch.Document.DC">
                  <p:embed/>
                </p:oleObj>
              </mc:Choice>
              <mc:Fallback>
                <p:oleObj name="Acrobat Document" showAsIcon="1" r:id="rId2" imgW="914400" imgH="7923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48238" y="2097088"/>
                        <a:ext cx="9144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87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20A31-C158-4204-A098-08B16713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503F4-5B90-417F-803A-B5EBFE84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444526" cy="3615267"/>
          </a:xfrm>
        </p:spPr>
        <p:txBody>
          <a:bodyPr/>
          <a:lstStyle/>
          <a:p>
            <a:r>
              <a:rPr lang="fr-FR" dirty="0"/>
              <a:t>C’est la première fois que je crée « un site Web »</a:t>
            </a:r>
          </a:p>
          <a:p>
            <a:r>
              <a:rPr lang="fr-FR" dirty="0"/>
              <a:t>A suivre avec le backend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748141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</TotalTime>
  <Words>191</Words>
  <Application>Microsoft Office PowerPoint</Application>
  <PresentationFormat>Grand écran</PresentationFormat>
  <Paragraphs>22</Paragraphs>
  <Slides>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Century Gothic</vt:lpstr>
      <vt:lpstr>Wingdings 3</vt:lpstr>
      <vt:lpstr>Secteur</vt:lpstr>
      <vt:lpstr>Acrobat Document</vt:lpstr>
      <vt:lpstr>Pick &amp; play</vt:lpstr>
      <vt:lpstr>Règles</vt:lpstr>
      <vt:lpstr>Petits problémes</vt:lpstr>
      <vt:lpstr>Demandes clients</vt:lpstr>
      <vt:lpstr>Plan de navigation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&amp; play</dc:title>
  <dc:creator>didier michel</dc:creator>
  <cp:lastModifiedBy>AUBREJAT Jeremie</cp:lastModifiedBy>
  <cp:revision>17</cp:revision>
  <dcterms:created xsi:type="dcterms:W3CDTF">2020-05-27T07:19:36Z</dcterms:created>
  <dcterms:modified xsi:type="dcterms:W3CDTF">2023-10-12T09:05:22Z</dcterms:modified>
</cp:coreProperties>
</file>