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10"/>
  </p:notesMasterIdLst>
  <p:sldIdLst>
    <p:sldId id="256" r:id="rId3"/>
    <p:sldId id="257" r:id="rId4"/>
    <p:sldId id="258" r:id="rId5"/>
    <p:sldId id="312" r:id="rId6"/>
    <p:sldId id="259" r:id="rId7"/>
    <p:sldId id="313" r:id="rId8"/>
    <p:sldId id="314" r:id="rId9"/>
  </p:sldIdLst>
  <p:sldSz cx="9144000" cy="5143500" type="screen16x9"/>
  <p:notesSz cx="6858000" cy="9144000"/>
  <p:embeddedFontLst>
    <p:embeddedFont>
      <p:font typeface="Dosis" pitchFamily="2" charset="0"/>
      <p:regular r:id="rId11"/>
      <p:bold r:id="rId12"/>
    </p:embeddedFont>
    <p:embeddedFont>
      <p:font typeface="Fjalla One" panose="02000506040000020004" pitchFamily="2" charset="0"/>
      <p:regular r:id="rId13"/>
    </p:embeddedFont>
    <p:embeddedFont>
      <p:font typeface="Quicksand" panose="020B0604020202020204" charset="0"/>
      <p:regular r:id="rId14"/>
      <p:bold r:id="rId15"/>
    </p:embeddedFont>
    <p:embeddedFont>
      <p:font typeface="Quicksand Medium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24FD49-E1BE-47AA-966E-BC487DF62F93}" v="629" dt="2022-05-27T13:45:57.194"/>
    <p1510:client id="{A6F1F6B4-57EF-405C-BBEA-122D3DDFC274}" v="9" dt="2022-06-02T08:20:35.971"/>
  </p1510:revLst>
</p1510:revInfo>
</file>

<file path=ppt/tableStyles.xml><?xml version="1.0" encoding="utf-8"?>
<a:tblStyleLst xmlns:a="http://schemas.openxmlformats.org/drawingml/2006/main" def="{4399209E-5E2E-4E09-B951-1A73C6AD3B07}">
  <a:tblStyle styleId="{4399209E-5E2E-4E09-B951-1A73C6AD3B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441607F-424B-4AC1-AF7A-99462A57D2E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ie.Chheang@ibm.com" clId="Web-{A6F1F6B4-57EF-405C-BBEA-122D3DDFC274}"/>
    <pc:docChg chg="modSld">
      <pc:chgData name="Jeremie.Chheang@ibm.com" userId="" providerId="" clId="Web-{A6F1F6B4-57EF-405C-BBEA-122D3DDFC274}" dt="2022-06-02T08:20:35.814" v="6" actId="20577"/>
      <pc:docMkLst>
        <pc:docMk/>
      </pc:docMkLst>
      <pc:sldChg chg="modSp">
        <pc:chgData name="Jeremie.Chheang@ibm.com" userId="" providerId="" clId="Web-{A6F1F6B4-57EF-405C-BBEA-122D3DDFC274}" dt="2022-06-02T08:20:35.814" v="6" actId="20577"/>
        <pc:sldMkLst>
          <pc:docMk/>
          <pc:sldMk cId="0" sldId="258"/>
        </pc:sldMkLst>
        <pc:spChg chg="mod">
          <ac:chgData name="Jeremie.Chheang@ibm.com" userId="" providerId="" clId="Web-{A6F1F6B4-57EF-405C-BBEA-122D3DDFC274}" dt="2022-06-02T08:20:25.970" v="2" actId="1076"/>
          <ac:spMkLst>
            <pc:docMk/>
            <pc:sldMk cId="0" sldId="258"/>
            <ac:spMk id="309" creationId="{00000000-0000-0000-0000-000000000000}"/>
          </ac:spMkLst>
        </pc:spChg>
        <pc:spChg chg="mod">
          <ac:chgData name="Jeremie.Chheang@ibm.com" userId="" providerId="" clId="Web-{A6F1F6B4-57EF-405C-BBEA-122D3DDFC274}" dt="2022-06-02T08:20:29.424" v="3" actId="1076"/>
          <ac:spMkLst>
            <pc:docMk/>
            <pc:sldMk cId="0" sldId="258"/>
            <ac:spMk id="312" creationId="{00000000-0000-0000-0000-000000000000}"/>
          </ac:spMkLst>
        </pc:spChg>
        <pc:spChg chg="mod">
          <ac:chgData name="Jeremie.Chheang@ibm.com" userId="" providerId="" clId="Web-{A6F1F6B4-57EF-405C-BBEA-122D3DDFC274}" dt="2022-06-02T08:20:21.345" v="1" actId="1076"/>
          <ac:spMkLst>
            <pc:docMk/>
            <pc:sldMk cId="0" sldId="258"/>
            <ac:spMk id="314" creationId="{00000000-0000-0000-0000-000000000000}"/>
          </ac:spMkLst>
        </pc:spChg>
        <pc:spChg chg="mod">
          <ac:chgData name="Jeremie.Chheang@ibm.com" userId="" providerId="" clId="Web-{A6F1F6B4-57EF-405C-BBEA-122D3DDFC274}" dt="2022-06-02T08:20:35.814" v="6" actId="20577"/>
          <ac:spMkLst>
            <pc:docMk/>
            <pc:sldMk cId="0" sldId="258"/>
            <ac:spMk id="318" creationId="{00000000-0000-0000-0000-000000000000}"/>
          </ac:spMkLst>
        </pc:spChg>
        <pc:spChg chg="mod">
          <ac:chgData name="Jeremie.Chheang@ibm.com" userId="" providerId="" clId="Web-{A6F1F6B4-57EF-405C-BBEA-122D3DDFC274}" dt="2022-06-02T08:20:32.095" v="4" actId="20577"/>
          <ac:spMkLst>
            <pc:docMk/>
            <pc:sldMk cId="0" sldId="258"/>
            <ac:spMk id="321" creationId="{00000000-0000-0000-0000-000000000000}"/>
          </ac:spMkLst>
        </pc:spChg>
      </pc:sldChg>
    </pc:docChg>
  </pc:docChgLst>
  <pc:docChgLst>
    <pc:chgData name="Jeremie.Chheang@ibm.com" clId="Web-{8F24FD49-E1BE-47AA-966E-BC487DF62F93}"/>
    <pc:docChg chg="addSld delSld modSld modMainMaster">
      <pc:chgData name="Jeremie.Chheang@ibm.com" userId="" providerId="" clId="Web-{8F24FD49-E1BE-47AA-966E-BC487DF62F93}" dt="2022-05-27T13:45:57.194" v="605" actId="1076"/>
      <pc:docMkLst>
        <pc:docMk/>
      </pc:docMkLst>
      <pc:sldChg chg="addSp delSp modSp">
        <pc:chgData name="Jeremie.Chheang@ibm.com" userId="" providerId="" clId="Web-{8F24FD49-E1BE-47AA-966E-BC487DF62F93}" dt="2022-05-27T09:23:44.563" v="27" actId="20577"/>
        <pc:sldMkLst>
          <pc:docMk/>
          <pc:sldMk cId="0" sldId="256"/>
        </pc:sldMkLst>
        <pc:spChg chg="add mod">
          <ac:chgData name="Jeremie.Chheang@ibm.com" userId="" providerId="" clId="Web-{8F24FD49-E1BE-47AA-966E-BC487DF62F93}" dt="2022-05-27T09:23:09.094" v="21"/>
          <ac:spMkLst>
            <pc:docMk/>
            <pc:sldMk cId="0" sldId="256"/>
            <ac:spMk id="3" creationId="{68394CB6-3D87-06A9-26C2-9ECF93358EB9}"/>
          </ac:spMkLst>
        </pc:spChg>
        <pc:spChg chg="mod">
          <ac:chgData name="Jeremie.Chheang@ibm.com" userId="" providerId="" clId="Web-{8F24FD49-E1BE-47AA-966E-BC487DF62F93}" dt="2022-05-27T09:23:13.125" v="23" actId="1076"/>
          <ac:spMkLst>
            <pc:docMk/>
            <pc:sldMk cId="0" sldId="256"/>
            <ac:spMk id="292" creationId="{00000000-0000-0000-0000-000000000000}"/>
          </ac:spMkLst>
        </pc:spChg>
        <pc:spChg chg="del">
          <ac:chgData name="Jeremie.Chheang@ibm.com" userId="" providerId="" clId="Web-{8F24FD49-E1BE-47AA-966E-BC487DF62F93}" dt="2022-05-27T09:23:03.485" v="20"/>
          <ac:spMkLst>
            <pc:docMk/>
            <pc:sldMk cId="0" sldId="256"/>
            <ac:spMk id="293" creationId="{00000000-0000-0000-0000-000000000000}"/>
          </ac:spMkLst>
        </pc:spChg>
        <pc:spChg chg="mod">
          <ac:chgData name="Jeremie.Chheang@ibm.com" userId="" providerId="" clId="Web-{8F24FD49-E1BE-47AA-966E-BC487DF62F93}" dt="2022-05-27T09:23:44.563" v="27" actId="20577"/>
          <ac:spMkLst>
            <pc:docMk/>
            <pc:sldMk cId="0" sldId="256"/>
            <ac:spMk id="294" creationId="{00000000-0000-0000-0000-000000000000}"/>
          </ac:spMkLst>
        </pc:spChg>
        <pc:spChg chg="del">
          <ac:chgData name="Jeremie.Chheang@ibm.com" userId="" providerId="" clId="Web-{8F24FD49-E1BE-47AA-966E-BC487DF62F93}" dt="2022-05-27T09:23:09.094" v="21"/>
          <ac:spMkLst>
            <pc:docMk/>
            <pc:sldMk cId="0" sldId="256"/>
            <ac:spMk id="295" creationId="{00000000-0000-0000-0000-000000000000}"/>
          </ac:spMkLst>
        </pc:spChg>
      </pc:sldChg>
      <pc:sldChg chg="modSp">
        <pc:chgData name="Jeremie.Chheang@ibm.com" userId="" providerId="" clId="Web-{8F24FD49-E1BE-47AA-966E-BC487DF62F93}" dt="2022-05-27T09:47:24.838" v="439" actId="20577"/>
        <pc:sldMkLst>
          <pc:docMk/>
          <pc:sldMk cId="0" sldId="257"/>
        </pc:sldMkLst>
        <pc:spChg chg="mod">
          <ac:chgData name="Jeremie.Chheang@ibm.com" userId="" providerId="" clId="Web-{8F24FD49-E1BE-47AA-966E-BC487DF62F93}" dt="2022-05-27T09:41:47.555" v="328" actId="20577"/>
          <ac:spMkLst>
            <pc:docMk/>
            <pc:sldMk cId="0" sldId="257"/>
            <ac:spMk id="301" creationId="{00000000-0000-0000-0000-000000000000}"/>
          </ac:spMkLst>
        </pc:spChg>
        <pc:spChg chg="mod">
          <ac:chgData name="Jeremie.Chheang@ibm.com" userId="" providerId="" clId="Web-{8F24FD49-E1BE-47AA-966E-BC487DF62F93}" dt="2022-05-27T09:47:24.838" v="439" actId="20577"/>
          <ac:spMkLst>
            <pc:docMk/>
            <pc:sldMk cId="0" sldId="257"/>
            <ac:spMk id="302" creationId="{00000000-0000-0000-0000-000000000000}"/>
          </ac:spMkLst>
        </pc:spChg>
      </pc:sldChg>
      <pc:sldChg chg="addSp delSp modSp">
        <pc:chgData name="Jeremie.Chheang@ibm.com" userId="" providerId="" clId="Web-{8F24FD49-E1BE-47AA-966E-BC487DF62F93}" dt="2022-05-27T13:45:57.194" v="605" actId="1076"/>
        <pc:sldMkLst>
          <pc:docMk/>
          <pc:sldMk cId="0" sldId="258"/>
        </pc:sldMkLst>
        <pc:spChg chg="add del mod">
          <ac:chgData name="Jeremie.Chheang@ibm.com" userId="" providerId="" clId="Web-{8F24FD49-E1BE-47AA-966E-BC487DF62F93}" dt="2022-05-27T09:44:57.541" v="380"/>
          <ac:spMkLst>
            <pc:docMk/>
            <pc:sldMk cId="0" sldId="258"/>
            <ac:spMk id="3" creationId="{6E226593-3165-3725-9FC3-5F75292DD922}"/>
          </ac:spMkLst>
        </pc:spChg>
        <pc:spChg chg="mod">
          <ac:chgData name="Jeremie.Chheang@ibm.com" userId="" providerId="" clId="Web-{8F24FD49-E1BE-47AA-966E-BC487DF62F93}" dt="2022-05-27T09:50:58.027" v="468" actId="20577"/>
          <ac:spMkLst>
            <pc:docMk/>
            <pc:sldMk cId="0" sldId="258"/>
            <ac:spMk id="309" creationId="{00000000-0000-0000-0000-000000000000}"/>
          </ac:spMkLst>
        </pc:spChg>
        <pc:spChg chg="mod">
          <ac:chgData name="Jeremie.Chheang@ibm.com" userId="" providerId="" clId="Web-{8F24FD49-E1BE-47AA-966E-BC487DF62F93}" dt="2022-05-27T09:48:38.667" v="452" actId="20577"/>
          <ac:spMkLst>
            <pc:docMk/>
            <pc:sldMk cId="0" sldId="258"/>
            <ac:spMk id="310" creationId="{00000000-0000-0000-0000-000000000000}"/>
          </ac:spMkLst>
        </pc:spChg>
        <pc:spChg chg="mod">
          <ac:chgData name="Jeremie.Chheang@ibm.com" userId="" providerId="" clId="Web-{8F24FD49-E1BE-47AA-966E-BC487DF62F93}" dt="2022-05-27T09:34:49.787" v="259" actId="20577"/>
          <ac:spMkLst>
            <pc:docMk/>
            <pc:sldMk cId="0" sldId="258"/>
            <ac:spMk id="311" creationId="{00000000-0000-0000-0000-000000000000}"/>
          </ac:spMkLst>
        </pc:spChg>
        <pc:spChg chg="mod">
          <ac:chgData name="Jeremie.Chheang@ibm.com" userId="" providerId="" clId="Web-{8F24FD49-E1BE-47AA-966E-BC487DF62F93}" dt="2022-05-27T09:48:35.073" v="451" actId="20577"/>
          <ac:spMkLst>
            <pc:docMk/>
            <pc:sldMk cId="0" sldId="258"/>
            <ac:spMk id="312" creationId="{00000000-0000-0000-0000-000000000000}"/>
          </ac:spMkLst>
        </pc:spChg>
        <pc:spChg chg="del">
          <ac:chgData name="Jeremie.Chheang@ibm.com" userId="" providerId="" clId="Web-{8F24FD49-E1BE-47AA-966E-BC487DF62F93}" dt="2022-05-27T09:44:53.853" v="378"/>
          <ac:spMkLst>
            <pc:docMk/>
            <pc:sldMk cId="0" sldId="258"/>
            <ac:spMk id="313" creationId="{00000000-0000-0000-0000-000000000000}"/>
          </ac:spMkLst>
        </pc:spChg>
        <pc:spChg chg="mod">
          <ac:chgData name="Jeremie.Chheang@ibm.com" userId="" providerId="" clId="Web-{8F24FD49-E1BE-47AA-966E-BC487DF62F93}" dt="2022-05-27T09:50:39.168" v="459" actId="20577"/>
          <ac:spMkLst>
            <pc:docMk/>
            <pc:sldMk cId="0" sldId="258"/>
            <ac:spMk id="314" creationId="{00000000-0000-0000-0000-000000000000}"/>
          </ac:spMkLst>
        </pc:spChg>
        <pc:spChg chg="mod">
          <ac:chgData name="Jeremie.Chheang@ibm.com" userId="" providerId="" clId="Web-{8F24FD49-E1BE-47AA-966E-BC487DF62F93}" dt="2022-05-27T13:45:57.194" v="605" actId="1076"/>
          <ac:spMkLst>
            <pc:docMk/>
            <pc:sldMk cId="0" sldId="258"/>
            <ac:spMk id="323" creationId="{00000000-0000-0000-0000-000000000000}"/>
          </ac:spMkLst>
        </pc:spChg>
        <pc:spChg chg="del mod">
          <ac:chgData name="Jeremie.Chheang@ibm.com" userId="" providerId="" clId="Web-{8F24FD49-E1BE-47AA-966E-BC487DF62F93}" dt="2022-05-27T13:45:47.975" v="603"/>
          <ac:spMkLst>
            <pc:docMk/>
            <pc:sldMk cId="0" sldId="258"/>
            <ac:spMk id="324" creationId="{00000000-0000-0000-0000-000000000000}"/>
          </ac:spMkLst>
        </pc:spChg>
      </pc:sldChg>
      <pc:sldChg chg="modSp">
        <pc:chgData name="Jeremie.Chheang@ibm.com" userId="" providerId="" clId="Web-{8F24FD49-E1BE-47AA-966E-BC487DF62F93}" dt="2022-05-27T09:55:27.576" v="514" actId="1076"/>
        <pc:sldMkLst>
          <pc:docMk/>
          <pc:sldMk cId="0" sldId="259"/>
        </pc:sldMkLst>
        <pc:spChg chg="mod">
          <ac:chgData name="Jeremie.Chheang@ibm.com" userId="" providerId="" clId="Web-{8F24FD49-E1BE-47AA-966E-BC487DF62F93}" dt="2022-05-27T09:55:27.576" v="514" actId="1076"/>
          <ac:spMkLst>
            <pc:docMk/>
            <pc:sldMk cId="0" sldId="259"/>
            <ac:spMk id="331" creationId="{00000000-0000-0000-0000-000000000000}"/>
          </ac:spMkLst>
        </pc:spChg>
        <pc:spChg chg="mod">
          <ac:chgData name="Jeremie.Chheang@ibm.com" userId="" providerId="" clId="Web-{8F24FD49-E1BE-47AA-966E-BC487DF62F93}" dt="2022-05-27T09:48:20.854" v="445" actId="20577"/>
          <ac:spMkLst>
            <pc:docMk/>
            <pc:sldMk cId="0" sldId="259"/>
            <ac:spMk id="332" creationId="{00000000-0000-0000-0000-000000000000}"/>
          </ac:spMkLst>
        </pc:spChg>
      </pc:sldChg>
      <pc:sldChg chg="del">
        <pc:chgData name="Jeremie.Chheang@ibm.com" userId="" providerId="" clId="Web-{8F24FD49-E1BE-47AA-966E-BC487DF62F93}" dt="2022-05-27T13:44:30.614" v="550"/>
        <pc:sldMkLst>
          <pc:docMk/>
          <pc:sldMk cId="0" sldId="260"/>
        </pc:sldMkLst>
      </pc:sldChg>
      <pc:sldChg chg="del">
        <pc:chgData name="Jeremie.Chheang@ibm.com" userId="" providerId="" clId="Web-{8F24FD49-E1BE-47AA-966E-BC487DF62F93}" dt="2022-05-27T13:44:31.520" v="551"/>
        <pc:sldMkLst>
          <pc:docMk/>
          <pc:sldMk cId="0" sldId="261"/>
        </pc:sldMkLst>
      </pc:sldChg>
      <pc:sldChg chg="del">
        <pc:chgData name="Jeremie.Chheang@ibm.com" userId="" providerId="" clId="Web-{8F24FD49-E1BE-47AA-966E-BC487DF62F93}" dt="2022-05-27T13:44:32.083" v="552"/>
        <pc:sldMkLst>
          <pc:docMk/>
          <pc:sldMk cId="0" sldId="262"/>
        </pc:sldMkLst>
      </pc:sldChg>
      <pc:sldChg chg="del">
        <pc:chgData name="Jeremie.Chheang@ibm.com" userId="" providerId="" clId="Web-{8F24FD49-E1BE-47AA-966E-BC487DF62F93}" dt="2022-05-27T13:44:34.036" v="553"/>
        <pc:sldMkLst>
          <pc:docMk/>
          <pc:sldMk cId="0" sldId="263"/>
        </pc:sldMkLst>
      </pc:sldChg>
      <pc:sldChg chg="del">
        <pc:chgData name="Jeremie.Chheang@ibm.com" userId="" providerId="" clId="Web-{8F24FD49-E1BE-47AA-966E-BC487DF62F93}" dt="2022-05-27T13:44:34.505" v="554"/>
        <pc:sldMkLst>
          <pc:docMk/>
          <pc:sldMk cId="0" sldId="264"/>
        </pc:sldMkLst>
      </pc:sldChg>
      <pc:sldChg chg="del">
        <pc:chgData name="Jeremie.Chheang@ibm.com" userId="" providerId="" clId="Web-{8F24FD49-E1BE-47AA-966E-BC487DF62F93}" dt="2022-05-27T13:44:35.130" v="555"/>
        <pc:sldMkLst>
          <pc:docMk/>
          <pc:sldMk cId="0" sldId="265"/>
        </pc:sldMkLst>
      </pc:sldChg>
      <pc:sldChg chg="del">
        <pc:chgData name="Jeremie.Chheang@ibm.com" userId="" providerId="" clId="Web-{8F24FD49-E1BE-47AA-966E-BC487DF62F93}" dt="2022-05-27T13:44:35.348" v="556"/>
        <pc:sldMkLst>
          <pc:docMk/>
          <pc:sldMk cId="0" sldId="266"/>
        </pc:sldMkLst>
      </pc:sldChg>
      <pc:sldChg chg="del">
        <pc:chgData name="Jeremie.Chheang@ibm.com" userId="" providerId="" clId="Web-{8F24FD49-E1BE-47AA-966E-BC487DF62F93}" dt="2022-05-27T13:44:35.911" v="557"/>
        <pc:sldMkLst>
          <pc:docMk/>
          <pc:sldMk cId="0" sldId="267"/>
        </pc:sldMkLst>
      </pc:sldChg>
      <pc:sldChg chg="del">
        <pc:chgData name="Jeremie.Chheang@ibm.com" userId="" providerId="" clId="Web-{8F24FD49-E1BE-47AA-966E-BC487DF62F93}" dt="2022-05-27T13:44:36.474" v="558"/>
        <pc:sldMkLst>
          <pc:docMk/>
          <pc:sldMk cId="0" sldId="268"/>
        </pc:sldMkLst>
      </pc:sldChg>
      <pc:sldChg chg="del">
        <pc:chgData name="Jeremie.Chheang@ibm.com" userId="" providerId="" clId="Web-{8F24FD49-E1BE-47AA-966E-BC487DF62F93}" dt="2022-05-27T13:44:37.770" v="559"/>
        <pc:sldMkLst>
          <pc:docMk/>
          <pc:sldMk cId="0" sldId="269"/>
        </pc:sldMkLst>
      </pc:sldChg>
      <pc:sldChg chg="del">
        <pc:chgData name="Jeremie.Chheang@ibm.com" userId="" providerId="" clId="Web-{8F24FD49-E1BE-47AA-966E-BC487DF62F93}" dt="2022-05-27T13:44:38.083" v="560"/>
        <pc:sldMkLst>
          <pc:docMk/>
          <pc:sldMk cId="0" sldId="270"/>
        </pc:sldMkLst>
      </pc:sldChg>
      <pc:sldChg chg="del">
        <pc:chgData name="Jeremie.Chheang@ibm.com" userId="" providerId="" clId="Web-{8F24FD49-E1BE-47AA-966E-BC487DF62F93}" dt="2022-05-27T13:44:38.458" v="561"/>
        <pc:sldMkLst>
          <pc:docMk/>
          <pc:sldMk cId="0" sldId="271"/>
        </pc:sldMkLst>
      </pc:sldChg>
      <pc:sldChg chg="del">
        <pc:chgData name="Jeremie.Chheang@ibm.com" userId="" providerId="" clId="Web-{8F24FD49-E1BE-47AA-966E-BC487DF62F93}" dt="2022-05-27T13:44:51.849" v="568"/>
        <pc:sldMkLst>
          <pc:docMk/>
          <pc:sldMk cId="0" sldId="272"/>
        </pc:sldMkLst>
      </pc:sldChg>
      <pc:sldChg chg="del">
        <pc:chgData name="Jeremie.Chheang@ibm.com" userId="" providerId="" clId="Web-{8F24FD49-E1BE-47AA-966E-BC487DF62F93}" dt="2022-05-27T13:44:51.833" v="567"/>
        <pc:sldMkLst>
          <pc:docMk/>
          <pc:sldMk cId="0" sldId="273"/>
        </pc:sldMkLst>
      </pc:sldChg>
      <pc:sldChg chg="del">
        <pc:chgData name="Jeremie.Chheang@ibm.com" userId="" providerId="" clId="Web-{8F24FD49-E1BE-47AA-966E-BC487DF62F93}" dt="2022-05-27T13:44:51.818" v="566"/>
        <pc:sldMkLst>
          <pc:docMk/>
          <pc:sldMk cId="0" sldId="274"/>
        </pc:sldMkLst>
      </pc:sldChg>
      <pc:sldChg chg="del">
        <pc:chgData name="Jeremie.Chheang@ibm.com" userId="" providerId="" clId="Web-{8F24FD49-E1BE-47AA-966E-BC487DF62F93}" dt="2022-05-27T13:44:51.802" v="565"/>
        <pc:sldMkLst>
          <pc:docMk/>
          <pc:sldMk cId="0" sldId="275"/>
        </pc:sldMkLst>
      </pc:sldChg>
      <pc:sldChg chg="del">
        <pc:chgData name="Jeremie.Chheang@ibm.com" userId="" providerId="" clId="Web-{8F24FD49-E1BE-47AA-966E-BC487DF62F93}" dt="2022-05-27T13:44:51.786" v="564"/>
        <pc:sldMkLst>
          <pc:docMk/>
          <pc:sldMk cId="0" sldId="276"/>
        </pc:sldMkLst>
      </pc:sldChg>
      <pc:sldChg chg="del">
        <pc:chgData name="Jeremie.Chheang@ibm.com" userId="" providerId="" clId="Web-{8F24FD49-E1BE-47AA-966E-BC487DF62F93}" dt="2022-05-27T13:44:51.771" v="563"/>
        <pc:sldMkLst>
          <pc:docMk/>
          <pc:sldMk cId="0" sldId="277"/>
        </pc:sldMkLst>
      </pc:sldChg>
      <pc:sldChg chg="del">
        <pc:chgData name="Jeremie.Chheang@ibm.com" userId="" providerId="" clId="Web-{8F24FD49-E1BE-47AA-966E-BC487DF62F93}" dt="2022-05-27T13:44:51.739" v="562"/>
        <pc:sldMkLst>
          <pc:docMk/>
          <pc:sldMk cId="0" sldId="278"/>
        </pc:sldMkLst>
      </pc:sldChg>
      <pc:sldChg chg="del">
        <pc:chgData name="Jeremie.Chheang@ibm.com" userId="" providerId="" clId="Web-{8F24FD49-E1BE-47AA-966E-BC487DF62F93}" dt="2022-05-27T13:45:04.943" v="578"/>
        <pc:sldMkLst>
          <pc:docMk/>
          <pc:sldMk cId="0" sldId="279"/>
        </pc:sldMkLst>
      </pc:sldChg>
      <pc:sldChg chg="del">
        <pc:chgData name="Jeremie.Chheang@ibm.com" userId="" providerId="" clId="Web-{8F24FD49-E1BE-47AA-966E-BC487DF62F93}" dt="2022-05-27T13:45:04.927" v="577"/>
        <pc:sldMkLst>
          <pc:docMk/>
          <pc:sldMk cId="0" sldId="280"/>
        </pc:sldMkLst>
      </pc:sldChg>
      <pc:sldChg chg="del">
        <pc:chgData name="Jeremie.Chheang@ibm.com" userId="" providerId="" clId="Web-{8F24FD49-E1BE-47AA-966E-BC487DF62F93}" dt="2022-05-27T13:45:04.912" v="576"/>
        <pc:sldMkLst>
          <pc:docMk/>
          <pc:sldMk cId="0" sldId="281"/>
        </pc:sldMkLst>
      </pc:sldChg>
      <pc:sldChg chg="del">
        <pc:chgData name="Jeremie.Chheang@ibm.com" userId="" providerId="" clId="Web-{8F24FD49-E1BE-47AA-966E-BC487DF62F93}" dt="2022-05-27T13:45:04.896" v="575"/>
        <pc:sldMkLst>
          <pc:docMk/>
          <pc:sldMk cId="0" sldId="282"/>
        </pc:sldMkLst>
      </pc:sldChg>
      <pc:sldChg chg="del">
        <pc:chgData name="Jeremie.Chheang@ibm.com" userId="" providerId="" clId="Web-{8F24FD49-E1BE-47AA-966E-BC487DF62F93}" dt="2022-05-27T13:45:04.880" v="574"/>
        <pc:sldMkLst>
          <pc:docMk/>
          <pc:sldMk cId="0" sldId="283"/>
        </pc:sldMkLst>
      </pc:sldChg>
      <pc:sldChg chg="del">
        <pc:chgData name="Jeremie.Chheang@ibm.com" userId="" providerId="" clId="Web-{8F24FD49-E1BE-47AA-966E-BC487DF62F93}" dt="2022-05-27T13:45:04.865" v="573"/>
        <pc:sldMkLst>
          <pc:docMk/>
          <pc:sldMk cId="0" sldId="284"/>
        </pc:sldMkLst>
      </pc:sldChg>
      <pc:sldChg chg="del">
        <pc:chgData name="Jeremie.Chheang@ibm.com" userId="" providerId="" clId="Web-{8F24FD49-E1BE-47AA-966E-BC487DF62F93}" dt="2022-05-27T13:45:04.849" v="572"/>
        <pc:sldMkLst>
          <pc:docMk/>
          <pc:sldMk cId="0" sldId="285"/>
        </pc:sldMkLst>
      </pc:sldChg>
      <pc:sldChg chg="del">
        <pc:chgData name="Jeremie.Chheang@ibm.com" userId="" providerId="" clId="Web-{8F24FD49-E1BE-47AA-966E-BC487DF62F93}" dt="2022-05-27T13:45:04.833" v="571"/>
        <pc:sldMkLst>
          <pc:docMk/>
          <pc:sldMk cId="0" sldId="286"/>
        </pc:sldMkLst>
      </pc:sldChg>
      <pc:sldChg chg="del">
        <pc:chgData name="Jeremie.Chheang@ibm.com" userId="" providerId="" clId="Web-{8F24FD49-E1BE-47AA-966E-BC487DF62F93}" dt="2022-05-27T13:45:04.818" v="570"/>
        <pc:sldMkLst>
          <pc:docMk/>
          <pc:sldMk cId="0" sldId="287"/>
        </pc:sldMkLst>
      </pc:sldChg>
      <pc:sldChg chg="del">
        <pc:chgData name="Jeremie.Chheang@ibm.com" userId="" providerId="" clId="Web-{8F24FD49-E1BE-47AA-966E-BC487DF62F93}" dt="2022-05-27T13:45:04.802" v="569"/>
        <pc:sldMkLst>
          <pc:docMk/>
          <pc:sldMk cId="0" sldId="288"/>
        </pc:sldMkLst>
      </pc:sldChg>
      <pc:sldChg chg="del">
        <pc:chgData name="Jeremie.Chheang@ibm.com" userId="" providerId="" clId="Web-{8F24FD49-E1BE-47AA-966E-BC487DF62F93}" dt="2022-05-27T13:45:36.506" v="601"/>
        <pc:sldMkLst>
          <pc:docMk/>
          <pc:sldMk cId="0" sldId="289"/>
        </pc:sldMkLst>
      </pc:sldChg>
      <pc:sldChg chg="del">
        <pc:chgData name="Jeremie.Chheang@ibm.com" userId="" providerId="" clId="Web-{8F24FD49-E1BE-47AA-966E-BC487DF62F93}" dt="2022-05-27T13:45:36.506" v="600"/>
        <pc:sldMkLst>
          <pc:docMk/>
          <pc:sldMk cId="0" sldId="290"/>
        </pc:sldMkLst>
      </pc:sldChg>
      <pc:sldChg chg="del">
        <pc:chgData name="Jeremie.Chheang@ibm.com" userId="" providerId="" clId="Web-{8F24FD49-E1BE-47AA-966E-BC487DF62F93}" dt="2022-05-27T13:45:36.506" v="599"/>
        <pc:sldMkLst>
          <pc:docMk/>
          <pc:sldMk cId="0" sldId="291"/>
        </pc:sldMkLst>
      </pc:sldChg>
      <pc:sldChg chg="del">
        <pc:chgData name="Jeremie.Chheang@ibm.com" userId="" providerId="" clId="Web-{8F24FD49-E1BE-47AA-966E-BC487DF62F93}" dt="2022-05-27T13:45:36.459" v="598"/>
        <pc:sldMkLst>
          <pc:docMk/>
          <pc:sldMk cId="0" sldId="292"/>
        </pc:sldMkLst>
      </pc:sldChg>
      <pc:sldChg chg="del">
        <pc:chgData name="Jeremie.Chheang@ibm.com" userId="" providerId="" clId="Web-{8F24FD49-E1BE-47AA-966E-BC487DF62F93}" dt="2022-05-27T13:45:36.459" v="597"/>
        <pc:sldMkLst>
          <pc:docMk/>
          <pc:sldMk cId="0" sldId="293"/>
        </pc:sldMkLst>
      </pc:sldChg>
      <pc:sldChg chg="del">
        <pc:chgData name="Jeremie.Chheang@ibm.com" userId="" providerId="" clId="Web-{8F24FD49-E1BE-47AA-966E-BC487DF62F93}" dt="2022-05-27T13:45:36.459" v="596"/>
        <pc:sldMkLst>
          <pc:docMk/>
          <pc:sldMk cId="0" sldId="294"/>
        </pc:sldMkLst>
      </pc:sldChg>
      <pc:sldChg chg="del">
        <pc:chgData name="Jeremie.Chheang@ibm.com" userId="" providerId="" clId="Web-{8F24FD49-E1BE-47AA-966E-BC487DF62F93}" dt="2022-05-27T13:45:36.459" v="595"/>
        <pc:sldMkLst>
          <pc:docMk/>
          <pc:sldMk cId="0" sldId="295"/>
        </pc:sldMkLst>
      </pc:sldChg>
      <pc:sldChg chg="del">
        <pc:chgData name="Jeremie.Chheang@ibm.com" userId="" providerId="" clId="Web-{8F24FD49-E1BE-47AA-966E-BC487DF62F93}" dt="2022-05-27T13:45:36.459" v="594"/>
        <pc:sldMkLst>
          <pc:docMk/>
          <pc:sldMk cId="0" sldId="296"/>
        </pc:sldMkLst>
      </pc:sldChg>
      <pc:sldChg chg="del">
        <pc:chgData name="Jeremie.Chheang@ibm.com" userId="" providerId="" clId="Web-{8F24FD49-E1BE-47AA-966E-BC487DF62F93}" dt="2022-05-27T13:45:36.459" v="593"/>
        <pc:sldMkLst>
          <pc:docMk/>
          <pc:sldMk cId="0" sldId="297"/>
        </pc:sldMkLst>
      </pc:sldChg>
      <pc:sldChg chg="del">
        <pc:chgData name="Jeremie.Chheang@ibm.com" userId="" providerId="" clId="Web-{8F24FD49-E1BE-47AA-966E-BC487DF62F93}" dt="2022-05-27T13:45:36.459" v="592"/>
        <pc:sldMkLst>
          <pc:docMk/>
          <pc:sldMk cId="0" sldId="298"/>
        </pc:sldMkLst>
      </pc:sldChg>
      <pc:sldChg chg="del">
        <pc:chgData name="Jeremie.Chheang@ibm.com" userId="" providerId="" clId="Web-{8F24FD49-E1BE-47AA-966E-BC487DF62F93}" dt="2022-05-27T13:45:36.443" v="591"/>
        <pc:sldMkLst>
          <pc:docMk/>
          <pc:sldMk cId="0" sldId="299"/>
        </pc:sldMkLst>
      </pc:sldChg>
      <pc:sldChg chg="del">
        <pc:chgData name="Jeremie.Chheang@ibm.com" userId="" providerId="" clId="Web-{8F24FD49-E1BE-47AA-966E-BC487DF62F93}" dt="2022-05-27T13:45:36.084" v="590"/>
        <pc:sldMkLst>
          <pc:docMk/>
          <pc:sldMk cId="0" sldId="300"/>
        </pc:sldMkLst>
      </pc:sldChg>
      <pc:sldChg chg="del">
        <pc:chgData name="Jeremie.Chheang@ibm.com" userId="" providerId="" clId="Web-{8F24FD49-E1BE-47AA-966E-BC487DF62F93}" dt="2022-05-27T13:45:36.068" v="589"/>
        <pc:sldMkLst>
          <pc:docMk/>
          <pc:sldMk cId="0" sldId="301"/>
        </pc:sldMkLst>
      </pc:sldChg>
      <pc:sldChg chg="del">
        <pc:chgData name="Jeremie.Chheang@ibm.com" userId="" providerId="" clId="Web-{8F24FD49-E1BE-47AA-966E-BC487DF62F93}" dt="2022-05-27T13:45:36.068" v="588"/>
        <pc:sldMkLst>
          <pc:docMk/>
          <pc:sldMk cId="0" sldId="302"/>
        </pc:sldMkLst>
      </pc:sldChg>
      <pc:sldChg chg="del">
        <pc:chgData name="Jeremie.Chheang@ibm.com" userId="" providerId="" clId="Web-{8F24FD49-E1BE-47AA-966E-BC487DF62F93}" dt="2022-05-27T13:45:36.037" v="587"/>
        <pc:sldMkLst>
          <pc:docMk/>
          <pc:sldMk cId="0" sldId="303"/>
        </pc:sldMkLst>
      </pc:sldChg>
      <pc:sldChg chg="del">
        <pc:chgData name="Jeremie.Chheang@ibm.com" userId="" providerId="" clId="Web-{8F24FD49-E1BE-47AA-966E-BC487DF62F93}" dt="2022-05-27T13:45:36.022" v="586"/>
        <pc:sldMkLst>
          <pc:docMk/>
          <pc:sldMk cId="0" sldId="304"/>
        </pc:sldMkLst>
      </pc:sldChg>
      <pc:sldChg chg="del">
        <pc:chgData name="Jeremie.Chheang@ibm.com" userId="" providerId="" clId="Web-{8F24FD49-E1BE-47AA-966E-BC487DF62F93}" dt="2022-05-27T13:45:36.006" v="585"/>
        <pc:sldMkLst>
          <pc:docMk/>
          <pc:sldMk cId="0" sldId="305"/>
        </pc:sldMkLst>
      </pc:sldChg>
      <pc:sldChg chg="del">
        <pc:chgData name="Jeremie.Chheang@ibm.com" userId="" providerId="" clId="Web-{8F24FD49-E1BE-47AA-966E-BC487DF62F93}" dt="2022-05-27T13:45:35.975" v="584"/>
        <pc:sldMkLst>
          <pc:docMk/>
          <pc:sldMk cId="0" sldId="306"/>
        </pc:sldMkLst>
      </pc:sldChg>
      <pc:sldChg chg="del">
        <pc:chgData name="Jeremie.Chheang@ibm.com" userId="" providerId="" clId="Web-{8F24FD49-E1BE-47AA-966E-BC487DF62F93}" dt="2022-05-27T13:45:35.943" v="583"/>
        <pc:sldMkLst>
          <pc:docMk/>
          <pc:sldMk cId="0" sldId="307"/>
        </pc:sldMkLst>
      </pc:sldChg>
      <pc:sldChg chg="del">
        <pc:chgData name="Jeremie.Chheang@ibm.com" userId="" providerId="" clId="Web-{8F24FD49-E1BE-47AA-966E-BC487DF62F93}" dt="2022-05-27T13:45:35.912" v="582"/>
        <pc:sldMkLst>
          <pc:docMk/>
          <pc:sldMk cId="0" sldId="308"/>
        </pc:sldMkLst>
      </pc:sldChg>
      <pc:sldChg chg="del">
        <pc:chgData name="Jeremie.Chheang@ibm.com" userId="" providerId="" clId="Web-{8F24FD49-E1BE-47AA-966E-BC487DF62F93}" dt="2022-05-27T13:45:35.881" v="581"/>
        <pc:sldMkLst>
          <pc:docMk/>
          <pc:sldMk cId="0" sldId="309"/>
        </pc:sldMkLst>
      </pc:sldChg>
      <pc:sldChg chg="del">
        <pc:chgData name="Jeremie.Chheang@ibm.com" userId="" providerId="" clId="Web-{8F24FD49-E1BE-47AA-966E-BC487DF62F93}" dt="2022-05-27T13:45:35.865" v="580"/>
        <pc:sldMkLst>
          <pc:docMk/>
          <pc:sldMk cId="0" sldId="310"/>
        </pc:sldMkLst>
      </pc:sldChg>
      <pc:sldChg chg="del">
        <pc:chgData name="Jeremie.Chheang@ibm.com" userId="" providerId="" clId="Web-{8F24FD49-E1BE-47AA-966E-BC487DF62F93}" dt="2022-05-27T13:45:35.850" v="579"/>
        <pc:sldMkLst>
          <pc:docMk/>
          <pc:sldMk cId="0" sldId="311"/>
        </pc:sldMkLst>
      </pc:sldChg>
      <pc:sldChg chg="addSp delSp modSp new">
        <pc:chgData name="Jeremie.Chheang@ibm.com" userId="" providerId="" clId="Web-{8F24FD49-E1BE-47AA-966E-BC487DF62F93}" dt="2022-05-27T09:45:36.947" v="390" actId="20577"/>
        <pc:sldMkLst>
          <pc:docMk/>
          <pc:sldMk cId="2820823463" sldId="312"/>
        </pc:sldMkLst>
        <pc:spChg chg="del">
          <ac:chgData name="Jeremie.Chheang@ibm.com" userId="" providerId="" clId="Web-{8F24FD49-E1BE-47AA-966E-BC487DF62F93}" dt="2022-05-27T09:36:00.256" v="278"/>
          <ac:spMkLst>
            <pc:docMk/>
            <pc:sldMk cId="2820823463" sldId="312"/>
            <ac:spMk id="2" creationId="{16936144-940D-EDD6-BDEA-D6C468D98A71}"/>
          </ac:spMkLst>
        </pc:spChg>
        <pc:spChg chg="del">
          <ac:chgData name="Jeremie.Chheang@ibm.com" userId="" providerId="" clId="Web-{8F24FD49-E1BE-47AA-966E-BC487DF62F93}" dt="2022-05-27T09:35:58.991" v="277"/>
          <ac:spMkLst>
            <pc:docMk/>
            <pc:sldMk cId="2820823463" sldId="312"/>
            <ac:spMk id="3" creationId="{E5F8904A-0AB1-FA90-280F-239032DAAA93}"/>
          </ac:spMkLst>
        </pc:spChg>
        <pc:spChg chg="del">
          <ac:chgData name="Jeremie.Chheang@ibm.com" userId="" providerId="" clId="Web-{8F24FD49-E1BE-47AA-966E-BC487DF62F93}" dt="2022-05-27T09:36:03.210" v="281"/>
          <ac:spMkLst>
            <pc:docMk/>
            <pc:sldMk cId="2820823463" sldId="312"/>
            <ac:spMk id="4" creationId="{E8786EA6-2FDD-70F2-5B52-AE0B7365AD79}"/>
          </ac:spMkLst>
        </pc:spChg>
        <pc:spChg chg="del">
          <ac:chgData name="Jeremie.Chheang@ibm.com" userId="" providerId="" clId="Web-{8F24FD49-E1BE-47AA-966E-BC487DF62F93}" dt="2022-05-27T09:36:03.866" v="282"/>
          <ac:spMkLst>
            <pc:docMk/>
            <pc:sldMk cId="2820823463" sldId="312"/>
            <ac:spMk id="5" creationId="{EFFD1639-9A5E-07A4-EB3E-DE7386F920A8}"/>
          </ac:spMkLst>
        </pc:spChg>
        <pc:spChg chg="del">
          <ac:chgData name="Jeremie.Chheang@ibm.com" userId="" providerId="" clId="Web-{8F24FD49-E1BE-47AA-966E-BC487DF62F93}" dt="2022-05-27T09:36:04.819" v="283"/>
          <ac:spMkLst>
            <pc:docMk/>
            <pc:sldMk cId="2820823463" sldId="312"/>
            <ac:spMk id="6" creationId="{BB4247FA-5561-1130-3C39-B931F73E93B6}"/>
          </ac:spMkLst>
        </pc:spChg>
        <pc:spChg chg="del">
          <ac:chgData name="Jeremie.Chheang@ibm.com" userId="" providerId="" clId="Web-{8F24FD49-E1BE-47AA-966E-BC487DF62F93}" dt="2022-05-27T09:36:08.928" v="284"/>
          <ac:spMkLst>
            <pc:docMk/>
            <pc:sldMk cId="2820823463" sldId="312"/>
            <ac:spMk id="7" creationId="{092F1C23-D7C5-C512-71A2-7B20BD263922}"/>
          </ac:spMkLst>
        </pc:spChg>
        <pc:spChg chg="del">
          <ac:chgData name="Jeremie.Chheang@ibm.com" userId="" providerId="" clId="Web-{8F24FD49-E1BE-47AA-966E-BC487DF62F93}" dt="2022-05-27T09:36:01.334" v="279"/>
          <ac:spMkLst>
            <pc:docMk/>
            <pc:sldMk cId="2820823463" sldId="312"/>
            <ac:spMk id="8" creationId="{7925EE44-57C9-D7AC-28BE-BED6FEAD2FB7}"/>
          </ac:spMkLst>
        </pc:spChg>
        <pc:spChg chg="del">
          <ac:chgData name="Jeremie.Chheang@ibm.com" userId="" providerId="" clId="Web-{8F24FD49-E1BE-47AA-966E-BC487DF62F93}" dt="2022-05-27T09:36:09.053" v="285"/>
          <ac:spMkLst>
            <pc:docMk/>
            <pc:sldMk cId="2820823463" sldId="312"/>
            <ac:spMk id="9" creationId="{92CDA957-BDD3-2FE1-2C0D-8D569E86C0D8}"/>
          </ac:spMkLst>
        </pc:spChg>
        <pc:spChg chg="del">
          <ac:chgData name="Jeremie.Chheang@ibm.com" userId="" providerId="" clId="Web-{8F24FD49-E1BE-47AA-966E-BC487DF62F93}" dt="2022-05-27T09:36:02.475" v="280"/>
          <ac:spMkLst>
            <pc:docMk/>
            <pc:sldMk cId="2820823463" sldId="312"/>
            <ac:spMk id="10" creationId="{D89783B6-E046-206F-E11F-41877D3DA8C9}"/>
          </ac:spMkLst>
        </pc:spChg>
        <pc:spChg chg="mod">
          <ac:chgData name="Jeremie.Chheang@ibm.com" userId="" providerId="" clId="Web-{8F24FD49-E1BE-47AA-966E-BC487DF62F93}" dt="2022-05-27T09:45:36.947" v="390" actId="20577"/>
          <ac:spMkLst>
            <pc:docMk/>
            <pc:sldMk cId="2820823463" sldId="312"/>
            <ac:spMk id="11" creationId="{94F9DBCA-EF9D-B00A-0DE0-7A26E48F1388}"/>
          </ac:spMkLst>
        </pc:spChg>
        <pc:spChg chg="del">
          <ac:chgData name="Jeremie.Chheang@ibm.com" userId="" providerId="" clId="Web-{8F24FD49-E1BE-47AA-966E-BC487DF62F93}" dt="2022-05-27T09:36:19.194" v="290"/>
          <ac:spMkLst>
            <pc:docMk/>
            <pc:sldMk cId="2820823463" sldId="312"/>
            <ac:spMk id="12" creationId="{84044EC7-08A8-90B4-B85D-4086123A9F43}"/>
          </ac:spMkLst>
        </pc:spChg>
        <pc:spChg chg="del">
          <ac:chgData name="Jeremie.Chheang@ibm.com" userId="" providerId="" clId="Web-{8F24FD49-E1BE-47AA-966E-BC487DF62F93}" dt="2022-05-27T09:36:13.600" v="287"/>
          <ac:spMkLst>
            <pc:docMk/>
            <pc:sldMk cId="2820823463" sldId="312"/>
            <ac:spMk id="13" creationId="{CE99C320-41F1-7DD9-FA41-875E155B621A}"/>
          </ac:spMkLst>
        </pc:spChg>
        <pc:spChg chg="del">
          <ac:chgData name="Jeremie.Chheang@ibm.com" userId="" providerId="" clId="Web-{8F24FD49-E1BE-47AA-966E-BC487DF62F93}" dt="2022-05-27T09:36:19.084" v="289"/>
          <ac:spMkLst>
            <pc:docMk/>
            <pc:sldMk cId="2820823463" sldId="312"/>
            <ac:spMk id="14" creationId="{45CEF96C-C9CA-D1DE-719E-DDD6DBED41D4}"/>
          </ac:spMkLst>
        </pc:spChg>
        <pc:picChg chg="add del mod">
          <ac:chgData name="Jeremie.Chheang@ibm.com" userId="" providerId="" clId="Web-{8F24FD49-E1BE-47AA-966E-BC487DF62F93}" dt="2022-05-27T09:37:11.616" v="295"/>
          <ac:picMkLst>
            <pc:docMk/>
            <pc:sldMk cId="2820823463" sldId="312"/>
            <ac:picMk id="15" creationId="{34B49F0F-1ED2-E456-2D10-8DC0849C0CE7}"/>
          </ac:picMkLst>
        </pc:picChg>
        <pc:picChg chg="add mod">
          <ac:chgData name="Jeremie.Chheang@ibm.com" userId="" providerId="" clId="Web-{8F24FD49-E1BE-47AA-966E-BC487DF62F93}" dt="2022-05-27T09:43:59.025" v="365" actId="1076"/>
          <ac:picMkLst>
            <pc:docMk/>
            <pc:sldMk cId="2820823463" sldId="312"/>
            <ac:picMk id="16" creationId="{6100A947-CD3A-86B5-5108-98E111458C6F}"/>
          </ac:picMkLst>
        </pc:picChg>
      </pc:sldChg>
      <pc:sldChg chg="addSp delSp modSp new">
        <pc:chgData name="Jeremie.Chheang@ibm.com" userId="" providerId="" clId="Web-{8F24FD49-E1BE-47AA-966E-BC487DF62F93}" dt="2022-05-27T09:55:21.451" v="513" actId="1076"/>
        <pc:sldMkLst>
          <pc:docMk/>
          <pc:sldMk cId="1157072711" sldId="313"/>
        </pc:sldMkLst>
        <pc:spChg chg="del mod">
          <ac:chgData name="Jeremie.Chheang@ibm.com" userId="" providerId="" clId="Web-{8F24FD49-E1BE-47AA-966E-BC487DF62F93}" dt="2022-05-27T09:54:19.560" v="496"/>
          <ac:spMkLst>
            <pc:docMk/>
            <pc:sldMk cId="1157072711" sldId="313"/>
            <ac:spMk id="2" creationId="{5D2CAE9E-F209-C7B5-1FDF-B6E0C3121A0D}"/>
          </ac:spMkLst>
        </pc:spChg>
        <pc:spChg chg="del mod">
          <ac:chgData name="Jeremie.Chheang@ibm.com" userId="" providerId="" clId="Web-{8F24FD49-E1BE-47AA-966E-BC487DF62F93}" dt="2022-05-27T09:53:00.403" v="480"/>
          <ac:spMkLst>
            <pc:docMk/>
            <pc:sldMk cId="1157072711" sldId="313"/>
            <ac:spMk id="3" creationId="{DEB77BBD-0177-DF78-60DC-170DF56B9E50}"/>
          </ac:spMkLst>
        </pc:spChg>
        <pc:spChg chg="add mod">
          <ac:chgData name="Jeremie.Chheang@ibm.com" userId="" providerId="" clId="Web-{8F24FD49-E1BE-47AA-966E-BC487DF62F93}" dt="2022-05-27T09:55:07.169" v="508" actId="1076"/>
          <ac:spMkLst>
            <pc:docMk/>
            <pc:sldMk cId="1157072711" sldId="313"/>
            <ac:spMk id="7" creationId="{48776A2A-950D-1A8A-A850-2F9F5B2935B9}"/>
          </ac:spMkLst>
        </pc:spChg>
        <pc:spChg chg="add del">
          <ac:chgData name="Jeremie.Chheang@ibm.com" userId="" providerId="" clId="Web-{8F24FD49-E1BE-47AA-966E-BC487DF62F93}" dt="2022-05-27T09:55:17.591" v="512"/>
          <ac:spMkLst>
            <pc:docMk/>
            <pc:sldMk cId="1157072711" sldId="313"/>
            <ac:spMk id="8" creationId="{2123309E-0D01-8F0E-B972-A2644AE282F0}"/>
          </ac:spMkLst>
        </pc:spChg>
        <pc:spChg chg="add del mod">
          <ac:chgData name="Jeremie.Chheang@ibm.com" userId="" providerId="" clId="Web-{8F24FD49-E1BE-47AA-966E-BC487DF62F93}" dt="2022-05-27T09:55:17.575" v="511"/>
          <ac:spMkLst>
            <pc:docMk/>
            <pc:sldMk cId="1157072711" sldId="313"/>
            <ac:spMk id="9" creationId="{757B0665-D666-6DCE-6057-D75F68626D1B}"/>
          </ac:spMkLst>
        </pc:spChg>
        <pc:spChg chg="add del mod">
          <ac:chgData name="Jeremie.Chheang@ibm.com" userId="" providerId="" clId="Web-{8F24FD49-E1BE-47AA-966E-BC487DF62F93}" dt="2022-05-27T09:55:01.357" v="507"/>
          <ac:spMkLst>
            <pc:docMk/>
            <pc:sldMk cId="1157072711" sldId="313"/>
            <ac:spMk id="11" creationId="{D7F00FC6-7306-04CB-9C16-60E8FE405037}"/>
          </ac:spMkLst>
        </pc:spChg>
        <pc:picChg chg="add mod">
          <ac:chgData name="Jeremie.Chheang@ibm.com" userId="" providerId="" clId="Web-{8F24FD49-E1BE-47AA-966E-BC487DF62F93}" dt="2022-05-27T09:55:10.497" v="509" actId="1076"/>
          <ac:picMkLst>
            <pc:docMk/>
            <pc:sldMk cId="1157072711" sldId="313"/>
            <ac:picMk id="4" creationId="{41882095-0B8B-C94E-D35F-C728B4E31DBA}"/>
          </ac:picMkLst>
        </pc:picChg>
        <pc:picChg chg="add mod">
          <ac:chgData name="Jeremie.Chheang@ibm.com" userId="" providerId="" clId="Web-{8F24FD49-E1BE-47AA-966E-BC487DF62F93}" dt="2022-05-27T09:55:21.451" v="513" actId="1076"/>
          <ac:picMkLst>
            <pc:docMk/>
            <pc:sldMk cId="1157072711" sldId="313"/>
            <ac:picMk id="5" creationId="{E59AADDB-FFDC-65E7-AE6B-639A525B9B48}"/>
          </ac:picMkLst>
        </pc:picChg>
      </pc:sldChg>
      <pc:sldChg chg="modSp add del replId">
        <pc:chgData name="Jeremie.Chheang@ibm.com" userId="" providerId="" clId="Web-{8F24FD49-E1BE-47AA-966E-BC487DF62F93}" dt="2022-05-27T09:43:39.196" v="361"/>
        <pc:sldMkLst>
          <pc:docMk/>
          <pc:sldMk cId="1567868593" sldId="313"/>
        </pc:sldMkLst>
        <pc:spChg chg="mod">
          <ac:chgData name="Jeremie.Chheang@ibm.com" userId="" providerId="" clId="Web-{8F24FD49-E1BE-47AA-966E-BC487DF62F93}" dt="2022-05-27T09:41:30.821" v="324" actId="20577"/>
          <ac:spMkLst>
            <pc:docMk/>
            <pc:sldMk cId="1567868593" sldId="313"/>
            <ac:spMk id="331" creationId="{00000000-0000-0000-0000-000000000000}"/>
          </ac:spMkLst>
        </pc:spChg>
        <pc:spChg chg="mod">
          <ac:chgData name="Jeremie.Chheang@ibm.com" userId="" providerId="" clId="Web-{8F24FD49-E1BE-47AA-966E-BC487DF62F93}" dt="2022-05-27T09:43:24.509" v="360" actId="20577"/>
          <ac:spMkLst>
            <pc:docMk/>
            <pc:sldMk cId="1567868593" sldId="313"/>
            <ac:spMk id="332" creationId="{00000000-0000-0000-0000-000000000000}"/>
          </ac:spMkLst>
        </pc:spChg>
      </pc:sldChg>
      <pc:sldChg chg="delSp modSp new del">
        <pc:chgData name="Jeremie.Chheang@ibm.com" userId="" providerId="" clId="Web-{8F24FD49-E1BE-47AA-966E-BC487DF62F93}" dt="2022-05-27T09:41:10.821" v="317"/>
        <pc:sldMkLst>
          <pc:docMk/>
          <pc:sldMk cId="2413887340" sldId="313"/>
        </pc:sldMkLst>
        <pc:spChg chg="del">
          <ac:chgData name="Jeremie.Chheang@ibm.com" userId="" providerId="" clId="Web-{8F24FD49-E1BE-47AA-966E-BC487DF62F93}" dt="2022-05-27T09:40:22.852" v="313"/>
          <ac:spMkLst>
            <pc:docMk/>
            <pc:sldMk cId="2413887340" sldId="313"/>
            <ac:spMk id="8" creationId="{D9F65CA4-BDE1-3C84-7103-F5012E0643B0}"/>
          </ac:spMkLst>
        </pc:spChg>
        <pc:spChg chg="del mod">
          <ac:chgData name="Jeremie.Chheang@ibm.com" userId="" providerId="" clId="Web-{8F24FD49-E1BE-47AA-966E-BC487DF62F93}" dt="2022-05-27T09:40:27.664" v="316"/>
          <ac:spMkLst>
            <pc:docMk/>
            <pc:sldMk cId="2413887340" sldId="313"/>
            <ac:spMk id="9" creationId="{553D9532-E92B-9E5C-350A-E3CC9B0944FC}"/>
          </ac:spMkLst>
        </pc:spChg>
        <pc:spChg chg="del">
          <ac:chgData name="Jeremie.Chheang@ibm.com" userId="" providerId="" clId="Web-{8F24FD49-E1BE-47AA-966E-BC487DF62F93}" dt="2022-05-27T09:40:22.883" v="314"/>
          <ac:spMkLst>
            <pc:docMk/>
            <pc:sldMk cId="2413887340" sldId="313"/>
            <ac:spMk id="10" creationId="{368A40DE-B922-53CC-880A-A5BBD0F56182}"/>
          </ac:spMkLst>
        </pc:spChg>
        <pc:spChg chg="mod">
          <ac:chgData name="Jeremie.Chheang@ibm.com" userId="" providerId="" clId="Web-{8F24FD49-E1BE-47AA-966E-BC487DF62F93}" dt="2022-05-27T09:40:16.289" v="312" actId="20577"/>
          <ac:spMkLst>
            <pc:docMk/>
            <pc:sldMk cId="2413887340" sldId="313"/>
            <ac:spMk id="11" creationId="{CF2DA524-A9C3-7D95-C1BE-7410F84E73FB}"/>
          </ac:spMkLst>
        </pc:spChg>
      </pc:sldChg>
      <pc:sldChg chg="addSp delSp modSp new">
        <pc:chgData name="Jeremie.Chheang@ibm.com" userId="" providerId="" clId="Web-{8F24FD49-E1BE-47AA-966E-BC487DF62F93}" dt="2022-05-27T13:44:17.411" v="549" actId="1076"/>
        <pc:sldMkLst>
          <pc:docMk/>
          <pc:sldMk cId="849866633" sldId="314"/>
        </pc:sldMkLst>
        <pc:spChg chg="mod">
          <ac:chgData name="Jeremie.Chheang@ibm.com" userId="" providerId="" clId="Web-{8F24FD49-E1BE-47AA-966E-BC487DF62F93}" dt="2022-05-27T13:42:59.128" v="540" actId="1076"/>
          <ac:spMkLst>
            <pc:docMk/>
            <pc:sldMk cId="849866633" sldId="314"/>
            <ac:spMk id="2" creationId="{BCE0EF70-6DEC-58B5-479D-9CCC0EF1B265}"/>
          </ac:spMkLst>
        </pc:spChg>
        <pc:spChg chg="del">
          <ac:chgData name="Jeremie.Chheang@ibm.com" userId="" providerId="" clId="Web-{8F24FD49-E1BE-47AA-966E-BC487DF62F93}" dt="2022-05-27T13:42:59.315" v="541"/>
          <ac:spMkLst>
            <pc:docMk/>
            <pc:sldMk cId="849866633" sldId="314"/>
            <ac:spMk id="3" creationId="{5F4E2274-1ACE-0C87-3895-A4558D6F70DE}"/>
          </ac:spMkLst>
        </pc:spChg>
        <pc:picChg chg="add mod">
          <ac:chgData name="Jeremie.Chheang@ibm.com" userId="" providerId="" clId="Web-{8F24FD49-E1BE-47AA-966E-BC487DF62F93}" dt="2022-05-27T13:44:17.411" v="549" actId="1076"/>
          <ac:picMkLst>
            <pc:docMk/>
            <pc:sldMk cId="849866633" sldId="314"/>
            <ac:picMk id="4" creationId="{20514CCE-5EAF-7215-6D2E-65A3DDFB6531}"/>
          </ac:picMkLst>
        </pc:picChg>
      </pc:sldChg>
      <pc:sldMasterChg chg="mod modSldLayout">
        <pc:chgData name="Jeremie.Chheang@ibm.com" userId="" providerId="" clId="Web-{8F24FD49-E1BE-47AA-966E-BC487DF62F93}" dt="2022-05-27T09:38:41.085" v="300"/>
        <pc:sldMasterMkLst>
          <pc:docMk/>
          <pc:sldMasterMk cId="0" sldId="2147483681"/>
        </pc:sldMasterMkLst>
        <pc:sldLayoutChg chg="mod">
          <pc:chgData name="Jeremie.Chheang@ibm.com" userId="" providerId="" clId="Web-{8F24FD49-E1BE-47AA-966E-BC487DF62F93}" dt="2022-05-27T09:38:41.085" v="300"/>
          <pc:sldLayoutMkLst>
            <pc:docMk/>
            <pc:sldMasterMk cId="0" sldId="2147483681"/>
            <pc:sldLayoutMk cId="0" sldId="2147483648"/>
          </pc:sldLayoutMkLst>
        </pc:sldLayoutChg>
        <pc:sldLayoutChg chg="mod">
          <pc:chgData name="Jeremie.Chheang@ibm.com" userId="" providerId="" clId="Web-{8F24FD49-E1BE-47AA-966E-BC487DF62F93}" dt="2022-05-27T09:38:41.085" v="300"/>
          <pc:sldLayoutMkLst>
            <pc:docMk/>
            <pc:sldMasterMk cId="0" sldId="2147483681"/>
            <pc:sldLayoutMk cId="0" sldId="2147483649"/>
          </pc:sldLayoutMkLst>
        </pc:sldLayoutChg>
        <pc:sldLayoutChg chg="mod">
          <pc:chgData name="Jeremie.Chheang@ibm.com" userId="" providerId="" clId="Web-{8F24FD49-E1BE-47AA-966E-BC487DF62F93}" dt="2022-05-27T09:38:41.085" v="300"/>
          <pc:sldLayoutMkLst>
            <pc:docMk/>
            <pc:sldMasterMk cId="0" sldId="2147483681"/>
            <pc:sldLayoutMk cId="0" sldId="2147483650"/>
          </pc:sldLayoutMkLst>
        </pc:sldLayoutChg>
        <pc:sldLayoutChg chg="mod">
          <pc:chgData name="Jeremie.Chheang@ibm.com" userId="" providerId="" clId="Web-{8F24FD49-E1BE-47AA-966E-BC487DF62F93}" dt="2022-05-27T09:38:41.085" v="300"/>
          <pc:sldLayoutMkLst>
            <pc:docMk/>
            <pc:sldMasterMk cId="0" sldId="2147483681"/>
            <pc:sldLayoutMk cId="0" sldId="2147483651"/>
          </pc:sldLayoutMkLst>
        </pc:sldLayoutChg>
        <pc:sldLayoutChg chg="mod">
          <pc:chgData name="Jeremie.Chheang@ibm.com" userId="" providerId="" clId="Web-{8F24FD49-E1BE-47AA-966E-BC487DF62F93}" dt="2022-05-27T09:38:41.085" v="300"/>
          <pc:sldLayoutMkLst>
            <pc:docMk/>
            <pc:sldMasterMk cId="0" sldId="2147483681"/>
            <pc:sldLayoutMk cId="0" sldId="2147483652"/>
          </pc:sldLayoutMkLst>
        </pc:sldLayoutChg>
        <pc:sldLayoutChg chg="mod">
          <pc:chgData name="Jeremie.Chheang@ibm.com" userId="" providerId="" clId="Web-{8F24FD49-E1BE-47AA-966E-BC487DF62F93}" dt="2022-05-27T09:38:41.085" v="300"/>
          <pc:sldLayoutMkLst>
            <pc:docMk/>
            <pc:sldMasterMk cId="0" sldId="2147483681"/>
            <pc:sldLayoutMk cId="0" sldId="2147483653"/>
          </pc:sldLayoutMkLst>
        </pc:sldLayoutChg>
        <pc:sldLayoutChg chg="mod">
          <pc:chgData name="Jeremie.Chheang@ibm.com" userId="" providerId="" clId="Web-{8F24FD49-E1BE-47AA-966E-BC487DF62F93}" dt="2022-05-27T09:38:41.085" v="300"/>
          <pc:sldLayoutMkLst>
            <pc:docMk/>
            <pc:sldMasterMk cId="0" sldId="2147483681"/>
            <pc:sldLayoutMk cId="0" sldId="2147483654"/>
          </pc:sldLayoutMkLst>
        </pc:sldLayoutChg>
        <pc:sldLayoutChg chg="mod">
          <pc:chgData name="Jeremie.Chheang@ibm.com" userId="" providerId="" clId="Web-{8F24FD49-E1BE-47AA-966E-BC487DF62F93}" dt="2022-05-27T09:38:41.085" v="300"/>
          <pc:sldLayoutMkLst>
            <pc:docMk/>
            <pc:sldMasterMk cId="0" sldId="2147483681"/>
            <pc:sldLayoutMk cId="0" sldId="2147483655"/>
          </pc:sldLayoutMkLst>
        </pc:sldLayoutChg>
        <pc:sldLayoutChg chg="mod">
          <pc:chgData name="Jeremie.Chheang@ibm.com" userId="" providerId="" clId="Web-{8F24FD49-E1BE-47AA-966E-BC487DF62F93}" dt="2022-05-27T09:38:41.085" v="300"/>
          <pc:sldLayoutMkLst>
            <pc:docMk/>
            <pc:sldMasterMk cId="0" sldId="2147483681"/>
            <pc:sldLayoutMk cId="0" sldId="2147483656"/>
          </pc:sldLayoutMkLst>
        </pc:sldLayoutChg>
        <pc:sldLayoutChg chg="mod">
          <pc:chgData name="Jeremie.Chheang@ibm.com" userId="" providerId="" clId="Web-{8F24FD49-E1BE-47AA-966E-BC487DF62F93}" dt="2022-05-27T09:38:41.085" v="300"/>
          <pc:sldLayoutMkLst>
            <pc:docMk/>
            <pc:sldMasterMk cId="0" sldId="2147483681"/>
            <pc:sldLayoutMk cId="0" sldId="2147483657"/>
          </pc:sldLayoutMkLst>
        </pc:sldLayoutChg>
        <pc:sldLayoutChg chg="mod">
          <pc:chgData name="Jeremie.Chheang@ibm.com" userId="" providerId="" clId="Web-{8F24FD49-E1BE-47AA-966E-BC487DF62F93}" dt="2022-05-27T09:38:41.085" v="300"/>
          <pc:sldLayoutMkLst>
            <pc:docMk/>
            <pc:sldMasterMk cId="0" sldId="2147483681"/>
            <pc:sldLayoutMk cId="0" sldId="2147483658"/>
          </pc:sldLayoutMkLst>
        </pc:sldLayoutChg>
        <pc:sldLayoutChg chg="mod">
          <pc:chgData name="Jeremie.Chheang@ibm.com" userId="" providerId="" clId="Web-{8F24FD49-E1BE-47AA-966E-BC487DF62F93}" dt="2022-05-27T09:38:41.085" v="300"/>
          <pc:sldLayoutMkLst>
            <pc:docMk/>
            <pc:sldMasterMk cId="0" sldId="2147483681"/>
            <pc:sldLayoutMk cId="0" sldId="2147483659"/>
          </pc:sldLayoutMkLst>
        </pc:sldLayoutChg>
        <pc:sldLayoutChg chg="mod">
          <pc:chgData name="Jeremie.Chheang@ibm.com" userId="" providerId="" clId="Web-{8F24FD49-E1BE-47AA-966E-BC487DF62F93}" dt="2022-05-27T09:38:41.085" v="300"/>
          <pc:sldLayoutMkLst>
            <pc:docMk/>
            <pc:sldMasterMk cId="0" sldId="2147483681"/>
            <pc:sldLayoutMk cId="0" sldId="2147483660"/>
          </pc:sldLayoutMkLst>
        </pc:sldLayoutChg>
        <pc:sldLayoutChg chg="mod">
          <pc:chgData name="Jeremie.Chheang@ibm.com" userId="" providerId="" clId="Web-{8F24FD49-E1BE-47AA-966E-BC487DF62F93}" dt="2022-05-27T09:38:41.085" v="300"/>
          <pc:sldLayoutMkLst>
            <pc:docMk/>
            <pc:sldMasterMk cId="0" sldId="2147483681"/>
            <pc:sldLayoutMk cId="0" sldId="2147483661"/>
          </pc:sldLayoutMkLst>
        </pc:sldLayoutChg>
        <pc:sldLayoutChg chg="mod">
          <pc:chgData name="Jeremie.Chheang@ibm.com" userId="" providerId="" clId="Web-{8F24FD49-E1BE-47AA-966E-BC487DF62F93}" dt="2022-05-27T09:38:41.085" v="300"/>
          <pc:sldLayoutMkLst>
            <pc:docMk/>
            <pc:sldMasterMk cId="0" sldId="2147483681"/>
            <pc:sldLayoutMk cId="0" sldId="2147483662"/>
          </pc:sldLayoutMkLst>
        </pc:sldLayoutChg>
        <pc:sldLayoutChg chg="mod">
          <pc:chgData name="Jeremie.Chheang@ibm.com" userId="" providerId="" clId="Web-{8F24FD49-E1BE-47AA-966E-BC487DF62F93}" dt="2022-05-27T09:38:41.085" v="300"/>
          <pc:sldLayoutMkLst>
            <pc:docMk/>
            <pc:sldMasterMk cId="0" sldId="2147483681"/>
            <pc:sldLayoutMk cId="0" sldId="2147483663"/>
          </pc:sldLayoutMkLst>
        </pc:sldLayoutChg>
        <pc:sldLayoutChg chg="mod">
          <pc:chgData name="Jeremie.Chheang@ibm.com" userId="" providerId="" clId="Web-{8F24FD49-E1BE-47AA-966E-BC487DF62F93}" dt="2022-05-27T09:38:41.085" v="300"/>
          <pc:sldLayoutMkLst>
            <pc:docMk/>
            <pc:sldMasterMk cId="0" sldId="2147483681"/>
            <pc:sldLayoutMk cId="0" sldId="2147483664"/>
          </pc:sldLayoutMkLst>
        </pc:sldLayoutChg>
        <pc:sldLayoutChg chg="mod">
          <pc:chgData name="Jeremie.Chheang@ibm.com" userId="" providerId="" clId="Web-{8F24FD49-E1BE-47AA-966E-BC487DF62F93}" dt="2022-05-27T09:38:41.085" v="300"/>
          <pc:sldLayoutMkLst>
            <pc:docMk/>
            <pc:sldMasterMk cId="0" sldId="2147483681"/>
            <pc:sldLayoutMk cId="0" sldId="2147483665"/>
          </pc:sldLayoutMkLst>
        </pc:sldLayoutChg>
        <pc:sldLayoutChg chg="mod">
          <pc:chgData name="Jeremie.Chheang@ibm.com" userId="" providerId="" clId="Web-{8F24FD49-E1BE-47AA-966E-BC487DF62F93}" dt="2022-05-27T09:38:41.085" v="300"/>
          <pc:sldLayoutMkLst>
            <pc:docMk/>
            <pc:sldMasterMk cId="0" sldId="2147483681"/>
            <pc:sldLayoutMk cId="0" sldId="2147483666"/>
          </pc:sldLayoutMkLst>
        </pc:sldLayoutChg>
        <pc:sldLayoutChg chg="mod">
          <pc:chgData name="Jeremie.Chheang@ibm.com" userId="" providerId="" clId="Web-{8F24FD49-E1BE-47AA-966E-BC487DF62F93}" dt="2022-05-27T09:38:41.085" v="300"/>
          <pc:sldLayoutMkLst>
            <pc:docMk/>
            <pc:sldMasterMk cId="0" sldId="2147483681"/>
            <pc:sldLayoutMk cId="0" sldId="2147483667"/>
          </pc:sldLayoutMkLst>
        </pc:sldLayoutChg>
        <pc:sldLayoutChg chg="mod">
          <pc:chgData name="Jeremie.Chheang@ibm.com" userId="" providerId="" clId="Web-{8F24FD49-E1BE-47AA-966E-BC487DF62F93}" dt="2022-05-27T09:38:41.085" v="300"/>
          <pc:sldLayoutMkLst>
            <pc:docMk/>
            <pc:sldMasterMk cId="0" sldId="2147483681"/>
            <pc:sldLayoutMk cId="0" sldId="2147483668"/>
          </pc:sldLayoutMkLst>
        </pc:sldLayoutChg>
        <pc:sldLayoutChg chg="mod">
          <pc:chgData name="Jeremie.Chheang@ibm.com" userId="" providerId="" clId="Web-{8F24FD49-E1BE-47AA-966E-BC487DF62F93}" dt="2022-05-27T09:38:41.085" v="300"/>
          <pc:sldLayoutMkLst>
            <pc:docMk/>
            <pc:sldMasterMk cId="0" sldId="2147483681"/>
            <pc:sldLayoutMk cId="0" sldId="2147483669"/>
          </pc:sldLayoutMkLst>
        </pc:sldLayoutChg>
        <pc:sldLayoutChg chg="mod">
          <pc:chgData name="Jeremie.Chheang@ibm.com" userId="" providerId="" clId="Web-{8F24FD49-E1BE-47AA-966E-BC487DF62F93}" dt="2022-05-27T09:38:41.085" v="300"/>
          <pc:sldLayoutMkLst>
            <pc:docMk/>
            <pc:sldMasterMk cId="0" sldId="2147483681"/>
            <pc:sldLayoutMk cId="0" sldId="2147483670"/>
          </pc:sldLayoutMkLst>
        </pc:sldLayoutChg>
        <pc:sldLayoutChg chg="mod">
          <pc:chgData name="Jeremie.Chheang@ibm.com" userId="" providerId="" clId="Web-{8F24FD49-E1BE-47AA-966E-BC487DF62F93}" dt="2022-05-27T09:38:41.085" v="300"/>
          <pc:sldLayoutMkLst>
            <pc:docMk/>
            <pc:sldMasterMk cId="0" sldId="2147483681"/>
            <pc:sldLayoutMk cId="0" sldId="2147483671"/>
          </pc:sldLayoutMkLst>
        </pc:sldLayoutChg>
        <pc:sldLayoutChg chg="mod">
          <pc:chgData name="Jeremie.Chheang@ibm.com" userId="" providerId="" clId="Web-{8F24FD49-E1BE-47AA-966E-BC487DF62F93}" dt="2022-05-27T09:38:41.085" v="300"/>
          <pc:sldLayoutMkLst>
            <pc:docMk/>
            <pc:sldMasterMk cId="0" sldId="2147483681"/>
            <pc:sldLayoutMk cId="0" sldId="2147483672"/>
          </pc:sldLayoutMkLst>
        </pc:sldLayoutChg>
        <pc:sldLayoutChg chg="mod">
          <pc:chgData name="Jeremie.Chheang@ibm.com" userId="" providerId="" clId="Web-{8F24FD49-E1BE-47AA-966E-BC487DF62F93}" dt="2022-05-27T09:38:41.085" v="300"/>
          <pc:sldLayoutMkLst>
            <pc:docMk/>
            <pc:sldMasterMk cId="0" sldId="2147483681"/>
            <pc:sldLayoutMk cId="0" sldId="2147483673"/>
          </pc:sldLayoutMkLst>
        </pc:sldLayoutChg>
        <pc:sldLayoutChg chg="mod">
          <pc:chgData name="Jeremie.Chheang@ibm.com" userId="" providerId="" clId="Web-{8F24FD49-E1BE-47AA-966E-BC487DF62F93}" dt="2022-05-27T09:38:41.085" v="300"/>
          <pc:sldLayoutMkLst>
            <pc:docMk/>
            <pc:sldMasterMk cId="0" sldId="2147483681"/>
            <pc:sldLayoutMk cId="0" sldId="2147483674"/>
          </pc:sldLayoutMkLst>
        </pc:sldLayoutChg>
        <pc:sldLayoutChg chg="mod">
          <pc:chgData name="Jeremie.Chheang@ibm.com" userId="" providerId="" clId="Web-{8F24FD49-E1BE-47AA-966E-BC487DF62F93}" dt="2022-05-27T09:38:41.085" v="300"/>
          <pc:sldLayoutMkLst>
            <pc:docMk/>
            <pc:sldMasterMk cId="0" sldId="2147483681"/>
            <pc:sldLayoutMk cId="0" sldId="2147483675"/>
          </pc:sldLayoutMkLst>
        </pc:sldLayoutChg>
        <pc:sldLayoutChg chg="mod">
          <pc:chgData name="Jeremie.Chheang@ibm.com" userId="" providerId="" clId="Web-{8F24FD49-E1BE-47AA-966E-BC487DF62F93}" dt="2022-05-27T09:38:41.085" v="300"/>
          <pc:sldLayoutMkLst>
            <pc:docMk/>
            <pc:sldMasterMk cId="0" sldId="2147483681"/>
            <pc:sldLayoutMk cId="0" sldId="2147483676"/>
          </pc:sldLayoutMkLst>
        </pc:sldLayoutChg>
        <pc:sldLayoutChg chg="mod">
          <pc:chgData name="Jeremie.Chheang@ibm.com" userId="" providerId="" clId="Web-{8F24FD49-E1BE-47AA-966E-BC487DF62F93}" dt="2022-05-27T09:38:41.085" v="300"/>
          <pc:sldLayoutMkLst>
            <pc:docMk/>
            <pc:sldMasterMk cId="0" sldId="2147483681"/>
            <pc:sldLayoutMk cId="0" sldId="2147483677"/>
          </pc:sldLayoutMkLst>
        </pc:sldLayoutChg>
        <pc:sldLayoutChg chg="mod">
          <pc:chgData name="Jeremie.Chheang@ibm.com" userId="" providerId="" clId="Web-{8F24FD49-E1BE-47AA-966E-BC487DF62F93}" dt="2022-05-27T09:38:41.085" v="300"/>
          <pc:sldLayoutMkLst>
            <pc:docMk/>
            <pc:sldMasterMk cId="0" sldId="2147483681"/>
            <pc:sldLayoutMk cId="0" sldId="2147483678"/>
          </pc:sldLayoutMkLst>
        </pc:sldLayoutChg>
      </pc:sldMasterChg>
      <pc:sldMasterChg chg="mod modSldLayout">
        <pc:chgData name="Jeremie.Chheang@ibm.com" userId="" providerId="" clId="Web-{8F24FD49-E1BE-47AA-966E-BC487DF62F93}" dt="2022-05-27T09:38:41.085" v="300"/>
        <pc:sldMasterMkLst>
          <pc:docMk/>
          <pc:sldMasterMk cId="0" sldId="2147483682"/>
        </pc:sldMasterMkLst>
        <pc:sldLayoutChg chg="mod">
          <pc:chgData name="Jeremie.Chheang@ibm.com" userId="" providerId="" clId="Web-{8F24FD49-E1BE-47AA-966E-BC487DF62F93}" dt="2022-05-27T09:38:41.085" v="300"/>
          <pc:sldLayoutMkLst>
            <pc:docMk/>
            <pc:sldMasterMk cId="0" sldId="2147483682"/>
            <pc:sldLayoutMk cId="0" sldId="2147483679"/>
          </pc:sldLayoutMkLst>
        </pc:sldLayoutChg>
        <pc:sldLayoutChg chg="mod">
          <pc:chgData name="Jeremie.Chheang@ibm.com" userId="" providerId="" clId="Web-{8F24FD49-E1BE-47AA-966E-BC487DF62F93}" dt="2022-05-27T09:38:41.085" v="300"/>
          <pc:sldLayoutMkLst>
            <pc:docMk/>
            <pc:sldMasterMk cId="0" sldId="2147483682"/>
            <pc:sldLayoutMk cId="0" sldId="214748368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68b5eb21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68b5eb21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a7be6e9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a7be6e9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://bit.ly/2Tynxth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flipH="1">
            <a:off x="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 flipH="1">
            <a:off x="6322301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73750" y="1108170"/>
            <a:ext cx="6996600" cy="22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466000" y="3804680"/>
            <a:ext cx="4212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>
            <a:off x="6030425" y="2719250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 flipH="1">
            <a:off x="-1108798" y="1082927"/>
            <a:ext cx="4514273" cy="232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1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flipH="1">
            <a:off x="12901" y="2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09401" y="2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998550" y="1614770"/>
            <a:ext cx="7146900" cy="11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1"/>
          </p:nvPr>
        </p:nvSpPr>
        <p:spPr>
          <a:xfrm>
            <a:off x="2327550" y="3664780"/>
            <a:ext cx="44889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78" name="Google Shape;78;p11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-5400000">
            <a:off x="5725627" y="1076852"/>
            <a:ext cx="4514273" cy="232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1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 flipH="1">
            <a:off x="-1095898" y="1076852"/>
            <a:ext cx="4514273" cy="232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3"/>
          <p:cNvPicPr preferRelativeResize="0"/>
          <p:nvPr/>
        </p:nvPicPr>
        <p:blipFill rotWithShape="1">
          <a:blip r:embed="rId2">
            <a:alphaModFix amt="87000"/>
          </a:blip>
          <a:srcRect t="39375" r="34742"/>
          <a:stretch/>
        </p:blipFill>
        <p:spPr>
          <a:xfrm rot="10800000" flipH="1">
            <a:off x="7051675" y="3208581"/>
            <a:ext cx="2092324" cy="194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 rotWithShape="1">
          <a:blip r:embed="rId3">
            <a:alphaModFix/>
          </a:blip>
          <a:srcRect t="32315" r="35542" b="17105"/>
          <a:stretch/>
        </p:blipFill>
        <p:spPr>
          <a:xfrm>
            <a:off x="6030425" y="3664300"/>
            <a:ext cx="3113574" cy="147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>
            <a:off x="6030425" y="2719250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2">
            <a:alphaModFix amt="87000"/>
          </a:blip>
          <a:srcRect t="39375" r="34742"/>
          <a:stretch/>
        </p:blipFill>
        <p:spPr>
          <a:xfrm flipH="1">
            <a:off x="0" y="0"/>
            <a:ext cx="2092324" cy="194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r="22002" b="20590"/>
          <a:stretch/>
        </p:blipFill>
        <p:spPr>
          <a:xfrm rot="10800000">
            <a:off x="-4077" y="1"/>
            <a:ext cx="3767649" cy="232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r="22002" b="20590"/>
          <a:stretch/>
        </p:blipFill>
        <p:spPr>
          <a:xfrm rot="10800000">
            <a:off x="-4077" y="1"/>
            <a:ext cx="3767649" cy="232244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/>
          <p:nvPr/>
        </p:nvSpPr>
        <p:spPr>
          <a:xfrm>
            <a:off x="546300" y="1223925"/>
            <a:ext cx="8051400" cy="35139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1897212" y="1833700"/>
            <a:ext cx="24414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897212" y="2183298"/>
            <a:ext cx="244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"/>
          </p:nvPr>
        </p:nvSpPr>
        <p:spPr>
          <a:xfrm>
            <a:off x="1897212" y="3280410"/>
            <a:ext cx="24414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3"/>
          </p:nvPr>
        </p:nvSpPr>
        <p:spPr>
          <a:xfrm>
            <a:off x="1897212" y="3630010"/>
            <a:ext cx="244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4"/>
          </p:nvPr>
        </p:nvSpPr>
        <p:spPr>
          <a:xfrm>
            <a:off x="5785050" y="1833700"/>
            <a:ext cx="24414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5"/>
          </p:nvPr>
        </p:nvSpPr>
        <p:spPr>
          <a:xfrm>
            <a:off x="5785050" y="2183298"/>
            <a:ext cx="244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6" hasCustomPrompt="1"/>
          </p:nvPr>
        </p:nvSpPr>
        <p:spPr>
          <a:xfrm>
            <a:off x="963008" y="202599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7" hasCustomPrompt="1"/>
          </p:nvPr>
        </p:nvSpPr>
        <p:spPr>
          <a:xfrm>
            <a:off x="4849208" y="202600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8" hasCustomPrompt="1"/>
          </p:nvPr>
        </p:nvSpPr>
        <p:spPr>
          <a:xfrm>
            <a:off x="962996" y="347378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9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3"/>
          </p:nvPr>
        </p:nvSpPr>
        <p:spPr>
          <a:xfrm>
            <a:off x="5785050" y="3280410"/>
            <a:ext cx="24414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4"/>
          </p:nvPr>
        </p:nvSpPr>
        <p:spPr>
          <a:xfrm>
            <a:off x="5785050" y="3630010"/>
            <a:ext cx="244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5" hasCustomPrompt="1"/>
          </p:nvPr>
        </p:nvSpPr>
        <p:spPr>
          <a:xfrm>
            <a:off x="4849208" y="346480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flipH="1">
            <a:off x="-12899" y="-12973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2923650" y="3721580"/>
            <a:ext cx="3296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1"/>
          </p:nvPr>
        </p:nvSpPr>
        <p:spPr>
          <a:xfrm>
            <a:off x="1216500" y="1231520"/>
            <a:ext cx="6711000" cy="22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pic>
        <p:nvPicPr>
          <p:cNvPr id="106" name="Google Shape;106;p14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 flipH="1">
            <a:off x="6309401" y="2509202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-5400000" flipH="1">
            <a:off x="5725627" y="1725129"/>
            <a:ext cx="4514273" cy="232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10800000">
            <a:off x="-12898" y="-12971"/>
            <a:ext cx="3113574" cy="24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5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1" y="2524224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2230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2492384" y="1464075"/>
            <a:ext cx="2814600" cy="14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title" idx="2" hasCustomPrompt="1"/>
          </p:nvPr>
        </p:nvSpPr>
        <p:spPr>
          <a:xfrm>
            <a:off x="5609996" y="1724774"/>
            <a:ext cx="9144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" name="Google Shape;114;p15"/>
          <p:cNvSpPr txBox="1">
            <a:spLocks noGrp="1"/>
          </p:cNvSpPr>
          <p:nvPr>
            <p:ph type="subTitle" idx="1"/>
          </p:nvPr>
        </p:nvSpPr>
        <p:spPr>
          <a:xfrm>
            <a:off x="2542200" y="3804680"/>
            <a:ext cx="4059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10800000" flipH="1">
            <a:off x="6030425" y="3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>
            <a:off x="-1108798" y="1740152"/>
            <a:ext cx="4514273" cy="232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2230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1" y="2524224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10800000" flipH="1">
            <a:off x="6030425" y="3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>
            <a:off x="-1108798" y="1740152"/>
            <a:ext cx="4514273" cy="232247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546300" y="1223925"/>
            <a:ext cx="8051400" cy="35139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2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0" y="252632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22301" y="-1430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flipH="1">
            <a:off x="1" y="2723400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10800000" flipH="1">
            <a:off x="6030425" y="-14297"/>
            <a:ext cx="3113574" cy="24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546300" y="1223925"/>
            <a:ext cx="8051400" cy="35139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5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8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flipH="1">
            <a:off x="1" y="952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11701" y="9525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722376" y="539496"/>
            <a:ext cx="7708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subTitle" idx="1"/>
          </p:nvPr>
        </p:nvSpPr>
        <p:spPr>
          <a:xfrm>
            <a:off x="2135550" y="3069074"/>
            <a:ext cx="48729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 flipH="1">
            <a:off x="-1108798" y="1092452"/>
            <a:ext cx="4514273" cy="2322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-5400000">
            <a:off x="5727927" y="1092452"/>
            <a:ext cx="4514273" cy="232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3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9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2230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1" y="2524224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616063" y="1159375"/>
            <a:ext cx="3881700" cy="19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616063" y="2983624"/>
            <a:ext cx="38862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10800000" flipH="1">
            <a:off x="6030425" y="3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>
            <a:off x="-1108798" y="1740152"/>
            <a:ext cx="4514273" cy="232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0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09401" y="129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1" y="2524224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713300" y="1336650"/>
            <a:ext cx="3547800" cy="9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713300" y="2391000"/>
            <a:ext cx="35478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-5400000">
            <a:off x="5725627" y="1095902"/>
            <a:ext cx="4514273" cy="232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>
            <a:off x="-1108798" y="1740152"/>
            <a:ext cx="4514273" cy="232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-12899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0940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723166" y="1787770"/>
            <a:ext cx="3033000" cy="7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2515030" y="1724770"/>
            <a:ext cx="9144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216499" y="3695980"/>
            <a:ext cx="6711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flipH="1">
            <a:off x="-12898" y="2719250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-5400000">
            <a:off x="5725627" y="1082927"/>
            <a:ext cx="4514273" cy="232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1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flipH="1">
            <a:off x="12901" y="345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 flipH="1">
            <a:off x="6309401" y="2509187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4883225" y="1400825"/>
            <a:ext cx="3547200" cy="9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1"/>
          </p:nvPr>
        </p:nvSpPr>
        <p:spPr>
          <a:xfrm>
            <a:off x="4883225" y="2412767"/>
            <a:ext cx="3547200" cy="14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-5400000" flipH="1">
            <a:off x="5725627" y="1725114"/>
            <a:ext cx="4514273" cy="232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 flipH="1">
            <a:off x="-1095898" y="1086377"/>
            <a:ext cx="4514273" cy="232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2"/>
          <p:cNvPicPr preferRelativeResize="0"/>
          <p:nvPr/>
        </p:nvPicPr>
        <p:blipFill rotWithShape="1">
          <a:blip r:embed="rId2">
            <a:alphaModFix amt="87000"/>
          </a:blip>
          <a:srcRect l="32691" t="27478"/>
          <a:stretch/>
        </p:blipFill>
        <p:spPr>
          <a:xfrm rot="10800000" flipH="1">
            <a:off x="1" y="2818375"/>
            <a:ext cx="2158049" cy="23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 rotWithShape="1">
          <a:blip r:embed="rId2">
            <a:alphaModFix amt="87000"/>
          </a:blip>
          <a:srcRect t="39375" r="34742"/>
          <a:stretch/>
        </p:blipFill>
        <p:spPr>
          <a:xfrm>
            <a:off x="7051675" y="0"/>
            <a:ext cx="2092324" cy="194375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996750" y="2909737"/>
            <a:ext cx="2980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title" idx="2"/>
          </p:nvPr>
        </p:nvSpPr>
        <p:spPr>
          <a:xfrm>
            <a:off x="5166450" y="2909737"/>
            <a:ext cx="2980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1"/>
          </p:nvPr>
        </p:nvSpPr>
        <p:spPr>
          <a:xfrm>
            <a:off x="5166150" y="3268000"/>
            <a:ext cx="29814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3"/>
          </p:nvPr>
        </p:nvSpPr>
        <p:spPr>
          <a:xfrm>
            <a:off x="996750" y="3205367"/>
            <a:ext cx="29808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 idx="4"/>
          </p:nvPr>
        </p:nvSpPr>
        <p:spPr>
          <a:xfrm>
            <a:off x="720000" y="53949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-5400000">
            <a:off x="6375100" y="344650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5400000">
            <a:off x="-344650" y="2374600"/>
            <a:ext cx="3113574" cy="24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4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3"/>
          <p:cNvPicPr preferRelativeResize="0"/>
          <p:nvPr/>
        </p:nvPicPr>
        <p:blipFill rotWithShape="1">
          <a:blip r:embed="rId2">
            <a:alphaModFix amt="87000"/>
          </a:blip>
          <a:srcRect l="32691" t="27478"/>
          <a:stretch/>
        </p:blipFill>
        <p:spPr>
          <a:xfrm>
            <a:off x="1" y="-1"/>
            <a:ext cx="2158049" cy="23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5400000" flipH="1">
            <a:off x="-344650" y="344650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 rotWithShape="1">
          <a:blip r:embed="rId2">
            <a:alphaModFix amt="87000"/>
          </a:blip>
          <a:srcRect t="39375" r="34742"/>
          <a:stretch/>
        </p:blipFill>
        <p:spPr>
          <a:xfrm rot="10800000" flipH="1">
            <a:off x="7051675" y="3199748"/>
            <a:ext cx="2092324" cy="194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-5400000" flipH="1">
            <a:off x="6375100" y="2374600"/>
            <a:ext cx="3113574" cy="24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/>
          <p:nvPr/>
        </p:nvSpPr>
        <p:spPr>
          <a:xfrm>
            <a:off x="546300" y="1223925"/>
            <a:ext cx="8051400" cy="35139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body" idx="1"/>
          </p:nvPr>
        </p:nvSpPr>
        <p:spPr>
          <a:xfrm>
            <a:off x="794950" y="1908175"/>
            <a:ext cx="3749400" cy="25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body" idx="2"/>
          </p:nvPr>
        </p:nvSpPr>
        <p:spPr>
          <a:xfrm>
            <a:off x="4599650" y="1908175"/>
            <a:ext cx="3749400" cy="25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3"/>
          </p:nvPr>
        </p:nvSpPr>
        <p:spPr>
          <a:xfrm>
            <a:off x="720000" y="1243575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20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4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2230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1" y="2524224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subTitle" idx="1"/>
          </p:nvPr>
        </p:nvSpPr>
        <p:spPr>
          <a:xfrm>
            <a:off x="1663800" y="3311153"/>
            <a:ext cx="1792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5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subTitle" idx="2"/>
          </p:nvPr>
        </p:nvSpPr>
        <p:spPr>
          <a:xfrm>
            <a:off x="1662600" y="3662988"/>
            <a:ext cx="1794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subTitle" idx="3"/>
          </p:nvPr>
        </p:nvSpPr>
        <p:spPr>
          <a:xfrm>
            <a:off x="5775913" y="3311153"/>
            <a:ext cx="1792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5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subTitle" idx="4"/>
          </p:nvPr>
        </p:nvSpPr>
        <p:spPr>
          <a:xfrm>
            <a:off x="5774713" y="3662988"/>
            <a:ext cx="1794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subTitle" idx="5"/>
          </p:nvPr>
        </p:nvSpPr>
        <p:spPr>
          <a:xfrm>
            <a:off x="720000" y="1224788"/>
            <a:ext cx="770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pic>
        <p:nvPicPr>
          <p:cNvPr id="188" name="Google Shape;188;p24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>
            <a:off x="-1108798" y="1740152"/>
            <a:ext cx="4514273" cy="2322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-5400000">
            <a:off x="6420949" y="344653"/>
            <a:ext cx="3113574" cy="24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5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flipH="1">
            <a:off x="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22301" y="75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10800000" flipH="1">
            <a:off x="6030425" y="4625"/>
            <a:ext cx="3113574" cy="24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 txBox="1">
            <a:spLocks noGrp="1"/>
          </p:cNvSpPr>
          <p:nvPr>
            <p:ph type="title"/>
          </p:nvPr>
        </p:nvSpPr>
        <p:spPr>
          <a:xfrm>
            <a:off x="830700" y="2845689"/>
            <a:ext cx="2017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subTitle" idx="1"/>
          </p:nvPr>
        </p:nvSpPr>
        <p:spPr>
          <a:xfrm>
            <a:off x="830700" y="3202305"/>
            <a:ext cx="20172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title" idx="2"/>
          </p:nvPr>
        </p:nvSpPr>
        <p:spPr>
          <a:xfrm>
            <a:off x="3563397" y="2845689"/>
            <a:ext cx="2017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subTitle" idx="3"/>
          </p:nvPr>
        </p:nvSpPr>
        <p:spPr>
          <a:xfrm>
            <a:off x="3563397" y="3202305"/>
            <a:ext cx="20172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title" idx="4"/>
          </p:nvPr>
        </p:nvSpPr>
        <p:spPr>
          <a:xfrm>
            <a:off x="6296094" y="2845689"/>
            <a:ext cx="2017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9" name="Google Shape;199;p25"/>
          <p:cNvSpPr txBox="1">
            <a:spLocks noGrp="1"/>
          </p:cNvSpPr>
          <p:nvPr>
            <p:ph type="subTitle" idx="5"/>
          </p:nvPr>
        </p:nvSpPr>
        <p:spPr>
          <a:xfrm>
            <a:off x="6296094" y="3202305"/>
            <a:ext cx="20172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201" name="Google Shape;201;p25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 flipH="1">
            <a:off x="-1108798" y="1082927"/>
            <a:ext cx="4514273" cy="232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6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-5424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 flipH="1">
            <a:off x="6322301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>
            <a:spLocks noGrp="1"/>
          </p:cNvSpPr>
          <p:nvPr>
            <p:ph type="title"/>
          </p:nvPr>
        </p:nvSpPr>
        <p:spPr>
          <a:xfrm>
            <a:off x="2052630" y="1786557"/>
            <a:ext cx="20859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subTitle" idx="1"/>
          </p:nvPr>
        </p:nvSpPr>
        <p:spPr>
          <a:xfrm>
            <a:off x="2052630" y="2068276"/>
            <a:ext cx="2082900" cy="66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title" idx="2"/>
          </p:nvPr>
        </p:nvSpPr>
        <p:spPr>
          <a:xfrm>
            <a:off x="6137327" y="1786545"/>
            <a:ext cx="20847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subTitle" idx="3"/>
          </p:nvPr>
        </p:nvSpPr>
        <p:spPr>
          <a:xfrm>
            <a:off x="6137327" y="2068266"/>
            <a:ext cx="2081700" cy="66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title" idx="4"/>
          </p:nvPr>
        </p:nvSpPr>
        <p:spPr>
          <a:xfrm>
            <a:off x="2052630" y="3234355"/>
            <a:ext cx="20829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5"/>
          </p:nvPr>
        </p:nvSpPr>
        <p:spPr>
          <a:xfrm>
            <a:off x="2052630" y="3516086"/>
            <a:ext cx="2082900" cy="66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title" idx="6"/>
          </p:nvPr>
        </p:nvSpPr>
        <p:spPr>
          <a:xfrm>
            <a:off x="6137327" y="3234353"/>
            <a:ext cx="20817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subTitle" idx="7"/>
          </p:nvPr>
        </p:nvSpPr>
        <p:spPr>
          <a:xfrm>
            <a:off x="6137327" y="3516086"/>
            <a:ext cx="2081700" cy="66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214" name="Google Shape;214;p26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flipH="1">
            <a:off x="0" y="2715525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-5400000">
            <a:off x="5727152" y="1725127"/>
            <a:ext cx="4514273" cy="232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7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flipH="1">
            <a:off x="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7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 flipH="1">
            <a:off x="6322301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7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 flipH="1">
            <a:off x="-1108798" y="1082927"/>
            <a:ext cx="4514273" cy="2322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7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>
            <a:off x="6030425" y="2719250"/>
            <a:ext cx="3113574" cy="24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/>
          <p:nvPr/>
        </p:nvSpPr>
        <p:spPr>
          <a:xfrm>
            <a:off x="546300" y="1223925"/>
            <a:ext cx="8051400" cy="35139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716075" y="1955327"/>
            <a:ext cx="21489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subTitle" idx="1"/>
          </p:nvPr>
        </p:nvSpPr>
        <p:spPr>
          <a:xfrm>
            <a:off x="715775" y="2313248"/>
            <a:ext cx="214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title" idx="2"/>
          </p:nvPr>
        </p:nvSpPr>
        <p:spPr>
          <a:xfrm>
            <a:off x="3497550" y="1955327"/>
            <a:ext cx="21489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5" name="Google Shape;225;p27"/>
          <p:cNvSpPr txBox="1">
            <a:spLocks noGrp="1"/>
          </p:cNvSpPr>
          <p:nvPr>
            <p:ph type="subTitle" idx="3"/>
          </p:nvPr>
        </p:nvSpPr>
        <p:spPr>
          <a:xfrm>
            <a:off x="3497250" y="2313248"/>
            <a:ext cx="214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title" idx="4"/>
          </p:nvPr>
        </p:nvSpPr>
        <p:spPr>
          <a:xfrm>
            <a:off x="716075" y="3694598"/>
            <a:ext cx="21489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subTitle" idx="5"/>
          </p:nvPr>
        </p:nvSpPr>
        <p:spPr>
          <a:xfrm>
            <a:off x="715775" y="4052524"/>
            <a:ext cx="214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title" idx="6"/>
          </p:nvPr>
        </p:nvSpPr>
        <p:spPr>
          <a:xfrm>
            <a:off x="3497550" y="3694598"/>
            <a:ext cx="21489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subTitle" idx="7"/>
          </p:nvPr>
        </p:nvSpPr>
        <p:spPr>
          <a:xfrm>
            <a:off x="3497250" y="4052524"/>
            <a:ext cx="214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title" idx="8"/>
          </p:nvPr>
        </p:nvSpPr>
        <p:spPr>
          <a:xfrm>
            <a:off x="6280438" y="1955327"/>
            <a:ext cx="21468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subTitle" idx="9"/>
          </p:nvPr>
        </p:nvSpPr>
        <p:spPr>
          <a:xfrm>
            <a:off x="6279088" y="2313248"/>
            <a:ext cx="214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title" idx="13"/>
          </p:nvPr>
        </p:nvSpPr>
        <p:spPr>
          <a:xfrm>
            <a:off x="6279388" y="3694598"/>
            <a:ext cx="21489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3" name="Google Shape;233;p27"/>
          <p:cNvSpPr txBox="1">
            <a:spLocks noGrp="1"/>
          </p:cNvSpPr>
          <p:nvPr>
            <p:ph type="subTitle" idx="14"/>
          </p:nvPr>
        </p:nvSpPr>
        <p:spPr>
          <a:xfrm>
            <a:off x="6279088" y="4052524"/>
            <a:ext cx="214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7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8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1" y="2518148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 flipH="1">
            <a:off x="6322301" y="2518148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8"/>
          <p:cNvSpPr txBox="1">
            <a:spLocks noGrp="1"/>
          </p:cNvSpPr>
          <p:nvPr>
            <p:ph type="title" hasCustomPrompt="1"/>
          </p:nvPr>
        </p:nvSpPr>
        <p:spPr>
          <a:xfrm>
            <a:off x="935230" y="1016992"/>
            <a:ext cx="33402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9" name="Google Shape;239;p28"/>
          <p:cNvSpPr txBox="1">
            <a:spLocks noGrp="1"/>
          </p:cNvSpPr>
          <p:nvPr>
            <p:ph type="subTitle" idx="1"/>
          </p:nvPr>
        </p:nvSpPr>
        <p:spPr>
          <a:xfrm>
            <a:off x="935225" y="1656163"/>
            <a:ext cx="3340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0" name="Google Shape;240;p28"/>
          <p:cNvSpPr txBox="1">
            <a:spLocks noGrp="1"/>
          </p:cNvSpPr>
          <p:nvPr>
            <p:ph type="title" idx="2" hasCustomPrompt="1"/>
          </p:nvPr>
        </p:nvSpPr>
        <p:spPr>
          <a:xfrm>
            <a:off x="4869920" y="1017004"/>
            <a:ext cx="33375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1" name="Google Shape;241;p28"/>
          <p:cNvSpPr txBox="1">
            <a:spLocks noGrp="1"/>
          </p:cNvSpPr>
          <p:nvPr>
            <p:ph type="subTitle" idx="3"/>
          </p:nvPr>
        </p:nvSpPr>
        <p:spPr>
          <a:xfrm>
            <a:off x="4868575" y="1656163"/>
            <a:ext cx="3340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 idx="4" hasCustomPrompt="1"/>
          </p:nvPr>
        </p:nvSpPr>
        <p:spPr>
          <a:xfrm>
            <a:off x="2430600" y="3115200"/>
            <a:ext cx="42744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3" name="Google Shape;243;p28"/>
          <p:cNvSpPr txBox="1">
            <a:spLocks noGrp="1"/>
          </p:cNvSpPr>
          <p:nvPr>
            <p:ph type="subTitle" idx="5"/>
          </p:nvPr>
        </p:nvSpPr>
        <p:spPr>
          <a:xfrm>
            <a:off x="2434800" y="3758441"/>
            <a:ext cx="4274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pic>
        <p:nvPicPr>
          <p:cNvPr id="244" name="Google Shape;244;p28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>
            <a:off x="-1108798" y="1721102"/>
            <a:ext cx="4514273" cy="2322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8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>
            <a:off x="6030425" y="2715225"/>
            <a:ext cx="3113574" cy="24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9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flipH="1">
            <a:off x="1" y="952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2230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 flipH="1">
            <a:off x="-1108798" y="1092452"/>
            <a:ext cx="4514273" cy="2322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9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10800000" flipH="1">
            <a:off x="6030425" y="3"/>
            <a:ext cx="3113574" cy="24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9"/>
          <p:cNvSpPr txBox="1">
            <a:spLocks noGrp="1"/>
          </p:cNvSpPr>
          <p:nvPr>
            <p:ph type="title"/>
          </p:nvPr>
        </p:nvSpPr>
        <p:spPr>
          <a:xfrm>
            <a:off x="713261" y="3210698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2" name="Google Shape;252;p29"/>
          <p:cNvSpPr txBox="1">
            <a:spLocks noGrp="1"/>
          </p:cNvSpPr>
          <p:nvPr>
            <p:ph type="subTitle" idx="1"/>
          </p:nvPr>
        </p:nvSpPr>
        <p:spPr>
          <a:xfrm>
            <a:off x="713261" y="3567095"/>
            <a:ext cx="2305500" cy="6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9"/>
          <p:cNvSpPr txBox="1">
            <a:spLocks noGrp="1"/>
          </p:cNvSpPr>
          <p:nvPr>
            <p:ph type="title" idx="2"/>
          </p:nvPr>
        </p:nvSpPr>
        <p:spPr>
          <a:xfrm>
            <a:off x="3418731" y="3210698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4" name="Google Shape;254;p29"/>
          <p:cNvSpPr txBox="1">
            <a:spLocks noGrp="1"/>
          </p:cNvSpPr>
          <p:nvPr>
            <p:ph type="subTitle" idx="3"/>
          </p:nvPr>
        </p:nvSpPr>
        <p:spPr>
          <a:xfrm>
            <a:off x="3418731" y="3567095"/>
            <a:ext cx="2305500" cy="6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9"/>
          <p:cNvSpPr txBox="1">
            <a:spLocks noGrp="1"/>
          </p:cNvSpPr>
          <p:nvPr>
            <p:ph type="title" idx="4"/>
          </p:nvPr>
        </p:nvSpPr>
        <p:spPr>
          <a:xfrm>
            <a:off x="6125239" y="3210698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6" name="Google Shape;256;p29"/>
          <p:cNvSpPr txBox="1">
            <a:spLocks noGrp="1"/>
          </p:cNvSpPr>
          <p:nvPr>
            <p:ph type="subTitle" idx="5"/>
          </p:nvPr>
        </p:nvSpPr>
        <p:spPr>
          <a:xfrm>
            <a:off x="6125239" y="3567095"/>
            <a:ext cx="2305500" cy="6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title" idx="6" hasCustomPrompt="1"/>
          </p:nvPr>
        </p:nvSpPr>
        <p:spPr>
          <a:xfrm>
            <a:off x="1404611" y="1697801"/>
            <a:ext cx="922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8" name="Google Shape;258;p29"/>
          <p:cNvSpPr txBox="1">
            <a:spLocks noGrp="1"/>
          </p:cNvSpPr>
          <p:nvPr>
            <p:ph type="title" idx="7" hasCustomPrompt="1"/>
          </p:nvPr>
        </p:nvSpPr>
        <p:spPr>
          <a:xfrm>
            <a:off x="4110081" y="1697801"/>
            <a:ext cx="922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9" name="Google Shape;259;p29"/>
          <p:cNvSpPr txBox="1">
            <a:spLocks noGrp="1"/>
          </p:cNvSpPr>
          <p:nvPr>
            <p:ph type="title" idx="8" hasCustomPrompt="1"/>
          </p:nvPr>
        </p:nvSpPr>
        <p:spPr>
          <a:xfrm>
            <a:off x="6816589" y="1697801"/>
            <a:ext cx="922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0" name="Google Shape;260;p29"/>
          <p:cNvSpPr txBox="1">
            <a:spLocks noGrp="1"/>
          </p:cNvSpPr>
          <p:nvPr>
            <p:ph type="title" idx="9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0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1" y="2524224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0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>
            <a:off x="-1108798" y="1740152"/>
            <a:ext cx="4514273" cy="2322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0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09401" y="12975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0"/>
          <p:cNvSpPr/>
          <p:nvPr/>
        </p:nvSpPr>
        <p:spPr>
          <a:xfrm>
            <a:off x="1669200" y="539500"/>
            <a:ext cx="5805600" cy="3391200"/>
          </a:xfrm>
          <a:prstGeom prst="roundRect">
            <a:avLst>
              <a:gd name="adj" fmla="val 6914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6" name="Google Shape;266;p30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-5400000">
            <a:off x="5725627" y="1095902"/>
            <a:ext cx="4514273" cy="232247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2276963" y="678112"/>
            <a:ext cx="42948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0"/>
          <p:cNvSpPr txBox="1">
            <a:spLocks noGrp="1"/>
          </p:cNvSpPr>
          <p:nvPr>
            <p:ph type="subTitle" idx="1"/>
          </p:nvPr>
        </p:nvSpPr>
        <p:spPr>
          <a:xfrm>
            <a:off x="2707013" y="1689775"/>
            <a:ext cx="34347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0"/>
          <p:cNvSpPr txBox="1"/>
          <p:nvPr/>
        </p:nvSpPr>
        <p:spPr>
          <a:xfrm>
            <a:off x="2364713" y="2972000"/>
            <a:ext cx="41193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lang="en" b="1">
                <a:solidFill>
                  <a:schemeClr val="lt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lang="en" b="1">
                <a:solidFill>
                  <a:schemeClr val="lt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, and infographics &amp; images by </a:t>
            </a:r>
            <a:r>
              <a:rPr lang="en" b="1">
                <a:solidFill>
                  <a:schemeClr val="lt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 rotWithShape="1">
          <a:blip r:embed="rId2">
            <a:alphaModFix amt="87000"/>
          </a:blip>
          <a:srcRect t="39375" r="34742"/>
          <a:stretch/>
        </p:blipFill>
        <p:spPr>
          <a:xfrm rot="10800000">
            <a:off x="0" y="3199750"/>
            <a:ext cx="2092324" cy="194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 rotWithShape="1">
          <a:blip r:embed="rId3">
            <a:alphaModFix/>
          </a:blip>
          <a:srcRect r="42419" b="19826"/>
          <a:stretch/>
        </p:blipFill>
        <p:spPr>
          <a:xfrm flipH="1">
            <a:off x="-2" y="2798725"/>
            <a:ext cx="2781327" cy="234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 rotWithShape="1">
          <a:blip r:embed="rId2">
            <a:alphaModFix amt="87000"/>
          </a:blip>
          <a:srcRect t="39375" r="34742"/>
          <a:stretch/>
        </p:blipFill>
        <p:spPr>
          <a:xfrm>
            <a:off x="7051675" y="0"/>
            <a:ext cx="2092324" cy="194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 rotWithShape="1">
          <a:blip r:embed="rId3">
            <a:alphaModFix/>
          </a:blip>
          <a:srcRect r="27525" b="20590"/>
          <a:stretch/>
        </p:blipFill>
        <p:spPr>
          <a:xfrm rot="-5400000">
            <a:off x="6227261" y="576112"/>
            <a:ext cx="3500652" cy="23224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/>
          <p:nvPr/>
        </p:nvSpPr>
        <p:spPr>
          <a:xfrm>
            <a:off x="546300" y="1223917"/>
            <a:ext cx="8051400" cy="35934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0000" y="1223925"/>
            <a:ext cx="7704000" cy="3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1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1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flipH="1">
            <a:off x="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1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 flipH="1">
            <a:off x="6322301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1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>
            <a:off x="6030425" y="2719250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1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 flipH="1">
            <a:off x="-1108798" y="1082927"/>
            <a:ext cx="4514273" cy="2322473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1"/>
          <p:cNvSpPr/>
          <p:nvPr/>
        </p:nvSpPr>
        <p:spPr>
          <a:xfrm>
            <a:off x="546300" y="775050"/>
            <a:ext cx="8051400" cy="35934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2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1" y="2528252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2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22301" y="6077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2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10800000" flipH="1">
            <a:off x="6030425" y="6079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2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>
            <a:off x="-1108798" y="1744179"/>
            <a:ext cx="4514273" cy="232247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2"/>
          <p:cNvSpPr/>
          <p:nvPr/>
        </p:nvSpPr>
        <p:spPr>
          <a:xfrm>
            <a:off x="546300" y="775050"/>
            <a:ext cx="8051400" cy="35934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2230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5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10800000" flipH="1">
            <a:off x="6030425" y="3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5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flipH="1">
            <a:off x="12901" y="-6075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1366500" y="3501475"/>
            <a:ext cx="2241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2"/>
          </p:nvPr>
        </p:nvSpPr>
        <p:spPr>
          <a:xfrm>
            <a:off x="5536200" y="3501475"/>
            <a:ext cx="2241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5536200" y="3870375"/>
            <a:ext cx="22413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366500" y="3870375"/>
            <a:ext cx="22413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 flipH="1">
            <a:off x="-1095898" y="1076852"/>
            <a:ext cx="4514273" cy="232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6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 flipH="1">
            <a:off x="6309401" y="2524224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6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-5400000" flipH="1">
            <a:off x="5725627" y="1740152"/>
            <a:ext cx="4514273" cy="232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6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flipH="1">
            <a:off x="-3374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6"/>
          <p:cNvSpPr/>
          <p:nvPr/>
        </p:nvSpPr>
        <p:spPr>
          <a:xfrm>
            <a:off x="546300" y="1223925"/>
            <a:ext cx="8051400" cy="35139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10800000">
            <a:off x="-12898" y="3"/>
            <a:ext cx="3113574" cy="24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7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-12899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>
            <a:off x="-1108798" y="1730627"/>
            <a:ext cx="4514273" cy="2322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 flipH="1">
            <a:off x="6322301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7"/>
          <p:cNvPicPr preferRelativeResize="0"/>
          <p:nvPr/>
        </p:nvPicPr>
        <p:blipFill rotWithShape="1">
          <a:blip r:embed="rId3">
            <a:alphaModFix/>
          </a:blip>
          <a:srcRect t="23471" r="35542" b="17107"/>
          <a:stretch/>
        </p:blipFill>
        <p:spPr>
          <a:xfrm>
            <a:off x="6030425" y="3405625"/>
            <a:ext cx="3113574" cy="17378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/>
          <p:nvPr/>
        </p:nvSpPr>
        <p:spPr>
          <a:xfrm>
            <a:off x="546300" y="1223925"/>
            <a:ext cx="8051400" cy="35139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2028300" y="1937375"/>
            <a:ext cx="5087400" cy="20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8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1" y="2509202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22301" y="-12973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1414650" y="1202250"/>
            <a:ext cx="6314700" cy="27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60" name="Google Shape;60;p8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10800000" flipH="1">
            <a:off x="6030425" y="-12971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8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>
            <a:off x="-1108798" y="1725129"/>
            <a:ext cx="4514273" cy="232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 flipH="1">
            <a:off x="6322301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flipH="1">
            <a:off x="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1823550" y="925375"/>
            <a:ext cx="54969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ubTitle" idx="1"/>
          </p:nvPr>
        </p:nvSpPr>
        <p:spPr>
          <a:xfrm>
            <a:off x="1823625" y="2396075"/>
            <a:ext cx="5496900" cy="11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pic>
        <p:nvPicPr>
          <p:cNvPr id="67" name="Google Shape;67;p9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 flipH="1">
            <a:off x="-1108798" y="1082927"/>
            <a:ext cx="4514273" cy="2322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9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>
            <a:off x="6030425" y="2719250"/>
            <a:ext cx="3113574" cy="24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4476100" y="539500"/>
            <a:ext cx="3954900" cy="13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71" name="Google Shape;71;p10"/>
          <p:cNvPicPr preferRelativeResize="0"/>
          <p:nvPr/>
        </p:nvPicPr>
        <p:blipFill rotWithShape="1">
          <a:blip r:embed="rId2">
            <a:alphaModFix/>
          </a:blip>
          <a:srcRect r="35542" b="17108"/>
          <a:stretch/>
        </p:blipFill>
        <p:spPr>
          <a:xfrm>
            <a:off x="6030425" y="2728775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 rotWithShape="1">
          <a:blip r:embed="rId2">
            <a:alphaModFix/>
          </a:blip>
          <a:srcRect r="6542" b="20590"/>
          <a:stretch/>
        </p:blipFill>
        <p:spPr>
          <a:xfrm rot="5400000" flipH="1">
            <a:off x="-1108798" y="1082927"/>
            <a:ext cx="4514273" cy="232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3500" b="1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●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○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■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●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○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■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●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○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■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3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/>
          <p:nvPr/>
        </p:nvSpPr>
        <p:spPr>
          <a:xfrm>
            <a:off x="1216500" y="1315399"/>
            <a:ext cx="6711000" cy="25131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6"/>
          <p:cNvSpPr txBox="1">
            <a:spLocks noGrp="1"/>
          </p:cNvSpPr>
          <p:nvPr>
            <p:ph type="ctrTitle"/>
          </p:nvPr>
        </p:nvSpPr>
        <p:spPr>
          <a:xfrm>
            <a:off x="991033" y="1333762"/>
            <a:ext cx="6996600" cy="22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600" dirty="0">
                <a:solidFill>
                  <a:schemeClr val="dk2"/>
                </a:solidFill>
              </a:rPr>
              <a:t>An quick introduction to</a:t>
            </a:r>
            <a:r>
              <a:rPr lang="en" sz="5500" b="0" dirty="0">
                <a:solidFill>
                  <a:srgbClr val="FFFFFF"/>
                </a:solidFill>
              </a:rPr>
              <a:t> </a:t>
            </a:r>
            <a:br>
              <a:rPr lang="en" sz="5500" b="0" dirty="0"/>
            </a:br>
            <a:r>
              <a:rPr lang="en" sz="6200" b="0" dirty="0"/>
              <a:t>MLFLOW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94CB6-3D87-06A9-26C2-9ECF93358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/>
          <p:nvPr/>
        </p:nvSpPr>
        <p:spPr>
          <a:xfrm>
            <a:off x="546300" y="463300"/>
            <a:ext cx="80514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What is </a:t>
            </a:r>
            <a:r>
              <a:rPr lang="en" dirty="0" err="1"/>
              <a:t>MLflow</a:t>
            </a:r>
            <a:r>
              <a:rPr lang="en" dirty="0"/>
              <a:t>?</a:t>
            </a:r>
            <a:endParaRPr lang="en-US"/>
          </a:p>
        </p:txBody>
      </p:sp>
      <p:sp>
        <p:nvSpPr>
          <p:cNvPr id="302" name="Google Shape;302;p37"/>
          <p:cNvSpPr txBox="1">
            <a:spLocks noGrp="1"/>
          </p:cNvSpPr>
          <p:nvPr>
            <p:ph type="body" idx="1"/>
          </p:nvPr>
        </p:nvSpPr>
        <p:spPr>
          <a:xfrm>
            <a:off x="720000" y="1223925"/>
            <a:ext cx="7704000" cy="3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sz="1500" dirty="0" err="1"/>
              <a:t>MLflow</a:t>
            </a:r>
            <a:r>
              <a:rPr lang="en" sz="1500" dirty="0"/>
              <a:t> is an open source platform to manage the ML lifecycle, including experimentation, reproducibility, deployment, and a central model registry. </a:t>
            </a:r>
            <a:r>
              <a:rPr lang="en" sz="1500" dirty="0" err="1"/>
              <a:t>MLflow</a:t>
            </a:r>
            <a:r>
              <a:rPr lang="en" sz="1500" dirty="0"/>
              <a:t> currently offers four components:</a:t>
            </a:r>
          </a:p>
          <a:p>
            <a:pPr marL="0" indent="0">
              <a:buNone/>
            </a:pPr>
            <a:endParaRPr lang="en" sz="1500" dirty="0"/>
          </a:p>
          <a:p>
            <a:pPr marL="171450" indent="-171450">
              <a:buFont typeface="Arial"/>
              <a:buChar char="•"/>
            </a:pPr>
            <a:r>
              <a:rPr lang="en" sz="15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Tracking</a:t>
            </a:r>
            <a:r>
              <a:rPr lang="en" sz="1500" dirty="0"/>
              <a:t>: saving parameters and results for each run. </a:t>
            </a:r>
          </a:p>
          <a:p>
            <a:pPr marL="171450" indent="-171450">
              <a:buFont typeface="Arial"/>
              <a:buChar char="•"/>
            </a:pPr>
            <a:endParaRPr lang="en" sz="1500" dirty="0"/>
          </a:p>
          <a:p>
            <a:pPr marL="171450" indent="-171450">
              <a:buFont typeface="Arial"/>
              <a:buChar char="•"/>
            </a:pPr>
            <a:r>
              <a:rPr lang="en" sz="15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Model</a:t>
            </a:r>
            <a:r>
              <a:rPr lang="en" sz="1500" dirty="0"/>
              <a:t>: Deploy and serve your model</a:t>
            </a:r>
          </a:p>
          <a:p>
            <a:pPr marL="171450" indent="-171450">
              <a:buFont typeface="Arial"/>
              <a:buChar char="•"/>
            </a:pPr>
            <a:endParaRPr lang="en" sz="1500" dirty="0"/>
          </a:p>
          <a:p>
            <a:pPr marL="171450" indent="-171450">
              <a:buFont typeface="Arial"/>
              <a:buChar char="•"/>
            </a:pPr>
            <a:r>
              <a:rPr lang="en" sz="15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Project</a:t>
            </a:r>
            <a:r>
              <a:rPr lang="en" sz="1500" dirty="0"/>
              <a:t>: Package your model so that it can be run on any platform</a:t>
            </a:r>
          </a:p>
          <a:p>
            <a:pPr marL="171450" indent="-171450">
              <a:buFont typeface="Arial"/>
              <a:buChar char="•"/>
            </a:pPr>
            <a:endParaRPr lang="en" sz="1500" dirty="0"/>
          </a:p>
          <a:p>
            <a:pPr marL="171450" indent="-171450">
              <a:buFont typeface="Arial"/>
              <a:buChar char="•"/>
            </a:pPr>
            <a:r>
              <a:rPr lang="en" sz="15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Registry</a:t>
            </a:r>
            <a:r>
              <a:rPr lang="en" sz="1500" dirty="0"/>
              <a:t>: </a:t>
            </a:r>
            <a:r>
              <a:rPr lang="en" sz="1500" dirty="0" err="1"/>
              <a:t>MLflow's</a:t>
            </a:r>
            <a:r>
              <a:rPr lang="en" sz="1500" dirty="0"/>
              <a:t> registry to store and manage models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/>
          <p:nvPr/>
        </p:nvSpPr>
        <p:spPr>
          <a:xfrm>
            <a:off x="546300" y="463300"/>
            <a:ext cx="8051400" cy="609600"/>
          </a:xfrm>
          <a:prstGeom prst="roundRect">
            <a:avLst>
              <a:gd name="adj" fmla="val 20280"/>
            </a:avLst>
          </a:prstGeom>
          <a:solidFill>
            <a:srgbClr val="2F1C5C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8"/>
          <p:cNvSpPr txBox="1">
            <a:spLocks noGrp="1"/>
          </p:cNvSpPr>
          <p:nvPr>
            <p:ph type="title" idx="9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TABLE OF CONTENTS</a:t>
            </a:r>
            <a:endParaRPr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09" name="Google Shape;309;p38"/>
          <p:cNvSpPr txBox="1">
            <a:spLocks noGrp="1"/>
          </p:cNvSpPr>
          <p:nvPr>
            <p:ph type="subTitle" idx="5"/>
          </p:nvPr>
        </p:nvSpPr>
        <p:spPr>
          <a:xfrm>
            <a:off x="1834246" y="3641037"/>
            <a:ext cx="2444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Metrics plots</a:t>
            </a:r>
          </a:p>
        </p:txBody>
      </p:sp>
      <p:sp>
        <p:nvSpPr>
          <p:cNvPr id="310" name="Google Shape;310;p38"/>
          <p:cNvSpPr txBox="1">
            <a:spLocks noGrp="1"/>
          </p:cNvSpPr>
          <p:nvPr>
            <p:ph type="title"/>
          </p:nvPr>
        </p:nvSpPr>
        <p:spPr>
          <a:xfrm>
            <a:off x="1897212" y="1833700"/>
            <a:ext cx="2441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MLFLOW UI</a:t>
            </a:r>
            <a:endParaRPr dirty="0"/>
          </a:p>
        </p:txBody>
      </p:sp>
      <p:sp>
        <p:nvSpPr>
          <p:cNvPr id="311" name="Google Shape;311;p38"/>
          <p:cNvSpPr txBox="1">
            <a:spLocks noGrp="1"/>
          </p:cNvSpPr>
          <p:nvPr>
            <p:ph type="subTitle" idx="1"/>
          </p:nvPr>
        </p:nvSpPr>
        <p:spPr>
          <a:xfrm>
            <a:off x="1897212" y="2183298"/>
            <a:ext cx="2444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An interactive UI to track your runs</a:t>
            </a:r>
          </a:p>
        </p:txBody>
      </p:sp>
      <p:sp>
        <p:nvSpPr>
          <p:cNvPr id="312" name="Google Shape;312;p38"/>
          <p:cNvSpPr txBox="1">
            <a:spLocks noGrp="1"/>
          </p:cNvSpPr>
          <p:nvPr>
            <p:ph type="title" idx="2"/>
          </p:nvPr>
        </p:nvSpPr>
        <p:spPr>
          <a:xfrm>
            <a:off x="5748171" y="2061618"/>
            <a:ext cx="2441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ARTIFACTS</a:t>
            </a:r>
          </a:p>
        </p:txBody>
      </p:sp>
      <p:sp>
        <p:nvSpPr>
          <p:cNvPr id="314" name="Google Shape;314;p38"/>
          <p:cNvSpPr txBox="1">
            <a:spLocks noGrp="1"/>
          </p:cNvSpPr>
          <p:nvPr>
            <p:ph type="title" idx="4"/>
          </p:nvPr>
        </p:nvSpPr>
        <p:spPr>
          <a:xfrm>
            <a:off x="1834246" y="3274874"/>
            <a:ext cx="2441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PLOTS</a:t>
            </a:r>
          </a:p>
        </p:txBody>
      </p:sp>
      <p:sp>
        <p:nvSpPr>
          <p:cNvPr id="315" name="Google Shape;315;p38"/>
          <p:cNvSpPr/>
          <p:nvPr/>
        </p:nvSpPr>
        <p:spPr>
          <a:xfrm>
            <a:off x="914250" y="1833700"/>
            <a:ext cx="832200" cy="832200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8"/>
          <p:cNvSpPr txBox="1">
            <a:spLocks noGrp="1"/>
          </p:cNvSpPr>
          <p:nvPr>
            <p:ph type="title" idx="6"/>
          </p:nvPr>
        </p:nvSpPr>
        <p:spPr>
          <a:xfrm>
            <a:off x="963008" y="202599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7" name="Google Shape;317;p38"/>
          <p:cNvSpPr/>
          <p:nvPr/>
        </p:nvSpPr>
        <p:spPr>
          <a:xfrm>
            <a:off x="914250" y="3281500"/>
            <a:ext cx="832200" cy="832200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8"/>
          <p:cNvSpPr txBox="1">
            <a:spLocks noGrp="1"/>
          </p:cNvSpPr>
          <p:nvPr>
            <p:ph type="title" idx="8"/>
          </p:nvPr>
        </p:nvSpPr>
        <p:spPr>
          <a:xfrm>
            <a:off x="962996" y="347378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9" name="Google Shape;319;p38"/>
          <p:cNvSpPr/>
          <p:nvPr/>
        </p:nvSpPr>
        <p:spPr>
          <a:xfrm>
            <a:off x="4800450" y="1833700"/>
            <a:ext cx="832200" cy="832200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8"/>
          <p:cNvSpPr/>
          <p:nvPr/>
        </p:nvSpPr>
        <p:spPr>
          <a:xfrm>
            <a:off x="4800450" y="3281500"/>
            <a:ext cx="832200" cy="832200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8"/>
          <p:cNvSpPr txBox="1">
            <a:spLocks noGrp="1"/>
          </p:cNvSpPr>
          <p:nvPr>
            <p:ph type="title" idx="7"/>
          </p:nvPr>
        </p:nvSpPr>
        <p:spPr>
          <a:xfrm>
            <a:off x="4849208" y="202600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22" name="Google Shape;322;p38"/>
          <p:cNvSpPr txBox="1">
            <a:spLocks noGrp="1"/>
          </p:cNvSpPr>
          <p:nvPr>
            <p:ph type="title" idx="15"/>
          </p:nvPr>
        </p:nvSpPr>
        <p:spPr>
          <a:xfrm>
            <a:off x="4849208" y="346480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23" name="Google Shape;323;p38"/>
          <p:cNvSpPr txBox="1">
            <a:spLocks noGrp="1"/>
          </p:cNvSpPr>
          <p:nvPr>
            <p:ph type="title" idx="13"/>
          </p:nvPr>
        </p:nvSpPr>
        <p:spPr>
          <a:xfrm>
            <a:off x="5785050" y="3475923"/>
            <a:ext cx="2637119" cy="3500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MODEL VERSIONING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F9DBCA-EF9D-B00A-0DE0-7A26E48F1388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>
            <a:off x="720000" y="343987"/>
            <a:ext cx="7704000" cy="457200"/>
          </a:xfrm>
        </p:spPr>
        <p:txBody>
          <a:bodyPr/>
          <a:lstStyle/>
          <a:p>
            <a:r>
              <a:rPr lang="en-US" dirty="0" err="1"/>
              <a:t>MLflow</a:t>
            </a:r>
            <a:r>
              <a:rPr lang="en-US" dirty="0"/>
              <a:t> UI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6100A947-CD3A-86B5-5108-98E111458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02" y="1003889"/>
            <a:ext cx="8446148" cy="371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2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/>
          <p:nvPr/>
        </p:nvSpPr>
        <p:spPr>
          <a:xfrm rot="10800000">
            <a:off x="1216500" y="1705030"/>
            <a:ext cx="6711000" cy="25131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9"/>
          <p:cNvSpPr/>
          <p:nvPr/>
        </p:nvSpPr>
        <p:spPr>
          <a:xfrm rot="10800000">
            <a:off x="1216500" y="925370"/>
            <a:ext cx="67110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9"/>
          <p:cNvSpPr txBox="1">
            <a:spLocks noGrp="1"/>
          </p:cNvSpPr>
          <p:nvPr>
            <p:ph type="title"/>
          </p:nvPr>
        </p:nvSpPr>
        <p:spPr>
          <a:xfrm>
            <a:off x="1870523" y="925375"/>
            <a:ext cx="54969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Artifacts</a:t>
            </a:r>
            <a:endParaRPr lang="en-US" dirty="0"/>
          </a:p>
        </p:txBody>
      </p:sp>
      <p:sp>
        <p:nvSpPr>
          <p:cNvPr id="332" name="Google Shape;332;p39"/>
          <p:cNvSpPr txBox="1">
            <a:spLocks noGrp="1"/>
          </p:cNvSpPr>
          <p:nvPr>
            <p:ph type="subTitle" idx="1"/>
          </p:nvPr>
        </p:nvSpPr>
        <p:spPr>
          <a:xfrm>
            <a:off x="1823625" y="2396075"/>
            <a:ext cx="5496900" cy="11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Artifacts are additional files that you can log and save on the server along with the run (e.g. text, images, or the model itself).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1882095-0B8B-C94E-D35F-C728B4E31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321" y="1051382"/>
            <a:ext cx="5217090" cy="73516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59AADDB-FFDC-65E7-AE6B-639A525B9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640" y="1958550"/>
            <a:ext cx="5929508" cy="289948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8776A2A-950D-1A8A-A850-2F9F5B293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550" y="331316"/>
            <a:ext cx="5496900" cy="609600"/>
          </a:xfrm>
        </p:spPr>
        <p:txBody>
          <a:bodyPr/>
          <a:lstStyle/>
          <a:p>
            <a:r>
              <a:rPr lang="en-US" dirty="0"/>
              <a:t>Plots</a:t>
            </a:r>
          </a:p>
        </p:txBody>
      </p:sp>
    </p:spTree>
    <p:extLst>
      <p:ext uri="{BB962C8B-B14F-4D97-AF65-F5344CB8AC3E}">
        <p14:creationId xmlns:p14="http://schemas.microsoft.com/office/powerpoint/2010/main" val="115707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EF70-6DEC-58B5-479D-9CCC0EF1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550" y="346046"/>
            <a:ext cx="5496900" cy="609600"/>
          </a:xfrm>
        </p:spPr>
        <p:txBody>
          <a:bodyPr/>
          <a:lstStyle/>
          <a:p>
            <a:r>
              <a:rPr lang="en-US" dirty="0"/>
              <a:t>Model versioning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0514CCE-5EAF-7215-6D2E-65A3DDFB6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02" y="1319323"/>
            <a:ext cx="8356425" cy="318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66633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Statistics by Slidesgo">
  <a:themeElements>
    <a:clrScheme name="Simple Light">
      <a:dk1>
        <a:srgbClr val="1E0F3F"/>
      </a:dk1>
      <a:lt1>
        <a:srgbClr val="FFFFFF"/>
      </a:lt1>
      <a:dk2>
        <a:srgbClr val="F83797"/>
      </a:dk2>
      <a:lt2>
        <a:srgbClr val="4DF5FD"/>
      </a:lt2>
      <a:accent1>
        <a:srgbClr val="2F1C5C"/>
      </a:accent1>
      <a:accent2>
        <a:srgbClr val="3E287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4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Computer Science &amp; Mathematics Major for College: Statistics by Slidesgo</vt:lpstr>
      <vt:lpstr>Slidesgo Final Pages</vt:lpstr>
      <vt:lpstr>An quick introduction to  MLFLOW</vt:lpstr>
      <vt:lpstr>What is MLflow?</vt:lpstr>
      <vt:lpstr>TABLE OF CONTENTS</vt:lpstr>
      <vt:lpstr>MLflow UI</vt:lpstr>
      <vt:lpstr>Artifacts</vt:lpstr>
      <vt:lpstr>Plots</vt:lpstr>
      <vt:lpstr>Model versioning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MAJOR FOR COLLEGE: STATISTICS</dc:title>
  <cp:revision>181</cp:revision>
  <dcterms:modified xsi:type="dcterms:W3CDTF">2022-06-02T08:20:36Z</dcterms:modified>
</cp:coreProperties>
</file>