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70" r:id="rId7"/>
    <p:sldId id="263" r:id="rId8"/>
    <p:sldId id="264" r:id="rId9"/>
    <p:sldId id="268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FBDD-7654-FE4C-8894-130F4E4840EC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2549-3D49-924A-A04F-158CFDE6A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2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5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4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AABA21-C20B-4646-9B84-8AA73E3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715712"/>
            <a:ext cx="7457440" cy="19415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223CA5-68E3-4473-AA7E-B82618AB3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Burger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EC67-476A-4D4F-A415-31C1D54A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6919" y="3988968"/>
            <a:ext cx="2529192" cy="1515581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/>
              <a:t>J.Chatillon</a:t>
            </a:r>
            <a:endParaRPr lang="fr-CH" dirty="0"/>
          </a:p>
          <a:p>
            <a:r>
              <a:rPr lang="fr-CH" dirty="0" err="1"/>
              <a:t>A.Rochat</a:t>
            </a:r>
            <a:endParaRPr lang="fr-CH" dirty="0"/>
          </a:p>
          <a:p>
            <a:r>
              <a:rPr lang="fr-CH" dirty="0" err="1"/>
              <a:t>B.SChopfer</a:t>
            </a:r>
            <a:endParaRPr lang="fr-CH" dirty="0"/>
          </a:p>
          <a:p>
            <a:r>
              <a:rPr lang="fr-CH" dirty="0" err="1"/>
              <a:t>J.Smith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DE6E2C-6F66-43C2-9B37-A8442DD1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0956">
            <a:off x="2061121" y="1112359"/>
            <a:ext cx="7068915" cy="13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905604"/>
            <a:ext cx="2630170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/>
              <a:t>DÉmo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456768"/>
            <a:ext cx="2630170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3452A7-BD90-4BE5-9E19-45DB624F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33801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6709BA-4EDC-4C11-80DB-B144E35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AF904-E761-464C-826B-C06873B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 possible:</a:t>
            </a:r>
          </a:p>
          <a:p>
            <a:pPr lvl="1"/>
            <a:r>
              <a:rPr lang="fr-CH" dirty="0"/>
              <a:t>Clients demandent des suppléments</a:t>
            </a:r>
          </a:p>
          <a:p>
            <a:pPr lvl="1"/>
            <a:r>
              <a:rPr lang="fr-CH" dirty="0"/>
              <a:t>Nécessite d’adapter la fonction </a:t>
            </a:r>
            <a:r>
              <a:rPr lang="fr-CH" i="1" dirty="0"/>
              <a:t>check()</a:t>
            </a:r>
          </a:p>
          <a:p>
            <a:pPr lvl="1"/>
            <a:endParaRPr lang="fr-CH" dirty="0"/>
          </a:p>
          <a:p>
            <a:r>
              <a:rPr lang="fr-CH" dirty="0"/>
              <a:t>Découverte de différentes implémentations et utilisations du Builder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138571-05A7-449C-9284-FBDA9DE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4" y="441517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53AAB5-6DF2-4822-8674-3AC7B582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3" y="1049162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29E20E-5F89-4865-956B-CD8027F8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064" y="945802"/>
            <a:ext cx="2529871" cy="1049235"/>
          </a:xfrm>
        </p:spPr>
        <p:txBody>
          <a:bodyPr/>
          <a:lstStyle/>
          <a:p>
            <a:pPr algn="ctr"/>
            <a:r>
              <a:rPr lang="fr-CH" dirty="0"/>
              <a:t>Question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6C0399-5AB4-460B-8556-B6B4DB3A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3" y="569440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399075-9D6F-4DE2-B53D-CBC2CFD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60DF-57D2-4082-9E9E-77783D0C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Burger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F08E-7F8D-452B-9649-589000DF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Implémentation du jeu</a:t>
            </a:r>
          </a:p>
          <a:p>
            <a:r>
              <a:rPr lang="fr-CH" dirty="0"/>
              <a:t>Implémentation du Builder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 /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030EB1-265C-4CA2-B17F-B42E2BBA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B6F3232-DAB9-734F-94E4-4EBC93CA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B057B4-9684-3143-A104-B07CBF98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F820C0-5861-48BA-ACDB-F739A7C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91231-11C3-45AA-AFA2-46575079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de burger</a:t>
            </a:r>
          </a:p>
          <a:p>
            <a:r>
              <a:rPr lang="fr-CH" dirty="0"/>
              <a:t>Rapidité et agilité</a:t>
            </a:r>
          </a:p>
          <a:p>
            <a:r>
              <a:rPr lang="fr-CH" dirty="0"/>
              <a:t>Jouable au clavier</a:t>
            </a:r>
          </a:p>
          <a:p>
            <a:endParaRPr lang="fr-CH" dirty="0"/>
          </a:p>
          <a:p>
            <a:r>
              <a:rPr lang="fr-CH" dirty="0"/>
              <a:t>Java / </a:t>
            </a:r>
            <a:r>
              <a:rPr lang="fr-CH" dirty="0" err="1"/>
              <a:t>JavaFX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181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3D5372-C5CB-4C76-9B66-5C05D49E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8" y="0"/>
            <a:ext cx="11450657" cy="616069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71DA34-DC2B-49B6-B2E5-791BD731DC43}"/>
              </a:ext>
            </a:extLst>
          </p:cNvPr>
          <p:cNvSpPr/>
          <p:nvPr/>
        </p:nvSpPr>
        <p:spPr>
          <a:xfrm>
            <a:off x="476150" y="395654"/>
            <a:ext cx="852394" cy="388158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4F26A-5F71-40DE-B2B7-6F58C96C186A}"/>
              </a:ext>
            </a:extLst>
          </p:cNvPr>
          <p:cNvSpPr/>
          <p:nvPr/>
        </p:nvSpPr>
        <p:spPr>
          <a:xfrm>
            <a:off x="1350226" y="1287974"/>
            <a:ext cx="1788628" cy="3873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602C0D-28D4-4C32-8793-D3F47BC0C56F}"/>
              </a:ext>
            </a:extLst>
          </p:cNvPr>
          <p:cNvSpPr/>
          <p:nvPr/>
        </p:nvSpPr>
        <p:spPr>
          <a:xfrm>
            <a:off x="4211515" y="360486"/>
            <a:ext cx="4346142" cy="1002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476C8-3621-4765-8D3F-C945AE3FCB2B}"/>
              </a:ext>
            </a:extLst>
          </p:cNvPr>
          <p:cNvSpPr/>
          <p:nvPr/>
        </p:nvSpPr>
        <p:spPr>
          <a:xfrm>
            <a:off x="5893588" y="1644162"/>
            <a:ext cx="1177573" cy="41945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744B8A-052B-431D-B9C5-8A9D82A74C9B}"/>
              </a:ext>
            </a:extLst>
          </p:cNvPr>
          <p:cNvSpPr/>
          <p:nvPr/>
        </p:nvSpPr>
        <p:spPr>
          <a:xfrm>
            <a:off x="9825895" y="371883"/>
            <a:ext cx="2081971" cy="54668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5C072-C9F5-46C3-B4EF-FA19F485BDCA}"/>
              </a:ext>
            </a:extLst>
          </p:cNvPr>
          <p:cNvSpPr/>
          <p:nvPr/>
        </p:nvSpPr>
        <p:spPr>
          <a:xfrm>
            <a:off x="4721469" y="5853294"/>
            <a:ext cx="2919046" cy="2928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29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2E33BD-73C0-4BC3-9A14-DC417ED7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946244"/>
            <a:ext cx="2630170" cy="7809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1E8CEE-44B8-4625-B2D0-6A6CE7BC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487680"/>
            <a:ext cx="2630170" cy="4585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C1A8D-4FDE-48FC-888B-1001F520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53390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C2AC0727-0C7E-4A80-80D8-0C40300C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73" y="1"/>
            <a:ext cx="764228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39ADE803-9DB8-45EC-A292-E7513D891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1002"/>
          <a:stretch/>
        </p:blipFill>
        <p:spPr>
          <a:xfrm>
            <a:off x="0" y="109331"/>
            <a:ext cx="12192000" cy="58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951334"/>
            <a:ext cx="6705600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2 façons d’utiliser ce modèle implémentées</a:t>
            </a:r>
          </a:p>
          <a:p>
            <a:pPr lvl="1"/>
            <a:r>
              <a:rPr lang="fr-CH" dirty="0"/>
              <a:t>Demander un burger « tout fait »</a:t>
            </a:r>
          </a:p>
          <a:p>
            <a:pPr lvl="1"/>
            <a:r>
              <a:rPr lang="fr-CH" dirty="0"/>
              <a:t>Créer un burger petit à petit</a:t>
            </a:r>
          </a:p>
          <a:p>
            <a:pPr lvl="1"/>
            <a:endParaRPr lang="fr-CH" dirty="0"/>
          </a:p>
          <a:p>
            <a:r>
              <a:rPr lang="fr-CH" dirty="0"/>
              <a:t>Méthodes regroupées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Certaines pourraient être abstraite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Implémentées différemment dans chaque </a:t>
            </a:r>
            <a:r>
              <a:rPr lang="fr-CH" dirty="0" err="1"/>
              <a:t>builder</a:t>
            </a:r>
            <a:r>
              <a:rPr lang="fr-CH" dirty="0"/>
              <a:t> concret</a:t>
            </a:r>
          </a:p>
          <a:p>
            <a:pPr lvl="1"/>
            <a:r>
              <a:rPr lang="fr-CH" dirty="0"/>
              <a:t>Inutile dans le cadre de notre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75069"/>
            <a:ext cx="6705600" cy="7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67771642-E2F6-D642-B86F-A9BF44AB9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5649" r="182" b="1354"/>
          <a:stretch/>
        </p:blipFill>
        <p:spPr>
          <a:xfrm>
            <a:off x="-26377" y="506217"/>
            <a:ext cx="12218377" cy="49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254</TotalTime>
  <Words>252</Words>
  <Application>Microsoft Macintosh PowerPoint</Application>
  <PresentationFormat>Grand écran</PresentationFormat>
  <Paragraphs>53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Galerie</vt:lpstr>
      <vt:lpstr>Burger Builder</vt:lpstr>
      <vt:lpstr>Burger Menu</vt:lpstr>
      <vt:lpstr>Introduction</vt:lpstr>
      <vt:lpstr>Présentation PowerPoint</vt:lpstr>
      <vt:lpstr>UML</vt:lpstr>
      <vt:lpstr>Présentation PowerPoint</vt:lpstr>
      <vt:lpstr>Présentation PowerPoint</vt:lpstr>
      <vt:lpstr>Implémentation du Builder</vt:lpstr>
      <vt:lpstr>Présentation PowerPoint</vt:lpstr>
      <vt:lpstr>DÉmo</vt:lpstr>
      <vt:lpstr>Conclusion</vt:lpstr>
      <vt:lpstr>Question 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GAme</dc:title>
  <dc:creator>Châtillon Jérémie</dc:creator>
  <cp:lastModifiedBy>Schopfer Benoît</cp:lastModifiedBy>
  <cp:revision>19</cp:revision>
  <dcterms:created xsi:type="dcterms:W3CDTF">2018-06-12T14:00:52Z</dcterms:created>
  <dcterms:modified xsi:type="dcterms:W3CDTF">2018-06-12T21:38:32Z</dcterms:modified>
</cp:coreProperties>
</file>