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91ACF-E016-4B8D-B212-717AA6B87E32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8D5B-2FB0-470A-90AB-ECC7E0B98B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254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http://www.oodesign.com/builder-pattern.html</a:t>
            </a:r>
          </a:p>
          <a:p>
            <a:r>
              <a:rPr lang="fr-CH" dirty="0"/>
              <a:t>++ ==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956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DEC7-3E61-49AB-BE85-ADA096B6C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E16447-F151-4CAE-8688-0EF7B199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179BC-76D6-4A49-B402-F6A28900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BBC61-5429-4E41-AE74-98B28593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C5267-2EBD-4521-ABDD-6C72419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3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5489E-B58E-4781-99BD-265BC6D5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41ECF-9F2A-415C-A96E-013F3A0A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2D86E-C7D5-4953-B1A8-0B973025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10D13-E11C-498C-83B9-3FBE5CAE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6110B-7D53-4C38-92E8-1AD709D7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23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1880E1-0313-4677-A804-6B09FE05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AA9DCC-961B-4D60-9F5B-3552B4FA7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B3A43-5365-403B-B9F9-1FDE87B3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1BC40-2517-4B7F-9DDD-FFDA101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DF352-8A80-421F-BE0E-B0A7AED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282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A6AF2-6C87-499F-A54D-39DDC217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DD2F7-EE04-457C-A041-031717FE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4920-FF50-4E8E-978F-BD649B9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DC9B6-1815-43C5-8945-8FB3F63A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648E5-31A6-4080-88E6-8BE881A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87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FEDE5-4DFB-49AE-8D64-A763F5A2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CAFA6-7201-4041-8534-BB9B8053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1EF24-A5AA-4153-B969-520CF005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80DE3-A830-4D9F-A8F9-9059C832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A5706-2F27-421A-9CFF-3438C3F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30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B963-E19D-42EE-8B75-56109E8F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C8848-EA51-4137-9614-44859BD0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FCED53-0F08-4164-BF4B-3BCE1856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14C2A-F08A-4994-B153-2C961272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03CC2C-13DA-4C96-A824-34A8BCF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CF75D-D806-4885-9A69-7F27A1A4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25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17375-2EF9-4827-8053-79925B86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13E72-F305-4398-80B5-99ABBF5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E42501-58E6-471B-BAE5-8322D2B4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FE18B-439A-4C30-B584-C1471651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85006B-9713-4FD7-BC41-A34EA2C18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6547C0-E7E0-4A3F-9E1D-C5B55D39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707C0C-8444-4752-92B1-FB67600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87A6C8-C67A-4B7F-9852-05ED2884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67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55FA9-A97B-47D7-83EF-7E3F3266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7912BB-4585-4BFA-B52E-F28437E9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FECC3F-814F-42CD-9E91-3A0B4E7D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0F235-389C-4366-A6B0-EF898BBE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7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25DE0C-995C-47F9-B617-746EB7F8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888459-446F-40D6-99A2-460440D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2F127-A18D-4ED2-A74A-BB44D764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860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D064C-D0AC-4962-A0B4-310954FA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54ECC-8D6B-46A1-A9AF-CDCFE465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B3206C-7410-4E90-9F3C-EA13D94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477F50-FD9F-481B-AB95-DD13E3F1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ECEFD5-4197-4E3D-B958-FA29D83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953A-590C-4560-946B-5B1D26BC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948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2384E-E8FC-4B0B-9191-D63716A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DE3BAF-B3CE-47E9-85F2-1FFE56389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2AB1E-6820-485E-93F8-700A95A0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C81477-6F8C-4F5D-984F-C3C2EA00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DF99E-E91A-45A7-872A-17C2AEFE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2CA42-AFC4-4199-8C16-AB965BB2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008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AF33C4-5EE9-442F-8898-0E46B09F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86625-4BE3-4684-9FF0-849A17E7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3065-AE6B-4813-8499-A021A6511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76BA-16A7-462D-8057-D22D636F4884}" type="datetimeFigureOut">
              <a:rPr lang="fr-CH" smtClean="0"/>
              <a:t>05.05.2018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62015-8D35-420B-9A83-3507F999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BFE81-9379-4E98-8E24-1D669BE36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936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CCD-6A27-4C34-A9B7-561E77AAC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Builder (Monteur)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9A366-2D70-4F47-A345-274884850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J.Châtillon</a:t>
            </a:r>
            <a:r>
              <a:rPr lang="fr-CH" dirty="0"/>
              <a:t>, </a:t>
            </a:r>
            <a:r>
              <a:rPr lang="fr-CH" dirty="0" err="1"/>
              <a:t>A.Rochat</a:t>
            </a:r>
            <a:r>
              <a:rPr lang="fr-CH" dirty="0"/>
              <a:t>, </a:t>
            </a:r>
            <a:r>
              <a:rPr lang="fr-CH" dirty="0" err="1"/>
              <a:t>B.Schopfer</a:t>
            </a:r>
            <a:r>
              <a:rPr lang="fr-CH" dirty="0"/>
              <a:t>, </a:t>
            </a:r>
            <a:r>
              <a:rPr lang="fr-CH" dirty="0" err="1"/>
              <a:t>S.Smith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037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E6486-A791-4AD7-9CD6-9D1A106F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7CA45-779E-4D35-B52C-235DCECD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/>
              <a:t>[Objet – Créateur]</a:t>
            </a:r>
          </a:p>
          <a:p>
            <a:endParaRPr lang="fr-CH" dirty="0"/>
          </a:p>
          <a:p>
            <a:r>
              <a:rPr lang="fr-CH" dirty="0"/>
              <a:t>Intention:</a:t>
            </a:r>
          </a:p>
          <a:p>
            <a:pPr lvl="1"/>
            <a:r>
              <a:rPr lang="fr-CH" dirty="0"/>
              <a:t>Définit un instance afin de créer un objet mais «délègue» la décisions d’instanciation de celui-ci à ses sous classes.</a:t>
            </a:r>
          </a:p>
          <a:p>
            <a:pPr lvl="1"/>
            <a:r>
              <a:rPr lang="fr-CH" dirty="0"/>
              <a:t>Visualisation d’un objet nouvellement créé depuis une interface commune (liaison dynamique). </a:t>
            </a:r>
          </a:p>
          <a:p>
            <a:pPr lvl="1"/>
            <a:r>
              <a:rPr lang="fr-CH" dirty="0"/>
              <a:t>Sépare la construction d’un objet complexe de sa représentation afin d’obtenir un processus de création commune pour obtenir </a:t>
            </a:r>
            <a:r>
              <a:rPr lang="fr-CH" dirty="0">
                <a:solidFill>
                  <a:schemeClr val="accent2"/>
                </a:solidFill>
              </a:rPr>
              <a:t>différentes représentations</a:t>
            </a:r>
            <a:r>
              <a:rPr lang="fr-CH" dirty="0"/>
              <a:t>. ++</a:t>
            </a:r>
          </a:p>
          <a:p>
            <a:pPr lvl="1"/>
            <a:r>
              <a:rPr lang="fr-CH" dirty="0"/>
              <a:t>Création d’un objet sous différentes représentations. </a:t>
            </a:r>
          </a:p>
          <a:p>
            <a:r>
              <a:rPr lang="fr-CH" dirty="0"/>
              <a:t>Motivation:</a:t>
            </a:r>
          </a:p>
          <a:p>
            <a:pPr lvl="1"/>
            <a:r>
              <a:rPr lang="fr-CH" dirty="0"/>
              <a:t>Encapsulation de la création et de l’assemblage d’objets.</a:t>
            </a:r>
          </a:p>
          <a:p>
            <a:pPr lvl="1"/>
            <a:r>
              <a:rPr lang="fr-CH" dirty="0"/>
              <a:t>Permet à un client de construire un objet complexe en spécifiant uniquement son type(donc son contenu) sans ce soucier des détails de la représentation. (Pas de constructeurs avec un nombre de paramètre infini)</a:t>
            </a:r>
          </a:p>
          <a:p>
            <a:pPr lvl="1"/>
            <a:r>
              <a:rPr lang="fr-CH" dirty="0"/>
              <a:t>Ajout de nouveaux types d’objets simplifié par la réutilisation de la structure logique du processus de création.</a:t>
            </a:r>
          </a:p>
          <a:p>
            <a:pPr lvl="1"/>
            <a:r>
              <a:rPr lang="fr-CH" dirty="0"/>
              <a:t>Indépendance de l’algorithme de création de l’objet et de ses parties qui le compose.</a:t>
            </a:r>
          </a:p>
          <a:p>
            <a:pPr lvl="1"/>
            <a:r>
              <a:rPr lang="fr-CH" dirty="0"/>
              <a:t>Un objet peut avoir diverses représentation pendant son processus de création.</a:t>
            </a:r>
          </a:p>
          <a:p>
            <a:r>
              <a:rPr lang="fr-CH" dirty="0"/>
              <a:t>Cas d’utilisation:</a:t>
            </a:r>
          </a:p>
          <a:p>
            <a:pPr lvl="1"/>
            <a:r>
              <a:rPr lang="fr-CH" dirty="0"/>
              <a:t>Le processus d’de construction nécessite différentes représentation pour l’objet qui est construit</a:t>
            </a:r>
          </a:p>
          <a:p>
            <a:pPr lvl="1"/>
            <a:r>
              <a:rPr lang="fr-CH" dirty="0"/>
              <a:t>L’algorithme de création d’un objet complexe sont indépendante du constituant de l’objet et de son assemblage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5724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E311B-F6AD-4A34-95C9-7839AC55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CE33A-B69D-4BA6-9CC2-FB05EFA0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/>
              <a:t>Constituants</a:t>
            </a:r>
          </a:p>
          <a:p>
            <a:pPr lvl="1"/>
            <a:r>
              <a:rPr lang="fr-CH" dirty="0"/>
              <a:t>Directeur: Classe qui construit des objets complexes utilisant un Monteur. (prends un Monteur en paramètre de constructeur). Son constructeur a pour but d’appeler les bonnes méthodes  du Monteur Concret)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Monteur: Interface pour créer des «parts»  d’un produits.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Monteur Concret: Fournit l’implémentation du Monteur (héritage). Cet objet à pour but de construire  et d’assembler des «parts» pour construire le produit. </a:t>
            </a:r>
            <a:br>
              <a:rPr lang="fr-CH" dirty="0"/>
            </a:br>
            <a:r>
              <a:rPr lang="fr-CH" dirty="0"/>
              <a:t>	=&gt; Définit la représentation du produit qu’il crée.</a:t>
            </a:r>
            <a:br>
              <a:rPr lang="fr-CH" dirty="0"/>
            </a:br>
            <a:r>
              <a:rPr lang="fr-CH" dirty="0"/>
              <a:t>	=&gt; Offre une interface pour retrouver le produit.</a:t>
            </a:r>
            <a:endParaRPr lang="fr-CH" u="sng" dirty="0"/>
          </a:p>
          <a:p>
            <a:pPr lvl="1"/>
            <a:endParaRPr lang="fr-CH" dirty="0"/>
          </a:p>
          <a:p>
            <a:pPr lvl="1"/>
            <a:r>
              <a:rPr lang="fr-CH" dirty="0"/>
              <a:t>Produit: Représente l’objet complexe à construire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Client: Utilisateur qui à besoin de construire des objets, initialise le Directeur et le Monteur.</a:t>
            </a:r>
          </a:p>
        </p:txBody>
      </p:sp>
    </p:spTree>
    <p:extLst>
      <p:ext uri="{BB962C8B-B14F-4D97-AF65-F5344CB8AC3E}">
        <p14:creationId xmlns:p14="http://schemas.microsoft.com/office/powerpoint/2010/main" val="24088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AF2EA-F207-45A3-B290-DED48F73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49FB0-3394-41FA-89D2-D739047A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Avantages</a:t>
            </a:r>
          </a:p>
          <a:p>
            <a:pPr lvl="1"/>
            <a:r>
              <a:rPr lang="fr-CH" dirty="0"/>
              <a:t>Multiple représentation interne d’un produit.</a:t>
            </a:r>
          </a:p>
          <a:p>
            <a:pPr lvl="1"/>
            <a:r>
              <a:rPr lang="fr-CH" dirty="0"/>
              <a:t>Encapsulation de code pour la construction et la représentation des ?objets?.</a:t>
            </a:r>
          </a:p>
          <a:p>
            <a:pPr lvl="1"/>
            <a:r>
              <a:rPr lang="fr-CH" dirty="0"/>
              <a:t>Les étapes du processus de construction peuvent être contrôlées</a:t>
            </a:r>
          </a:p>
          <a:p>
            <a:pPr lvl="1"/>
            <a:endParaRPr lang="fr-CH" dirty="0"/>
          </a:p>
          <a:p>
            <a:r>
              <a:rPr lang="fr-CH" dirty="0"/>
              <a:t>Désavantages</a:t>
            </a:r>
          </a:p>
          <a:p>
            <a:pPr lvl="1"/>
            <a:r>
              <a:rPr lang="fr-CH" dirty="0"/>
              <a:t>Besoin d’un Monteur Concret pour chaque type de produit.</a:t>
            </a:r>
          </a:p>
          <a:p>
            <a:pPr lvl="1"/>
            <a:r>
              <a:rPr lang="fr-CH" dirty="0"/>
              <a:t>Les classes Monteur doivent avoir des accesseur et des modificateur (getter, setter).</a:t>
            </a:r>
          </a:p>
          <a:p>
            <a:pPr lvl="1"/>
            <a:r>
              <a:rPr lang="fr-CH" dirty="0"/>
              <a:t>Dépendance entre les «parts» compliquée à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2966366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373</Words>
  <Application>Microsoft Office PowerPoint</Application>
  <PresentationFormat>Grand écran</PresentationFormat>
  <Paragraphs>40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Builder (Monteur)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(Monteur)</dc:title>
  <dc:creator>Châtillon Jérémie</dc:creator>
  <cp:lastModifiedBy>Châtillon Jérémie</cp:lastModifiedBy>
  <cp:revision>17</cp:revision>
  <dcterms:created xsi:type="dcterms:W3CDTF">2018-05-04T13:40:49Z</dcterms:created>
  <dcterms:modified xsi:type="dcterms:W3CDTF">2018-05-05T12:00:08Z</dcterms:modified>
</cp:coreProperties>
</file>