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0" r:id="rId6"/>
    <p:sldId id="263" r:id="rId7"/>
    <p:sldId id="264" r:id="rId8"/>
    <p:sldId id="268" r:id="rId9"/>
    <p:sldId id="272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15712"/>
            <a:ext cx="745744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8892">
            <a:off x="2061121" y="1112359"/>
            <a:ext cx="7068915" cy="13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/>
              <a:t>DÉmo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56768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452A7-BD90-4BE5-9E19-45DB624F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3801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Améliorations possibles 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8571-05A7-449C-9284-FBDA9DE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441517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53AAB5-6DF2-4822-8674-3AC7B582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3" y="1049162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64" y="945802"/>
            <a:ext cx="2529871" cy="1049235"/>
          </a:xfrm>
        </p:spPr>
        <p:txBody>
          <a:bodyPr/>
          <a:lstStyle/>
          <a:p>
            <a:pPr algn="ctr"/>
            <a:r>
              <a:rPr lang="fr-CH" dirty="0"/>
              <a:t>Question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6C0399-5AB4-460B-8556-B6B4DB3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3" y="569440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CF3D4BF-DF00-4FE2-A920-5A12CCCFF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6A640-310D-47D6-870F-E0420FCAD323}"/>
              </a:ext>
            </a:extLst>
          </p:cNvPr>
          <p:cNvSpPr/>
          <p:nvPr/>
        </p:nvSpPr>
        <p:spPr>
          <a:xfrm>
            <a:off x="28576" y="421323"/>
            <a:ext cx="914399" cy="4076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F82D9-6F3F-42D7-9EF9-8AC3A8971377}"/>
              </a:ext>
            </a:extLst>
          </p:cNvPr>
          <p:cNvSpPr/>
          <p:nvPr/>
        </p:nvSpPr>
        <p:spPr>
          <a:xfrm>
            <a:off x="971551" y="1520507"/>
            <a:ext cx="1838324" cy="40766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87F25-8E25-41DE-B79F-3C8C137DACFB}"/>
              </a:ext>
            </a:extLst>
          </p:cNvPr>
          <p:cNvSpPr/>
          <p:nvPr/>
        </p:nvSpPr>
        <p:spPr>
          <a:xfrm>
            <a:off x="3795712" y="304800"/>
            <a:ext cx="4600576" cy="113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EE6FD-2448-487C-B2AE-82D7E14D5347}"/>
              </a:ext>
            </a:extLst>
          </p:cNvPr>
          <p:cNvSpPr/>
          <p:nvPr/>
        </p:nvSpPr>
        <p:spPr>
          <a:xfrm>
            <a:off x="5882054" y="1743870"/>
            <a:ext cx="1072661" cy="44325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516AA1-E0F3-4CE9-90F0-2499E7D44EA8}"/>
              </a:ext>
            </a:extLst>
          </p:cNvPr>
          <p:cNvSpPr/>
          <p:nvPr/>
        </p:nvSpPr>
        <p:spPr>
          <a:xfrm>
            <a:off x="9991726" y="356870"/>
            <a:ext cx="2200274" cy="585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905DC-FAB6-4C07-8C90-9C2AB7968DE0}"/>
              </a:ext>
            </a:extLst>
          </p:cNvPr>
          <p:cNvSpPr/>
          <p:nvPr/>
        </p:nvSpPr>
        <p:spPr>
          <a:xfrm>
            <a:off x="4565332" y="6212522"/>
            <a:ext cx="3061335" cy="3406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54" y="1033801"/>
            <a:ext cx="3912577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5269"/>
            <a:ext cx="9603275" cy="1018485"/>
          </a:xfrm>
        </p:spPr>
        <p:txBody>
          <a:bodyPr/>
          <a:lstStyle/>
          <a:p>
            <a:pPr algn="ctr"/>
            <a:r>
              <a:rPr lang="fr-CH" dirty="0" err="1"/>
              <a:t>Implementation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5" y="395654"/>
            <a:ext cx="3912576" cy="52350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BA5B7B7-C07D-4577-9209-F4015FF3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Langage : Java</a:t>
            </a:r>
          </a:p>
          <a:p>
            <a:r>
              <a:rPr lang="fr-CH" dirty="0"/>
              <a:t>Librairie Graphique :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3D31AA-01F1-432F-B798-F5ECC119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53" y="0"/>
            <a:ext cx="7642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9DFFD8B-2300-4192-AEBD-9195DDF3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5157" r="1130" b="844"/>
          <a:stretch/>
        </p:blipFill>
        <p:spPr>
          <a:xfrm>
            <a:off x="121627" y="167055"/>
            <a:ext cx="11948746" cy="60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02DA83-D937-4BF2-90CD-88D85EA6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18" y="2041980"/>
            <a:ext cx="9013964" cy="34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AEF80C-0F8C-4FCA-A481-A1DC512F4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5337" r="555" b="784"/>
          <a:stretch/>
        </p:blipFill>
        <p:spPr>
          <a:xfrm>
            <a:off x="47703" y="371475"/>
            <a:ext cx="11977610" cy="57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9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501</TotalTime>
  <Words>388</Words>
  <Application>Microsoft Office PowerPoint</Application>
  <PresentationFormat>Grand écran</PresentationFormat>
  <Paragraphs>69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Présentation PowerPoint</vt:lpstr>
      <vt:lpstr>Implementation</vt:lpstr>
      <vt:lpstr>Présentation PowerPoint</vt:lpstr>
      <vt:lpstr>Présentation PowerPoint</vt:lpstr>
      <vt:lpstr>Implémentation du Builder</vt:lpstr>
      <vt:lpstr>Présentation PowerPoint</vt:lpstr>
      <vt:lpstr>Implémentation du Builder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Châtillon Jérémie</cp:lastModifiedBy>
  <cp:revision>29</cp:revision>
  <dcterms:created xsi:type="dcterms:W3CDTF">2018-06-12T14:00:52Z</dcterms:created>
  <dcterms:modified xsi:type="dcterms:W3CDTF">2018-06-13T11:38:40Z</dcterms:modified>
</cp:coreProperties>
</file>