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458247"/>
            <a:ext cx="681736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GAme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259" y="3784687"/>
            <a:ext cx="863707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0956">
            <a:off x="1925536" y="1188721"/>
            <a:ext cx="6644640" cy="13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Projet fini</a:t>
            </a:r>
          </a:p>
          <a:p>
            <a:r>
              <a:rPr lang="fr-CH" dirty="0"/>
              <a:t>Découvertes différentes implémentations du Builder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Question??</a:t>
            </a:r>
          </a:p>
        </p:txBody>
      </p:sp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934977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Présentation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417198"/>
            <a:ext cx="3892054" cy="5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EC8759-3AF4-4368-B599-45FD5FF3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934977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F820C0-5861-48BA-ACDB-F739A7C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91231-11C3-45AA-AFA2-46575079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de burger</a:t>
            </a:r>
          </a:p>
          <a:p>
            <a:r>
              <a:rPr lang="fr-CH" dirty="0"/>
              <a:t>Rapidité et agilité</a:t>
            </a:r>
          </a:p>
          <a:p>
            <a:r>
              <a:rPr lang="fr-CH" dirty="0"/>
              <a:t>Jouable au clavier</a:t>
            </a:r>
          </a:p>
          <a:p>
            <a:endParaRPr lang="fr-CH" dirty="0"/>
          </a:p>
          <a:p>
            <a:r>
              <a:rPr lang="fr-CH" dirty="0"/>
              <a:t>Java / </a:t>
            </a:r>
            <a:r>
              <a:rPr lang="fr-CH" dirty="0" err="1"/>
              <a:t>JavaFX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4AF465-B38E-4712-A46B-B43A44EE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417198"/>
            <a:ext cx="3892054" cy="5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D5372-C5CB-4C76-9B66-5C05D49E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8" y="279146"/>
            <a:ext cx="10931818" cy="5881546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71DA34-DC2B-49B6-B2E5-791BD731DC43}"/>
              </a:ext>
            </a:extLst>
          </p:cNvPr>
          <p:cNvSpPr/>
          <p:nvPr/>
        </p:nvSpPr>
        <p:spPr>
          <a:xfrm>
            <a:off x="749205" y="634978"/>
            <a:ext cx="754883" cy="36334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4F26A-5F71-40DE-B2B7-6F58C96C186A}"/>
              </a:ext>
            </a:extLst>
          </p:cNvPr>
          <p:cNvSpPr/>
          <p:nvPr/>
        </p:nvSpPr>
        <p:spPr>
          <a:xfrm>
            <a:off x="1587963" y="1524586"/>
            <a:ext cx="1602470" cy="38730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02C0D-28D4-4C32-8793-D3F47BC0C56F}"/>
              </a:ext>
            </a:extLst>
          </p:cNvPr>
          <p:cNvSpPr/>
          <p:nvPr/>
        </p:nvSpPr>
        <p:spPr>
          <a:xfrm>
            <a:off x="4113067" y="532296"/>
            <a:ext cx="4343776" cy="1117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476C8-3621-4765-8D3F-C945AE3FCB2B}"/>
              </a:ext>
            </a:extLst>
          </p:cNvPr>
          <p:cNvSpPr/>
          <p:nvPr/>
        </p:nvSpPr>
        <p:spPr>
          <a:xfrm>
            <a:off x="5893588" y="2240335"/>
            <a:ext cx="1177573" cy="35669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744B8A-052B-431D-B9C5-8A9D82A74C9B}"/>
              </a:ext>
            </a:extLst>
          </p:cNvPr>
          <p:cNvSpPr/>
          <p:nvPr/>
        </p:nvSpPr>
        <p:spPr>
          <a:xfrm>
            <a:off x="9632685" y="516030"/>
            <a:ext cx="2013021" cy="54169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5C072-C9F5-46C3-B4EF-FA19F485BDCA}"/>
              </a:ext>
            </a:extLst>
          </p:cNvPr>
          <p:cNvSpPr/>
          <p:nvPr/>
        </p:nvSpPr>
        <p:spPr>
          <a:xfrm>
            <a:off x="4782878" y="5853294"/>
            <a:ext cx="2793838" cy="292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946244"/>
            <a:ext cx="2630170" cy="7809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487680"/>
            <a:ext cx="2630170" cy="4585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068D-D36E-4DB7-A36C-AD44C9A2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2714021" cy="1049235"/>
          </a:xfrm>
        </p:spPr>
        <p:txBody>
          <a:bodyPr/>
          <a:lstStyle/>
          <a:p>
            <a:r>
              <a:rPr lang="fr-CH" dirty="0"/>
              <a:t>UML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1FD929-FD34-4935-B107-C22EB0B9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0" y="165129"/>
            <a:ext cx="7274263" cy="6527741"/>
          </a:xfrm>
        </p:spPr>
      </p:pic>
    </p:spTree>
    <p:extLst>
      <p:ext uri="{BB962C8B-B14F-4D97-AF65-F5344CB8AC3E}">
        <p14:creationId xmlns:p14="http://schemas.microsoft.com/office/powerpoint/2010/main" val="28540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39ADE803-9DB8-45EC-A292-E7513D89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B4C36-DB38-48B9-925B-1073DABF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Builder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FE9D89-8F68-4C8F-83F9-ECA82912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UML Du BB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035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47040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59</Words>
  <Application>Microsoft Office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Galerie</vt:lpstr>
      <vt:lpstr>Burger GAme</vt:lpstr>
      <vt:lpstr>Burger Menu</vt:lpstr>
      <vt:lpstr>Introduction</vt:lpstr>
      <vt:lpstr>Présentation PowerPoint</vt:lpstr>
      <vt:lpstr>UML</vt:lpstr>
      <vt:lpstr>UML 1</vt:lpstr>
      <vt:lpstr>Présentation PowerPoint</vt:lpstr>
      <vt:lpstr>Burger Builder</vt:lpstr>
      <vt:lpstr>Démo</vt:lpstr>
      <vt:lpstr>Conclusion</vt:lpstr>
      <vt:lpstr>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Châtillon Jérémie</cp:lastModifiedBy>
  <cp:revision>5</cp:revision>
  <dcterms:created xsi:type="dcterms:W3CDTF">2018-06-12T14:00:52Z</dcterms:created>
  <dcterms:modified xsi:type="dcterms:W3CDTF">2018-06-12T14:37:59Z</dcterms:modified>
</cp:coreProperties>
</file>