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0" r:id="rId6"/>
    <p:sldId id="263" r:id="rId7"/>
    <p:sldId id="264" r:id="rId8"/>
    <p:sldId id="268" r:id="rId9"/>
    <p:sldId id="272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AFBDD-7654-FE4C-8894-130F4E4840EC}" type="datetimeFigureOut">
              <a:rPr lang="fr-FR" smtClean="0"/>
              <a:t>13/06/2018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2549-3D49-924A-A04F-158CFDE6A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2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Vu dans 1ère présentation que </a:t>
            </a:r>
            <a:r>
              <a:rPr lang="fr-FR" dirty="0" err="1"/>
              <a:t>Builder</a:t>
            </a:r>
            <a:r>
              <a:rPr lang="fr-FR" dirty="0"/>
              <a:t> a plein de façon d'être utilisé</a:t>
            </a:r>
          </a:p>
          <a:p>
            <a:endParaRPr lang="fr-FR" dirty="0"/>
          </a:p>
          <a:p>
            <a:r>
              <a:rPr lang="fr-FR" dirty="0"/>
              <a:t>implémenté 2 façons dans </a:t>
            </a:r>
            <a:r>
              <a:rPr lang="fr-FR" dirty="0" err="1"/>
              <a:t>BurgerBuilder</a:t>
            </a:r>
            <a:endParaRPr lang="fr-FR" dirty="0"/>
          </a:p>
          <a:p>
            <a:endParaRPr lang="fr-FR" dirty="0"/>
          </a:p>
          <a:p>
            <a:r>
              <a:rPr lang="fr-FR" dirty="0"/>
              <a:t>1) burger tout fait -&gt; méthode </a:t>
            </a:r>
            <a:r>
              <a:rPr lang="fr-FR" dirty="0" err="1"/>
              <a:t>build</a:t>
            </a:r>
            <a:r>
              <a:rPr lang="fr-FR" dirty="0"/>
              <a:t>() -&gt; appelée à la création des menus -&gt; crée un burger type en </a:t>
            </a:r>
            <a:r>
              <a:rPr lang="fr-FR" dirty="0" err="1"/>
              <a:t>fct</a:t>
            </a:r>
            <a:r>
              <a:rPr lang="fr-FR" dirty="0"/>
              <a:t> du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  <a:p>
            <a:endParaRPr lang="fr-FR" dirty="0"/>
          </a:p>
          <a:p>
            <a:r>
              <a:rPr lang="fr-FR" dirty="0"/>
              <a:t>2) burger par étape -&gt; centre du jeu -&gt; quand utilisateur ajoute un condiment -&gt; ajout au </a:t>
            </a:r>
            <a:r>
              <a:rPr lang="fr-FR" dirty="0" err="1"/>
              <a:t>builder</a:t>
            </a:r>
            <a:r>
              <a:rPr lang="fr-FR" dirty="0"/>
              <a:t> </a:t>
            </a:r>
          </a:p>
          <a:p>
            <a:r>
              <a:rPr lang="fr-FR" dirty="0"/>
              <a:t>quand utilisateur livre au client -&gt; vérifie la validité du burger</a:t>
            </a:r>
          </a:p>
          <a:p>
            <a:r>
              <a:rPr lang="fr-FR" dirty="0"/>
              <a:t>-&gt; Si ok -&gt; livre burger, client paye et part</a:t>
            </a:r>
          </a:p>
          <a:p>
            <a:r>
              <a:rPr lang="fr-FR" dirty="0"/>
              <a:t>-&gt; Si pas ok -&gt; erreur -&gt; client paye pas, vomit et 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Tout dans </a:t>
            </a:r>
            <a:r>
              <a:rPr lang="fr-FR" dirty="0" err="1"/>
              <a:t>BurgerBuilder</a:t>
            </a:r>
            <a:r>
              <a:rPr lang="fr-FR" dirty="0"/>
              <a:t> (</a:t>
            </a:r>
            <a:r>
              <a:rPr lang="fr-FR" dirty="0" err="1"/>
              <a:t>builder</a:t>
            </a:r>
            <a:r>
              <a:rPr lang="fr-FR" dirty="0"/>
              <a:t> abstrait) car même traitement pour tout les burger dans le cadre de notre jeu</a:t>
            </a:r>
          </a:p>
          <a:p>
            <a:endParaRPr lang="fr-FR" dirty="0"/>
          </a:p>
          <a:p>
            <a:r>
              <a:rPr lang="fr-FR" dirty="0"/>
              <a:t>Si on voulait changer cela:</a:t>
            </a:r>
          </a:p>
          <a:p>
            <a:r>
              <a:rPr lang="fr-FR" dirty="0"/>
              <a:t>-&gt; déclarer check() abstract dans </a:t>
            </a:r>
            <a:r>
              <a:rPr lang="fr-FR" dirty="0" err="1"/>
              <a:t>burgerBuild</a:t>
            </a:r>
            <a:endParaRPr lang="fr-FR" dirty="0"/>
          </a:p>
          <a:p>
            <a:r>
              <a:rPr lang="fr-FR" dirty="0"/>
              <a:t>-&gt; implémentation propre à chaque </a:t>
            </a:r>
            <a:r>
              <a:rPr lang="fr-FR" dirty="0" err="1"/>
              <a:t>builder</a:t>
            </a:r>
            <a:r>
              <a:rPr lang="fr-FR" dirty="0"/>
              <a:t>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2549-3D49-924A-A04F-158CFDE6A8B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0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99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548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2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73D11-5B79-4462-8CCB-28E504322FA6}" type="datetimeFigureOut">
              <a:rPr lang="fr-CH" smtClean="0"/>
              <a:t>13.06.2018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2AAEF-3FFA-4107-B9F8-5FAA48C89788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AABA21-C20B-4646-9B84-8AA73E32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715712"/>
            <a:ext cx="7457440" cy="194150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2223CA5-68E3-4473-AA7E-B82618AB3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Burger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63EC67-476A-4D4F-A415-31C1D54A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6919" y="3988968"/>
            <a:ext cx="2529192" cy="1515581"/>
          </a:xfrm>
        </p:spPr>
        <p:txBody>
          <a:bodyPr>
            <a:normAutofit fontScale="85000" lnSpcReduction="20000"/>
          </a:bodyPr>
          <a:lstStyle/>
          <a:p>
            <a:r>
              <a:rPr lang="fr-CH" dirty="0" err="1"/>
              <a:t>J.Châtillon</a:t>
            </a:r>
            <a:endParaRPr lang="fr-CH" dirty="0"/>
          </a:p>
          <a:p>
            <a:r>
              <a:rPr lang="fr-CH" dirty="0" err="1"/>
              <a:t>A.Rochat</a:t>
            </a:r>
            <a:endParaRPr lang="fr-CH" dirty="0"/>
          </a:p>
          <a:p>
            <a:r>
              <a:rPr lang="fr-CH" dirty="0" err="1"/>
              <a:t>B.SChopfer</a:t>
            </a:r>
            <a:endParaRPr lang="fr-CH" dirty="0"/>
          </a:p>
          <a:p>
            <a:r>
              <a:rPr lang="fr-CH" dirty="0" err="1"/>
              <a:t>J.Smith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DE6E2C-6F66-43C2-9B37-A8442DD1A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8892">
            <a:off x="2061121" y="1112359"/>
            <a:ext cx="7068915" cy="13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905604"/>
            <a:ext cx="2630170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 err="1"/>
              <a:t>DÉmo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456768"/>
            <a:ext cx="2630170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E3452A7-BD90-4BE5-9E19-45DB624F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033801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6709BA-4EDC-4C11-80DB-B144E35E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F904-E761-464C-826B-C06873B8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Améliorations possibles :</a:t>
            </a:r>
          </a:p>
          <a:p>
            <a:pPr lvl="1"/>
            <a:r>
              <a:rPr lang="fr-CH" dirty="0"/>
              <a:t>Clients demandent des suppléments</a:t>
            </a:r>
          </a:p>
          <a:p>
            <a:pPr lvl="1"/>
            <a:r>
              <a:rPr lang="fr-CH" dirty="0"/>
              <a:t>Nécessite d’adapter la fonction </a:t>
            </a:r>
            <a:r>
              <a:rPr lang="fr-CH" i="1" dirty="0"/>
              <a:t>check()</a:t>
            </a:r>
          </a:p>
          <a:p>
            <a:pPr lvl="1"/>
            <a:endParaRPr lang="fr-CH" dirty="0"/>
          </a:p>
          <a:p>
            <a:r>
              <a:rPr lang="fr-CH" dirty="0"/>
              <a:t>Découverte de différentes implémentations et utilisations du Builder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138571-05A7-449C-9284-FBDA9DEC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4" y="441517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D53AAB5-6DF2-4822-8674-3AC7B582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3" y="1049162"/>
            <a:ext cx="3181349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029E20E-5F89-4865-956B-CD8027F8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064" y="945802"/>
            <a:ext cx="2529871" cy="1049235"/>
          </a:xfrm>
        </p:spPr>
        <p:txBody>
          <a:bodyPr/>
          <a:lstStyle/>
          <a:p>
            <a:pPr algn="ctr"/>
            <a:r>
              <a:rPr lang="fr-CH" dirty="0"/>
              <a:t>Question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6C0399-5AB4-460B-8556-B6B4DB3A9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3" y="569440"/>
            <a:ext cx="3181349" cy="4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399075-9D6F-4DE2-B53D-CBC2CFD2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8" y="899809"/>
            <a:ext cx="3892054" cy="9133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C9960DF-57D2-4082-9E9E-77783D0C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Burger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F08E-7F8D-452B-9649-589000D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Concept</a:t>
            </a:r>
          </a:p>
          <a:p>
            <a:r>
              <a:rPr lang="fr-CH" dirty="0"/>
              <a:t>Implémentation du jeu</a:t>
            </a:r>
          </a:p>
          <a:p>
            <a:r>
              <a:rPr lang="fr-CH" dirty="0"/>
              <a:t>Implémentation du Builder</a:t>
            </a:r>
          </a:p>
          <a:p>
            <a:r>
              <a:rPr lang="fr-CH" dirty="0"/>
              <a:t>Démo</a:t>
            </a:r>
          </a:p>
          <a:p>
            <a:r>
              <a:rPr lang="fr-CH" dirty="0"/>
              <a:t>Conclusion / Questions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030EB1-265C-4CA2-B17F-B42E2BBA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38" y="290146"/>
            <a:ext cx="3892054" cy="6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CF3D4BF-DF00-4FE2-A920-5A12CCCFF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46A640-310D-47D6-870F-E0420FCAD323}"/>
              </a:ext>
            </a:extLst>
          </p:cNvPr>
          <p:cNvSpPr/>
          <p:nvPr/>
        </p:nvSpPr>
        <p:spPr>
          <a:xfrm>
            <a:off x="28576" y="421323"/>
            <a:ext cx="914399" cy="4076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F82D9-6F3F-42D7-9EF9-8AC3A8971377}"/>
              </a:ext>
            </a:extLst>
          </p:cNvPr>
          <p:cNvSpPr/>
          <p:nvPr/>
        </p:nvSpPr>
        <p:spPr>
          <a:xfrm>
            <a:off x="971551" y="1520507"/>
            <a:ext cx="1838324" cy="40766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87F25-8E25-41DE-B79F-3C8C137DACFB}"/>
              </a:ext>
            </a:extLst>
          </p:cNvPr>
          <p:cNvSpPr/>
          <p:nvPr/>
        </p:nvSpPr>
        <p:spPr>
          <a:xfrm>
            <a:off x="3795712" y="304800"/>
            <a:ext cx="4600576" cy="1134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EE6FD-2448-487C-B2AE-82D7E14D5347}"/>
              </a:ext>
            </a:extLst>
          </p:cNvPr>
          <p:cNvSpPr/>
          <p:nvPr/>
        </p:nvSpPr>
        <p:spPr>
          <a:xfrm>
            <a:off x="5882054" y="1743870"/>
            <a:ext cx="1072661" cy="44325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516AA1-E0F3-4CE9-90F0-2499E7D44EA8}"/>
              </a:ext>
            </a:extLst>
          </p:cNvPr>
          <p:cNvSpPr/>
          <p:nvPr/>
        </p:nvSpPr>
        <p:spPr>
          <a:xfrm>
            <a:off x="9991726" y="356870"/>
            <a:ext cx="2200274" cy="585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905DC-FAB6-4C07-8C90-9C2AB7968DE0}"/>
              </a:ext>
            </a:extLst>
          </p:cNvPr>
          <p:cNvSpPr/>
          <p:nvPr/>
        </p:nvSpPr>
        <p:spPr>
          <a:xfrm>
            <a:off x="4565332" y="6212522"/>
            <a:ext cx="3061335" cy="3406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9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2E33BD-73C0-4BC3-9A14-DC417ED7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54" y="1033801"/>
            <a:ext cx="3912577" cy="7809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C1A8D-4FDE-48FC-888B-1001F520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5269"/>
            <a:ext cx="9603275" cy="1018485"/>
          </a:xfrm>
        </p:spPr>
        <p:txBody>
          <a:bodyPr/>
          <a:lstStyle/>
          <a:p>
            <a:pPr algn="ctr"/>
            <a:r>
              <a:rPr lang="fr-CH" dirty="0"/>
              <a:t>Implémentation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1E8CEE-44B8-4625-B2D0-6A6CE7BC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55" y="395654"/>
            <a:ext cx="3912576" cy="52350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BA5B7B7-C07D-4577-9209-F4015FF3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Langage : Java</a:t>
            </a:r>
          </a:p>
          <a:p>
            <a:r>
              <a:rPr lang="fr-CH" dirty="0"/>
              <a:t>Librairie Graphique : </a:t>
            </a:r>
            <a:r>
              <a:rPr lang="fr-CH" dirty="0" err="1"/>
              <a:t>JavaFX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339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D3D31AA-01F1-432F-B798-F5ECC1197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853" y="0"/>
            <a:ext cx="7642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9DFFD8B-2300-4192-AEBD-9195DDF31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5157" r="1130" b="844"/>
          <a:stretch/>
        </p:blipFill>
        <p:spPr>
          <a:xfrm>
            <a:off x="121627" y="158263"/>
            <a:ext cx="11948746" cy="60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02DA83-D937-4BF2-90CD-88D85EA6F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18" y="2041980"/>
            <a:ext cx="9013964" cy="342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AEF80C-0F8C-4FCA-A481-A1DC512F4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" t="5337" r="555" b="784"/>
          <a:stretch/>
        </p:blipFill>
        <p:spPr>
          <a:xfrm>
            <a:off x="47703" y="371475"/>
            <a:ext cx="11977610" cy="57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CCE995-733E-4EF9-90F0-19610933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951334"/>
            <a:ext cx="6705600" cy="90241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94EC7D-68F0-4F80-B39A-284CB69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 du </a:t>
            </a:r>
            <a:r>
              <a:rPr lang="fr-CH" dirty="0" err="1"/>
              <a:t>Builder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D7603-D798-45DE-AAF5-BA0F50BE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2 façons d’utiliser ce modèle implémentées</a:t>
            </a:r>
          </a:p>
          <a:p>
            <a:pPr lvl="1"/>
            <a:r>
              <a:rPr lang="fr-CH" dirty="0"/>
              <a:t>Demander un burger « tout fait »</a:t>
            </a:r>
          </a:p>
          <a:p>
            <a:pPr lvl="1"/>
            <a:r>
              <a:rPr lang="fr-CH" dirty="0"/>
              <a:t>Créer un burger petit à petit</a:t>
            </a:r>
          </a:p>
          <a:p>
            <a:pPr lvl="1"/>
            <a:endParaRPr lang="fr-CH" dirty="0"/>
          </a:p>
          <a:p>
            <a:r>
              <a:rPr lang="fr-CH" dirty="0"/>
              <a:t>Méthodes regroupées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Certaines pourraient être abstraite dans </a:t>
            </a:r>
            <a:r>
              <a:rPr lang="fr-CH" dirty="0" err="1"/>
              <a:t>builder</a:t>
            </a:r>
            <a:r>
              <a:rPr lang="fr-CH" dirty="0"/>
              <a:t> abstrait</a:t>
            </a:r>
          </a:p>
          <a:p>
            <a:pPr lvl="1"/>
            <a:r>
              <a:rPr lang="fr-CH" dirty="0"/>
              <a:t>Implémentées différemment dans chaque </a:t>
            </a:r>
            <a:r>
              <a:rPr lang="fr-CH" dirty="0" err="1"/>
              <a:t>builder</a:t>
            </a:r>
            <a:r>
              <a:rPr lang="fr-CH" dirty="0"/>
              <a:t> concret</a:t>
            </a:r>
          </a:p>
          <a:p>
            <a:pPr lvl="1"/>
            <a:r>
              <a:rPr lang="fr-CH" dirty="0"/>
              <a:t>Inutile dans le cadre de notre 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F8C326-96BC-4847-9EA5-E4353209B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75069"/>
            <a:ext cx="6705600" cy="7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913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562</TotalTime>
  <Words>388</Words>
  <Application>Microsoft Office PowerPoint</Application>
  <PresentationFormat>Grand écran</PresentationFormat>
  <Paragraphs>69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Galerie</vt:lpstr>
      <vt:lpstr>Burger Builder</vt:lpstr>
      <vt:lpstr>Burger Menu</vt:lpstr>
      <vt:lpstr>Présentation PowerPoint</vt:lpstr>
      <vt:lpstr>Implémentation</vt:lpstr>
      <vt:lpstr>Présentation PowerPoint</vt:lpstr>
      <vt:lpstr>Présentation PowerPoint</vt:lpstr>
      <vt:lpstr>Implémentation du Builder</vt:lpstr>
      <vt:lpstr>Présentation PowerPoint</vt:lpstr>
      <vt:lpstr>Implémentation du Builder</vt:lpstr>
      <vt:lpstr>DÉmo</vt:lpstr>
      <vt:lpstr>Conclusion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Burger GAme</dc:title>
  <dc:creator>Châtillon Jérémie</dc:creator>
  <cp:lastModifiedBy>Châtillon Jérémie</cp:lastModifiedBy>
  <cp:revision>32</cp:revision>
  <dcterms:created xsi:type="dcterms:W3CDTF">2018-06-12T14:00:52Z</dcterms:created>
  <dcterms:modified xsi:type="dcterms:W3CDTF">2018-06-13T14:02:05Z</dcterms:modified>
</cp:coreProperties>
</file>