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EB5F7-5A41-486E-B1BF-A11074826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56BD3-E905-4CA0-8ABB-3B51A2E0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DABDF-B313-4FE7-BC59-05293A0B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F1961-F94D-4241-B5B9-C1506F86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79DC5-9079-4785-AC85-9B670AF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9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FF1E2-DE3F-4855-B9CB-D30B8C44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94EAA7-381F-420F-9FCA-AC8481EF3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ECFAB-4508-42D7-9434-56787055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BB7E9-5B78-46A5-807C-53499AE1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B7FB6-334A-44A9-95E1-1466B98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A718E9-DCFD-4893-8B7C-4591CD803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29E2B-7006-4803-8EAE-6A87F1CB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C0BD6-CA86-4CA2-98B5-DBAF9BC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A00C5-A944-4600-829C-A05832DB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37F96-644E-4DB5-BC02-0B1EFF5A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7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6DFDA-F391-40E4-A027-DF834BBF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A753C-9A56-4793-BBE7-E70A2A2D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E90FC-82F6-4EEA-8E3C-91C7459A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070C4-106C-4C19-A7E7-C0392EEE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A60FA-6112-402C-A8D3-BA2DA62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653CE-4222-42F6-BDE4-8634DE5C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3D51E-23CC-4325-9823-04858D17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E4B9F-793D-4172-98BA-B1429CB4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5BB1F-7BC8-4174-A868-2EAF9E73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F5C00-94DE-49F9-A232-FE3F3244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F0BC-4FAF-4815-A0B0-10CFB06E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63771-E807-4D26-847D-785955F40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1AA7A0-EF61-4FD3-A2B3-0AA8B65F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2ABD3-FDC8-48BA-9C2E-AD19A40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CDA0E-1FD8-4577-A98C-564DA7B1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4ED2B-0108-494E-B581-14C8621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1715-35E4-495F-85B4-6632C004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D733D-3D64-4E52-9EE7-8A70CC56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27563-36E5-4844-876D-012C1F15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F9937B-04AD-4CD2-89FA-A47D9680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3BC698-B0DB-4C18-AAB1-6E730C3C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8474D6-952D-4D92-B5F0-D7D31F12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C4650A-AEE3-4CDA-8178-733094EC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F8222F-7F56-42C4-9EA9-0F5078A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6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0C07-C70A-4AEA-91F6-A79F2ECF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C5DE69-AC18-4A73-80B1-FFB6716D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F47F5B-9A85-4D33-8463-C282A34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AE8E59-DBAF-45B0-AD74-FE4EFB7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D87A5F-BCEA-412E-9067-EB535AC3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E26BA9-4104-47F8-93A5-3998298A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792BD-AEB8-4764-891F-D74272A5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1F70-9A7E-4F25-A554-AE81EF2C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8D62D-FCF3-4AF6-9C2F-414EC580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2E3E40-B168-43BA-B4E9-B228127C5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B4E2F-E4D6-4B92-BDB0-7A0B34F4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3AC40-5C2E-44C4-A00A-B30698D6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FFEDA7-E609-4C80-BD20-30AD0C6C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0C7BD-D72D-432E-9B77-12722976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228F28-E9EA-41FB-B74C-A4BA7EC59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2AC5F-A988-40B4-954A-14498B6E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0100B-53E1-4A47-9F53-5E0B971A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2C8FD-BFE2-40FC-BBC0-6C67488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EC6C5D-1525-4C2A-8071-CADFA876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077B15-8C4C-4AD2-95FB-66288EF6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3243E8-E89E-428C-9ECF-3E37E821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7BC9F-2509-4E2F-A356-69632995D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A87E-E373-4B9E-8397-F318A95DEB91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BA11E-8A3E-4ECE-8E8B-B79418E84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BCF19-EE12-4CF1-B0C2-2D87B86B5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5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E18A88-775C-4D99-B09B-60136C108E56}"/>
              </a:ext>
            </a:extLst>
          </p:cNvPr>
          <p:cNvSpPr/>
          <p:nvPr/>
        </p:nvSpPr>
        <p:spPr>
          <a:xfrm>
            <a:off x="2629580" y="3343589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87B-C7F0-4E0C-AF3B-475EE806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40" y="3070123"/>
            <a:ext cx="796190" cy="8789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2AFFF1-21F8-4854-8C95-22532625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8" y="3105581"/>
            <a:ext cx="843501" cy="8435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446CB9-3C69-4279-BAB9-9DB92115C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0" y="4031543"/>
            <a:ext cx="1096345" cy="1096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F09233-7B66-4F13-A660-F040AAF48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1" y="2226695"/>
            <a:ext cx="1096345" cy="10963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7AD939-C670-45B3-807F-0DCFFD75E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46" y="2360691"/>
            <a:ext cx="726238" cy="839312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6890A04-D7B8-41B6-B43D-C3F8ABCDE7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60206" y="2774868"/>
            <a:ext cx="3874440" cy="5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C0C7A4-3D23-495D-838C-826063B1A79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922625" y="4579716"/>
            <a:ext cx="9741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2172D95-3AEA-4FC2-84A2-83881AAA8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3" y="4160060"/>
            <a:ext cx="726238" cy="83931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C63F5D9-919E-4D3E-A26B-CB9F245B3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85" y="1731321"/>
            <a:ext cx="867106" cy="302042"/>
          </a:xfrm>
          <a:prstGeom prst="rect">
            <a:avLst/>
          </a:prstGeom>
        </p:spPr>
      </p:pic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7363159-F56C-4B79-A8FD-D8AA24699648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6560884" y="2780347"/>
            <a:ext cx="851114" cy="746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8BD7140-C913-49B8-A2D3-14AC2C6DF8F8}"/>
              </a:ext>
            </a:extLst>
          </p:cNvPr>
          <p:cNvSpPr/>
          <p:nvPr/>
        </p:nvSpPr>
        <p:spPr>
          <a:xfrm>
            <a:off x="5571511" y="1559988"/>
            <a:ext cx="2988112" cy="31797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28F0EC0-79EE-438E-8579-2EFFFF011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4284129"/>
            <a:ext cx="613126" cy="59117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0F06723-F615-402B-8E32-932AFE4DA961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>
            <a:off x="3622981" y="4579716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9FE8A0C-2F24-4108-88CE-48685961B03E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 flipV="1">
            <a:off x="4825543" y="3527332"/>
            <a:ext cx="2586455" cy="1052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92E65982-496C-4ACA-A211-905BC73A2AF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8255499" y="3509603"/>
            <a:ext cx="2604441" cy="17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FE59238F-57A4-45DF-BA11-B0DE16A1D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3" y="3501712"/>
            <a:ext cx="734576" cy="449316"/>
          </a:xfrm>
          <a:prstGeom prst="rect">
            <a:avLst/>
          </a:prstGeom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8FB3DA5E-EC1B-4796-BA53-1502956AE30A}"/>
              </a:ext>
            </a:extLst>
          </p:cNvPr>
          <p:cNvSpPr/>
          <p:nvPr/>
        </p:nvSpPr>
        <p:spPr>
          <a:xfrm>
            <a:off x="9668704" y="2408700"/>
            <a:ext cx="2072879" cy="1744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9B41C4E-BE58-4B9B-BC21-8A9DD2739FC5}"/>
              </a:ext>
            </a:extLst>
          </p:cNvPr>
          <p:cNvCxnSpPr>
            <a:cxnSpLocks/>
          </p:cNvCxnSpPr>
          <p:nvPr/>
        </p:nvCxnSpPr>
        <p:spPr>
          <a:xfrm flipV="1">
            <a:off x="5252667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69F52DBC-E0A9-4B0E-BDA1-1E75113F5D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81" y="2526063"/>
            <a:ext cx="864282" cy="672219"/>
          </a:xfrm>
          <a:prstGeom prst="rect">
            <a:avLst/>
          </a:prstGeom>
        </p:spPr>
      </p:pic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1CAD1A2-963A-4D53-BB39-F6686F101A60}"/>
              </a:ext>
            </a:extLst>
          </p:cNvPr>
          <p:cNvCxnSpPr>
            <a:cxnSpLocks/>
          </p:cNvCxnSpPr>
          <p:nvPr/>
        </p:nvCxnSpPr>
        <p:spPr>
          <a:xfrm flipV="1">
            <a:off x="9114163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FB7221C-D544-4CDF-AA0F-55673B38A6D3}"/>
              </a:ext>
            </a:extLst>
          </p:cNvPr>
          <p:cNvCxnSpPr>
            <a:cxnSpLocks/>
          </p:cNvCxnSpPr>
          <p:nvPr/>
        </p:nvCxnSpPr>
        <p:spPr>
          <a:xfrm flipV="1">
            <a:off x="2218405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BB9884CD-3074-416A-B353-F97F56634CE2}"/>
              </a:ext>
            </a:extLst>
          </p:cNvPr>
          <p:cNvSpPr/>
          <p:nvPr/>
        </p:nvSpPr>
        <p:spPr>
          <a:xfrm>
            <a:off x="307961" y="1102440"/>
            <a:ext cx="1764741" cy="42033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6C0BAC99-93DC-4219-83EA-D4E1FFD27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3" y="1559988"/>
            <a:ext cx="361223" cy="36122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AB055FF3-781F-4AEB-9341-E30A2436E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0" y="1550263"/>
            <a:ext cx="380671" cy="380671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EC140E3-96B4-4765-9FB3-E944EE781CF6}"/>
              </a:ext>
            </a:extLst>
          </p:cNvPr>
          <p:cNvSpPr txBox="1"/>
          <p:nvPr/>
        </p:nvSpPr>
        <p:spPr>
          <a:xfrm>
            <a:off x="307961" y="1178097"/>
            <a:ext cx="18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Navigateur Web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0ECA634-2B01-4519-B417-ACCCDA2C3285}"/>
              </a:ext>
            </a:extLst>
          </p:cNvPr>
          <p:cNvSpPr txBox="1"/>
          <p:nvPr/>
        </p:nvSpPr>
        <p:spPr>
          <a:xfrm>
            <a:off x="889821" y="3131698"/>
            <a:ext cx="112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App</a:t>
            </a:r>
          </a:p>
          <a:p>
            <a:r>
              <a:rPr lang="fr-CH" sz="1400" dirty="0"/>
              <a:t>Développeur</a:t>
            </a:r>
            <a:endParaRPr lang="fr-FR" sz="14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70DB047-48D9-4F38-B582-06B0A6EA27E7}"/>
              </a:ext>
            </a:extLst>
          </p:cNvPr>
          <p:cNvSpPr txBox="1"/>
          <p:nvPr/>
        </p:nvSpPr>
        <p:spPr>
          <a:xfrm>
            <a:off x="609636" y="173821"/>
            <a:ext cx="128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Utilisateur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BF0FEA2-352E-423B-9901-398C0C0067EE}"/>
              </a:ext>
            </a:extLst>
          </p:cNvPr>
          <p:cNvSpPr txBox="1"/>
          <p:nvPr/>
        </p:nvSpPr>
        <p:spPr>
          <a:xfrm>
            <a:off x="2989194" y="18825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Présentation</a:t>
            </a:r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8DA7648-EE92-4FF7-B8F1-61674223DEAB}"/>
              </a:ext>
            </a:extLst>
          </p:cNvPr>
          <p:cNvSpPr txBox="1"/>
          <p:nvPr/>
        </p:nvSpPr>
        <p:spPr>
          <a:xfrm>
            <a:off x="6222784" y="17382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Métier</a:t>
            </a:r>
            <a:endParaRPr lang="fr-FR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EB44298-FA56-44A2-8A06-FDFD48749C2B}"/>
              </a:ext>
            </a:extLst>
          </p:cNvPr>
          <p:cNvSpPr txBox="1"/>
          <p:nvPr/>
        </p:nvSpPr>
        <p:spPr>
          <a:xfrm>
            <a:off x="9958807" y="173821"/>
            <a:ext cx="13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Ressource</a:t>
            </a:r>
            <a:endParaRPr lang="fr-FR" dirty="0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489BE2F-4EF5-4D66-9C13-16A9C9C96829}"/>
              </a:ext>
            </a:extLst>
          </p:cNvPr>
          <p:cNvSpPr txBox="1"/>
          <p:nvPr/>
        </p:nvSpPr>
        <p:spPr>
          <a:xfrm>
            <a:off x="863862" y="4974000"/>
            <a:ext cx="96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Utilisateur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42ABC18-3070-4B0A-99B3-F467FC6213E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960206" y="2774868"/>
            <a:ext cx="936537" cy="1804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E18A88-775C-4D99-B09B-60136C108E56}"/>
              </a:ext>
            </a:extLst>
          </p:cNvPr>
          <p:cNvSpPr/>
          <p:nvPr/>
        </p:nvSpPr>
        <p:spPr>
          <a:xfrm>
            <a:off x="2629578" y="3557406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87B-C7F0-4E0C-AF3B-475EE806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40" y="3027867"/>
            <a:ext cx="796190" cy="8789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446CB9-3C69-4279-BAB9-9DB92115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8" y="3954599"/>
            <a:ext cx="1096345" cy="1096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F09233-7B66-4F13-A660-F040AAF4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1" y="2087345"/>
            <a:ext cx="1096345" cy="109634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C0C7A4-3D23-495D-838C-826063B1A79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946063" y="4502772"/>
            <a:ext cx="950680" cy="4033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2172D95-3AEA-4FC2-84A2-83881AAA8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3" y="4486441"/>
            <a:ext cx="726238" cy="83931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5C54B75-B704-43FD-AD8D-F08EFA23E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31" y="3045598"/>
            <a:ext cx="843501" cy="843501"/>
          </a:xfrm>
          <a:prstGeom prst="rect">
            <a:avLst/>
          </a:prstGeom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8BD7140-C913-49B8-A2D3-14AC2C6DF8F8}"/>
              </a:ext>
            </a:extLst>
          </p:cNvPr>
          <p:cNvSpPr/>
          <p:nvPr/>
        </p:nvSpPr>
        <p:spPr>
          <a:xfrm>
            <a:off x="5544072" y="2088860"/>
            <a:ext cx="3399021" cy="2397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28F0EC0-79EE-438E-8579-2EFFFF011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4610510"/>
            <a:ext cx="613126" cy="59117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0F06723-F615-402B-8E32-932AFE4DA961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>
            <a:off x="3622981" y="4906097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9FE8A0C-2F24-4108-88CE-48685961B03E}"/>
              </a:ext>
            </a:extLst>
          </p:cNvPr>
          <p:cNvCxnSpPr>
            <a:cxnSpLocks/>
            <a:stCxn id="48" idx="3"/>
            <a:endCxn id="24" idx="1"/>
          </p:cNvCxnSpPr>
          <p:nvPr/>
        </p:nvCxnSpPr>
        <p:spPr>
          <a:xfrm flipV="1">
            <a:off x="4825543" y="3467349"/>
            <a:ext cx="1996288" cy="1438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03D0101-BE76-4936-A101-F4D44364090C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7665332" y="3467347"/>
            <a:ext cx="319460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FE59238F-57A4-45DF-BA11-B0DE16A1D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3" y="3828093"/>
            <a:ext cx="734576" cy="449316"/>
          </a:xfrm>
          <a:prstGeom prst="rect">
            <a:avLst/>
          </a:prstGeom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8FB3DA5E-EC1B-4796-BA53-1502956AE30A}"/>
              </a:ext>
            </a:extLst>
          </p:cNvPr>
          <p:cNvSpPr/>
          <p:nvPr/>
        </p:nvSpPr>
        <p:spPr>
          <a:xfrm>
            <a:off x="9668704" y="2408700"/>
            <a:ext cx="2072879" cy="1744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9B41C4E-BE58-4B9B-BC21-8A9DD2739FC5}"/>
              </a:ext>
            </a:extLst>
          </p:cNvPr>
          <p:cNvCxnSpPr>
            <a:cxnSpLocks/>
          </p:cNvCxnSpPr>
          <p:nvPr/>
        </p:nvCxnSpPr>
        <p:spPr>
          <a:xfrm flipV="1">
            <a:off x="5252667" y="188251"/>
            <a:ext cx="0" cy="6405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69F52DBC-E0A9-4B0E-BDA1-1E75113F5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05" y="2585418"/>
            <a:ext cx="864282" cy="672219"/>
          </a:xfrm>
          <a:prstGeom prst="rect">
            <a:avLst/>
          </a:prstGeom>
        </p:spPr>
      </p:pic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1CAD1A2-963A-4D53-BB39-F6686F101A60}"/>
              </a:ext>
            </a:extLst>
          </p:cNvPr>
          <p:cNvCxnSpPr>
            <a:cxnSpLocks/>
          </p:cNvCxnSpPr>
          <p:nvPr/>
        </p:nvCxnSpPr>
        <p:spPr>
          <a:xfrm flipV="1">
            <a:off x="9114163" y="188251"/>
            <a:ext cx="0" cy="6405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FB7221C-D544-4CDF-AA0F-55673B38A6D3}"/>
              </a:ext>
            </a:extLst>
          </p:cNvPr>
          <p:cNvCxnSpPr>
            <a:cxnSpLocks/>
          </p:cNvCxnSpPr>
          <p:nvPr/>
        </p:nvCxnSpPr>
        <p:spPr>
          <a:xfrm flipV="1">
            <a:off x="2218405" y="188251"/>
            <a:ext cx="0" cy="6405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BB9884CD-3074-416A-B353-F97F56634CE2}"/>
              </a:ext>
            </a:extLst>
          </p:cNvPr>
          <p:cNvSpPr/>
          <p:nvPr/>
        </p:nvSpPr>
        <p:spPr>
          <a:xfrm>
            <a:off x="307961" y="1102441"/>
            <a:ext cx="1764741" cy="4203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6C0BAC99-93DC-4219-83EA-D4E1FFD27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0" y="1559986"/>
            <a:ext cx="361223" cy="36122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AB055FF3-781F-4AEB-9341-E30A2436EE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7" y="1550261"/>
            <a:ext cx="380671" cy="380671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EC140E3-96B4-4765-9FB3-E944EE781CF6}"/>
              </a:ext>
            </a:extLst>
          </p:cNvPr>
          <p:cNvSpPr txBox="1"/>
          <p:nvPr/>
        </p:nvSpPr>
        <p:spPr>
          <a:xfrm>
            <a:off x="307961" y="1178097"/>
            <a:ext cx="18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Navigateur Web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0ECA634-2B01-4519-B417-ACCCDA2C3285}"/>
              </a:ext>
            </a:extLst>
          </p:cNvPr>
          <p:cNvSpPr txBox="1"/>
          <p:nvPr/>
        </p:nvSpPr>
        <p:spPr>
          <a:xfrm>
            <a:off x="873468" y="3131741"/>
            <a:ext cx="112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App</a:t>
            </a:r>
          </a:p>
          <a:p>
            <a:r>
              <a:rPr lang="fr-CH" sz="1400" dirty="0"/>
              <a:t>Développeur</a:t>
            </a:r>
            <a:endParaRPr lang="fr-FR" sz="14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70DB047-48D9-4F38-B582-06B0A6EA27E7}"/>
              </a:ext>
            </a:extLst>
          </p:cNvPr>
          <p:cNvSpPr txBox="1"/>
          <p:nvPr/>
        </p:nvSpPr>
        <p:spPr>
          <a:xfrm>
            <a:off x="609636" y="173821"/>
            <a:ext cx="13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Utilisateur</a:t>
            </a:r>
            <a:endParaRPr lang="fr-FR" b="1" dirty="0">
              <a:latin typeface="+mj-lt"/>
            </a:endParaRP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BF0FEA2-352E-423B-9901-398C0C0067EE}"/>
              </a:ext>
            </a:extLst>
          </p:cNvPr>
          <p:cNvSpPr txBox="1"/>
          <p:nvPr/>
        </p:nvSpPr>
        <p:spPr>
          <a:xfrm>
            <a:off x="2989194" y="18825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Présentation</a:t>
            </a:r>
            <a:endParaRPr lang="fr-FR" b="1" dirty="0">
              <a:latin typeface="+mj-lt"/>
            </a:endParaRP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8DA7648-EE92-4FF7-B8F1-61674223DEAB}"/>
              </a:ext>
            </a:extLst>
          </p:cNvPr>
          <p:cNvSpPr txBox="1"/>
          <p:nvPr/>
        </p:nvSpPr>
        <p:spPr>
          <a:xfrm>
            <a:off x="6431802" y="17382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  <a:cs typeface="Arial" panose="020B0604020202020204" pitchFamily="34" charset="0"/>
              </a:rPr>
              <a:t>Métier</a:t>
            </a:r>
            <a:endParaRPr lang="fr-FR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EB44298-FA56-44A2-8A06-FDFD48749C2B}"/>
              </a:ext>
            </a:extLst>
          </p:cNvPr>
          <p:cNvSpPr txBox="1"/>
          <p:nvPr/>
        </p:nvSpPr>
        <p:spPr>
          <a:xfrm>
            <a:off x="9958807" y="173821"/>
            <a:ext cx="13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Ressource</a:t>
            </a:r>
            <a:endParaRPr lang="fr-FR" b="1" dirty="0"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70B628-671D-4D7D-A466-8B5F1ADD2C1C}"/>
              </a:ext>
            </a:extLst>
          </p:cNvPr>
          <p:cNvSpPr txBox="1"/>
          <p:nvPr/>
        </p:nvSpPr>
        <p:spPr>
          <a:xfrm>
            <a:off x="953399" y="4977571"/>
            <a:ext cx="102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Utilisateur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C7473D1-2DA7-4AEF-A793-F82BD78B8FD3}"/>
              </a:ext>
            </a:extLst>
          </p:cNvPr>
          <p:cNvSpPr/>
          <p:nvPr/>
        </p:nvSpPr>
        <p:spPr>
          <a:xfrm>
            <a:off x="2639026" y="1389815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F8392802-E275-4C6C-AA28-D33B788E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89" y="2206286"/>
            <a:ext cx="726238" cy="839312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22024B7-34EB-4436-9885-07EB8EFD5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63" y="2330355"/>
            <a:ext cx="613126" cy="591173"/>
          </a:xfrm>
          <a:prstGeom prst="rect">
            <a:avLst/>
          </a:prstGeom>
        </p:spPr>
      </p:pic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8CA9DBB-A336-4C7D-A3C6-11E62D5A9E8C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32427" y="2625942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1A945C7F-F439-4472-BB6E-975BE9EFA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9" y="1547938"/>
            <a:ext cx="734576" cy="449316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6587554-1EE1-45A5-99F1-8B403889ABF2}"/>
              </a:ext>
            </a:extLst>
          </p:cNvPr>
          <p:cNvCxnSpPr>
            <a:cxnSpLocks/>
            <a:stCxn id="58" idx="1"/>
            <a:endCxn id="10" idx="3"/>
          </p:cNvCxnSpPr>
          <p:nvPr/>
        </p:nvCxnSpPr>
        <p:spPr>
          <a:xfrm flipH="1">
            <a:off x="1960206" y="2625942"/>
            <a:ext cx="945983" cy="9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057B62E-2E3F-4ECE-A277-FAF5DF5765A4}"/>
              </a:ext>
            </a:extLst>
          </p:cNvPr>
          <p:cNvCxnSpPr>
            <a:cxnSpLocks/>
            <a:stCxn id="24" idx="1"/>
            <a:endCxn id="60" idx="3"/>
          </p:cNvCxnSpPr>
          <p:nvPr/>
        </p:nvCxnSpPr>
        <p:spPr>
          <a:xfrm flipH="1" flipV="1">
            <a:off x="4834989" y="2625942"/>
            <a:ext cx="1986842" cy="841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887F6109-3C32-43F8-BD52-A7CFE65506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51" y="2330186"/>
            <a:ext cx="867106" cy="302042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CFCBDEEF-89B1-4F6C-B184-D01D4DC564F5}"/>
              </a:ext>
            </a:extLst>
          </p:cNvPr>
          <p:cNvSpPr txBox="1"/>
          <p:nvPr/>
        </p:nvSpPr>
        <p:spPr>
          <a:xfrm>
            <a:off x="6520410" y="2282333"/>
            <a:ext cx="68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REST</a:t>
            </a:r>
            <a:endParaRPr lang="fr-FR" sz="2000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56FCEB8-9D00-4CE1-81AC-04108708BE44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1960206" y="2635518"/>
            <a:ext cx="936537" cy="227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E18A88-775C-4D99-B09B-60136C108E56}"/>
              </a:ext>
            </a:extLst>
          </p:cNvPr>
          <p:cNvSpPr/>
          <p:nvPr/>
        </p:nvSpPr>
        <p:spPr>
          <a:xfrm>
            <a:off x="2629580" y="3669970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87B-C7F0-4E0C-AF3B-475EE806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31" y="3034688"/>
            <a:ext cx="796190" cy="8789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446CB9-3C69-4279-BAB9-9DB92115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0" y="3955662"/>
            <a:ext cx="1096345" cy="1096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F09233-7B66-4F13-A660-F040AAF4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12" y="2083903"/>
            <a:ext cx="1096345" cy="109634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C0C7A4-3D23-495D-838C-826063B1A79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987735" y="4503835"/>
            <a:ext cx="909008" cy="402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2172D95-3AEA-4FC2-84A2-83881AAA8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3" y="4486441"/>
            <a:ext cx="726238" cy="83931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5C54B75-B704-43FD-AD8D-F08EFA23E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28" y="4420998"/>
            <a:ext cx="866594" cy="884757"/>
          </a:xfrm>
          <a:prstGeom prst="rect">
            <a:avLst/>
          </a:prstGeom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8BD7140-C913-49B8-A2D3-14AC2C6DF8F8}"/>
              </a:ext>
            </a:extLst>
          </p:cNvPr>
          <p:cNvSpPr/>
          <p:nvPr/>
        </p:nvSpPr>
        <p:spPr>
          <a:xfrm>
            <a:off x="5605215" y="1063782"/>
            <a:ext cx="4038897" cy="4730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28F0EC0-79EE-438E-8579-2EFFFF011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4610510"/>
            <a:ext cx="613126" cy="59117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0F06723-F615-402B-8E32-932AFE4DA961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>
            <a:off x="3622981" y="4906097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9FE8A0C-2F24-4108-88CE-48685961B03E}"/>
              </a:ext>
            </a:extLst>
          </p:cNvPr>
          <p:cNvCxnSpPr>
            <a:cxnSpLocks/>
            <a:stCxn id="48" idx="3"/>
            <a:endCxn id="24" idx="1"/>
          </p:cNvCxnSpPr>
          <p:nvPr/>
        </p:nvCxnSpPr>
        <p:spPr>
          <a:xfrm flipV="1">
            <a:off x="4825543" y="4863377"/>
            <a:ext cx="1328385" cy="42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03D0101-BE76-4936-A101-F4D44364090C}"/>
              </a:ext>
            </a:extLst>
          </p:cNvPr>
          <p:cNvCxnSpPr>
            <a:cxnSpLocks/>
            <a:stCxn id="81" idx="3"/>
            <a:endCxn id="5" idx="1"/>
          </p:cNvCxnSpPr>
          <p:nvPr/>
        </p:nvCxnSpPr>
        <p:spPr>
          <a:xfrm>
            <a:off x="9256235" y="3149712"/>
            <a:ext cx="1908596" cy="324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FE59238F-57A4-45DF-BA11-B0DE16A1D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3" y="3828093"/>
            <a:ext cx="734576" cy="449316"/>
          </a:xfrm>
          <a:prstGeom prst="rect">
            <a:avLst/>
          </a:prstGeom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8FB3DA5E-EC1B-4796-BA53-1502956AE30A}"/>
              </a:ext>
            </a:extLst>
          </p:cNvPr>
          <p:cNvSpPr/>
          <p:nvPr/>
        </p:nvSpPr>
        <p:spPr>
          <a:xfrm>
            <a:off x="9973595" y="1997254"/>
            <a:ext cx="2072879" cy="2162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9B41C4E-BE58-4B9B-BC21-8A9DD2739FC5}"/>
              </a:ext>
            </a:extLst>
          </p:cNvPr>
          <p:cNvCxnSpPr>
            <a:cxnSpLocks/>
          </p:cNvCxnSpPr>
          <p:nvPr/>
        </p:nvCxnSpPr>
        <p:spPr>
          <a:xfrm flipV="1">
            <a:off x="5252667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69F52DBC-E0A9-4B0E-BDA1-1E75113F5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24" y="2083903"/>
            <a:ext cx="864282" cy="672219"/>
          </a:xfrm>
          <a:prstGeom prst="rect">
            <a:avLst/>
          </a:prstGeom>
        </p:spPr>
      </p:pic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1CAD1A2-963A-4D53-BB39-F6686F101A60}"/>
              </a:ext>
            </a:extLst>
          </p:cNvPr>
          <p:cNvCxnSpPr>
            <a:cxnSpLocks/>
          </p:cNvCxnSpPr>
          <p:nvPr/>
        </p:nvCxnSpPr>
        <p:spPr>
          <a:xfrm flipV="1">
            <a:off x="9799963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FB7221C-D544-4CDF-AA0F-55673B38A6D3}"/>
              </a:ext>
            </a:extLst>
          </p:cNvPr>
          <p:cNvCxnSpPr>
            <a:cxnSpLocks/>
          </p:cNvCxnSpPr>
          <p:nvPr/>
        </p:nvCxnSpPr>
        <p:spPr>
          <a:xfrm flipV="1">
            <a:off x="2218405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BB9884CD-3074-416A-B353-F97F56634CE2}"/>
              </a:ext>
            </a:extLst>
          </p:cNvPr>
          <p:cNvSpPr/>
          <p:nvPr/>
        </p:nvSpPr>
        <p:spPr>
          <a:xfrm>
            <a:off x="307961" y="1102441"/>
            <a:ext cx="1764741" cy="4203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6C0BAC99-93DC-4219-83EA-D4E1FFD27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0" y="1559986"/>
            <a:ext cx="361223" cy="36122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AB055FF3-781F-4AEB-9341-E30A2436EE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7" y="1550261"/>
            <a:ext cx="380671" cy="380671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EC140E3-96B4-4765-9FB3-E944EE781CF6}"/>
              </a:ext>
            </a:extLst>
          </p:cNvPr>
          <p:cNvSpPr txBox="1"/>
          <p:nvPr/>
        </p:nvSpPr>
        <p:spPr>
          <a:xfrm>
            <a:off x="307961" y="1178097"/>
            <a:ext cx="18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Navigateur Web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0ECA634-2B01-4519-B417-ACCCDA2C3285}"/>
              </a:ext>
            </a:extLst>
          </p:cNvPr>
          <p:cNvSpPr txBox="1"/>
          <p:nvPr/>
        </p:nvSpPr>
        <p:spPr>
          <a:xfrm>
            <a:off x="889821" y="3131698"/>
            <a:ext cx="112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App</a:t>
            </a:r>
          </a:p>
          <a:p>
            <a:r>
              <a:rPr lang="fr-CH" sz="1400" dirty="0"/>
              <a:t>Développeur</a:t>
            </a:r>
            <a:endParaRPr lang="fr-FR" sz="14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70DB047-48D9-4F38-B582-06B0A6EA27E7}"/>
              </a:ext>
            </a:extLst>
          </p:cNvPr>
          <p:cNvSpPr txBox="1"/>
          <p:nvPr/>
        </p:nvSpPr>
        <p:spPr>
          <a:xfrm>
            <a:off x="609636" y="173821"/>
            <a:ext cx="118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Utilisateur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BF0FEA2-352E-423B-9901-398C0C0067EE}"/>
              </a:ext>
            </a:extLst>
          </p:cNvPr>
          <p:cNvSpPr txBox="1"/>
          <p:nvPr/>
        </p:nvSpPr>
        <p:spPr>
          <a:xfrm>
            <a:off x="2989194" y="18825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Présentation</a:t>
            </a:r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8DA7648-EE92-4FF7-B8F1-61674223DEAB}"/>
              </a:ext>
            </a:extLst>
          </p:cNvPr>
          <p:cNvSpPr txBox="1"/>
          <p:nvPr/>
        </p:nvSpPr>
        <p:spPr>
          <a:xfrm>
            <a:off x="6096000" y="191547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Métier</a:t>
            </a:r>
            <a:endParaRPr lang="fr-FR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EB44298-FA56-44A2-8A06-FDFD48749C2B}"/>
              </a:ext>
            </a:extLst>
          </p:cNvPr>
          <p:cNvSpPr txBox="1"/>
          <p:nvPr/>
        </p:nvSpPr>
        <p:spPr>
          <a:xfrm>
            <a:off x="10379435" y="173821"/>
            <a:ext cx="13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Ressource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70B628-671D-4D7D-A466-8B5F1ADD2C1C}"/>
              </a:ext>
            </a:extLst>
          </p:cNvPr>
          <p:cNvSpPr txBox="1"/>
          <p:nvPr/>
        </p:nvSpPr>
        <p:spPr>
          <a:xfrm>
            <a:off x="1006397" y="4949113"/>
            <a:ext cx="103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Utilisateur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C7473D1-2DA7-4AEF-A793-F82BD78B8FD3}"/>
              </a:ext>
            </a:extLst>
          </p:cNvPr>
          <p:cNvSpPr/>
          <p:nvPr/>
        </p:nvSpPr>
        <p:spPr>
          <a:xfrm>
            <a:off x="2639026" y="1389815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F8392802-E275-4C6C-AA28-D33B788E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89" y="2206286"/>
            <a:ext cx="726238" cy="839312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22024B7-34EB-4436-9885-07EB8EFD5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63" y="2330355"/>
            <a:ext cx="613126" cy="591173"/>
          </a:xfrm>
          <a:prstGeom prst="rect">
            <a:avLst/>
          </a:prstGeom>
        </p:spPr>
      </p:pic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8CA9DBB-A336-4C7D-A3C6-11E62D5A9E8C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32427" y="2625942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1A945C7F-F439-4472-BB6E-975BE9EFA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9" y="1547938"/>
            <a:ext cx="734576" cy="449316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6587554-1EE1-45A5-99F1-8B403889ABF2}"/>
              </a:ext>
            </a:extLst>
          </p:cNvPr>
          <p:cNvCxnSpPr>
            <a:cxnSpLocks/>
            <a:stCxn id="58" idx="1"/>
            <a:endCxn id="10" idx="3"/>
          </p:cNvCxnSpPr>
          <p:nvPr/>
        </p:nvCxnSpPr>
        <p:spPr>
          <a:xfrm flipH="1">
            <a:off x="1973757" y="2625942"/>
            <a:ext cx="932432" cy="6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057B62E-2E3F-4ECE-A277-FAF5DF5765A4}"/>
              </a:ext>
            </a:extLst>
          </p:cNvPr>
          <p:cNvCxnSpPr>
            <a:cxnSpLocks/>
            <a:stCxn id="24" idx="1"/>
            <a:endCxn id="60" idx="3"/>
          </p:cNvCxnSpPr>
          <p:nvPr/>
        </p:nvCxnSpPr>
        <p:spPr>
          <a:xfrm flipH="1" flipV="1">
            <a:off x="4834989" y="2625942"/>
            <a:ext cx="1318939" cy="2237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887F6109-3C32-43F8-BD52-A7CFE65506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37" y="1518288"/>
            <a:ext cx="867106" cy="262333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B1FC16B9-7A5E-4B07-BC29-5E585D06A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34" y="2727961"/>
            <a:ext cx="843501" cy="843501"/>
          </a:xfrm>
          <a:prstGeom prst="rect">
            <a:avLst/>
          </a:prstGeom>
        </p:spPr>
      </p:pic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88D1CA52-1B4D-4CCD-9C2A-0FE12F91A204}"/>
              </a:ext>
            </a:extLst>
          </p:cNvPr>
          <p:cNvCxnSpPr>
            <a:cxnSpLocks/>
            <a:stCxn id="24" idx="3"/>
            <a:endCxn id="81" idx="1"/>
          </p:cNvCxnSpPr>
          <p:nvPr/>
        </p:nvCxnSpPr>
        <p:spPr>
          <a:xfrm flipV="1">
            <a:off x="7020522" y="3149712"/>
            <a:ext cx="1392212" cy="17136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CFCBDEEF-89B1-4F6C-B184-D01D4DC564F5}"/>
              </a:ext>
            </a:extLst>
          </p:cNvPr>
          <p:cNvSpPr txBox="1"/>
          <p:nvPr/>
        </p:nvSpPr>
        <p:spPr>
          <a:xfrm>
            <a:off x="6610296" y="1470435"/>
            <a:ext cx="68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REST</a:t>
            </a:r>
            <a:endParaRPr lang="fr-FR" sz="20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3131359-0966-48B9-AD80-439398ACF2AE}"/>
              </a:ext>
            </a:extLst>
          </p:cNvPr>
          <p:cNvSpPr/>
          <p:nvPr/>
        </p:nvSpPr>
        <p:spPr>
          <a:xfrm>
            <a:off x="7805341" y="1762491"/>
            <a:ext cx="1664924" cy="2000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1DC68F3-236C-4EC3-B23C-06E1300D10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50" y="1919371"/>
            <a:ext cx="974152" cy="518307"/>
          </a:xfrm>
          <a:prstGeom prst="rect">
            <a:avLst/>
          </a:prstGeom>
        </p:spPr>
      </p:pic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1A2BC3BF-5A1D-4731-8177-02A531DD8EFB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7020522" y="3474168"/>
            <a:ext cx="4144309" cy="138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FA9590E-EF2A-4074-9B75-1E62975266F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1973757" y="2632076"/>
            <a:ext cx="922986" cy="22740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38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29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Chatillon</dc:creator>
  <cp:lastModifiedBy>Jeremie Chatillon</cp:lastModifiedBy>
  <cp:revision>26</cp:revision>
  <dcterms:created xsi:type="dcterms:W3CDTF">2019-04-09T09:19:00Z</dcterms:created>
  <dcterms:modified xsi:type="dcterms:W3CDTF">2019-06-12T13:49:22Z</dcterms:modified>
</cp:coreProperties>
</file>