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59" r:id="rId5"/>
    <p:sldId id="258" r:id="rId6"/>
    <p:sldId id="267" r:id="rId7"/>
    <p:sldId id="266" r:id="rId8"/>
    <p:sldId id="268" r:id="rId9"/>
    <p:sldId id="271" r:id="rId10"/>
    <p:sldId id="276" r:id="rId11"/>
    <p:sldId id="270" r:id="rId12"/>
    <p:sldId id="261" r:id="rId13"/>
    <p:sldId id="262" r:id="rId14"/>
    <p:sldId id="263" r:id="rId15"/>
    <p:sldId id="269" r:id="rId16"/>
    <p:sldId id="264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9" autoAdjust="0"/>
    <p:restoredTop sz="81199" autoAdjust="0"/>
  </p:normalViewPr>
  <p:slideViewPr>
    <p:cSldViewPr snapToGrid="0">
      <p:cViewPr varScale="1">
        <p:scale>
          <a:sx n="92" d="100"/>
          <a:sy n="92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AFF4A-BB9C-423A-9D26-186FFE4E051E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FCE2-DE56-45A5-A97F-556FF050A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07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217 heures sur les 192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FCE2-DE56-45A5-A97F-556FF050AB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23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FCE2-DE56-45A5-A97F-556FF050AB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7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emf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C9DCA-219A-487A-AC04-2FCE03668EB1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sz="3000" dirty="0"/>
              <a:t>Travail de </a:t>
            </a:r>
            <a:r>
              <a:rPr lang="fr-FR" sz="3000" dirty="0" err="1"/>
              <a:t>bachelor</a:t>
            </a:r>
            <a:r>
              <a:rPr lang="fr-FR" sz="3000" dirty="0"/>
              <a:t>, Présentation intermédiaire</a:t>
            </a:r>
            <a:br>
              <a:rPr lang="fr-FR" sz="3000" dirty="0"/>
            </a:br>
            <a:br>
              <a:rPr lang="fr-FR" sz="3000" dirty="0"/>
            </a:br>
            <a:r>
              <a:rPr lang="fr-FR" sz="2700" dirty="0"/>
              <a:t>Création d’une carte interactive et de son infrastructure permettant l’affichage de votations géolocalisées.</a:t>
            </a:r>
            <a:r>
              <a:rPr lang="fr-CH" sz="2700" dirty="0"/>
              <a:t> </a:t>
            </a:r>
            <a:endParaRPr lang="fr-FR" sz="27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102A13-03A9-4AEF-9E59-3E7DF2F3913F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1400" dirty="0"/>
              <a:t>Jérémie Châtillon</a:t>
            </a:r>
          </a:p>
          <a:p>
            <a:r>
              <a:rPr lang="fr-CH" sz="1400" dirty="0"/>
              <a:t>Le 12.06.2019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617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1C31-2967-47E5-A620-04B7063B5E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34695" y="804889"/>
            <a:ext cx="2673623" cy="1059305"/>
          </a:xfrm>
        </p:spPr>
        <p:txBody>
          <a:bodyPr/>
          <a:lstStyle/>
          <a:p>
            <a:r>
              <a:rPr lang="fr-CH" dirty="0"/>
              <a:t>Technologies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231E2-0409-4F07-993D-F0AFA26E7790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Backend: Django</a:t>
            </a:r>
          </a:p>
          <a:p>
            <a:r>
              <a:rPr lang="fr-CH" dirty="0"/>
              <a:t>Frontend: </a:t>
            </a:r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DB: PostgreSQL</a:t>
            </a:r>
          </a:p>
          <a:p>
            <a:r>
              <a:rPr lang="fr-CH" dirty="0"/>
              <a:t>Tests: </a:t>
            </a:r>
            <a:r>
              <a:rPr lang="fr-CH" dirty="0" err="1"/>
              <a:t>ChaiJS</a:t>
            </a:r>
            <a:endParaRPr lang="fr-CH" dirty="0"/>
          </a:p>
          <a:p>
            <a:r>
              <a:rPr lang="fr-CH" dirty="0"/>
              <a:t>Authentification: Google </a:t>
            </a:r>
            <a:r>
              <a:rPr lang="fr-CH" dirty="0" err="1"/>
              <a:t>SingIn</a:t>
            </a:r>
            <a:endParaRPr lang="fr-CH" dirty="0"/>
          </a:p>
          <a:p>
            <a:r>
              <a:rPr lang="fr-CH" dirty="0"/>
              <a:t>Carte: </a:t>
            </a:r>
            <a:r>
              <a:rPr lang="fr-CH" dirty="0" err="1"/>
              <a:t>leaflet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A2D62-82DA-4D69-A46D-6332ADEACD21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  <a:p>
            <a:r>
              <a:rPr lang="fr-FR" dirty="0"/>
              <a:t>JavaScript</a:t>
            </a:r>
          </a:p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AAF4A5-F8D6-4F39-93C7-642EF0EF2A5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096000" y="804888"/>
            <a:ext cx="2673623" cy="1059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Langages</a:t>
            </a:r>
          </a:p>
        </p:txBody>
      </p:sp>
    </p:spTree>
    <p:extLst>
      <p:ext uri="{BB962C8B-B14F-4D97-AF65-F5344CB8AC3E}">
        <p14:creationId xmlns:p14="http://schemas.microsoft.com/office/powerpoint/2010/main" val="1843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D44BF-8205-4AB2-8844-16A681190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Méthodes d’interaction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C8417-B242-4083-90AD-FFEF1077F76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34696" y="2015732"/>
            <a:ext cx="9520158" cy="3877068"/>
          </a:xfrm>
        </p:spPr>
        <p:txBody>
          <a:bodyPr>
            <a:normAutofit lnSpcReduction="10000"/>
          </a:bodyPr>
          <a:lstStyle/>
          <a:p>
            <a:r>
              <a:rPr lang="fr-CH" dirty="0"/>
              <a:t>Édition des instances</a:t>
            </a:r>
          </a:p>
          <a:p>
            <a:pPr lvl="1"/>
            <a:r>
              <a:rPr lang="fr-CH" dirty="0"/>
              <a:t>CRUD sur une instance et de ses règles.</a:t>
            </a:r>
          </a:p>
          <a:p>
            <a:pPr lvl="1"/>
            <a:r>
              <a:rPr lang="fr-CH" dirty="0"/>
              <a:t>Les règles peuvent être copiées à partir d’instances déjà existantes, mais elles ne seront pas dépendantes.</a:t>
            </a:r>
          </a:p>
          <a:p>
            <a:pPr lvl="1"/>
            <a:r>
              <a:rPr lang="fr-CH" b="1" dirty="0"/>
              <a:t>Interaction à l’aide d’un frontend fourni.</a:t>
            </a:r>
            <a:endParaRPr lang="fr-FR" b="1" dirty="0"/>
          </a:p>
          <a:p>
            <a:r>
              <a:rPr lang="fr-FR" dirty="0"/>
              <a:t>Population des instances </a:t>
            </a:r>
          </a:p>
          <a:p>
            <a:pPr lvl="1"/>
            <a:r>
              <a:rPr lang="fr-FR" dirty="0"/>
              <a:t>Ajout de votations dans une instance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Interaction à l’aide de l’aide d’une API </a:t>
            </a:r>
            <a:r>
              <a:rPr lang="fr-CH" dirty="0" err="1"/>
              <a:t>Rest</a:t>
            </a:r>
            <a:r>
              <a:rPr lang="fr-CH" dirty="0"/>
              <a:t> et d’un </a:t>
            </a:r>
            <a:r>
              <a:rPr lang="fr-CH" dirty="0" err="1"/>
              <a:t>token</a:t>
            </a:r>
            <a:r>
              <a:rPr lang="fr-CH" dirty="0"/>
              <a:t> public qui fait référence à l’instance.</a:t>
            </a:r>
          </a:p>
          <a:p>
            <a:pPr lvl="1"/>
            <a:r>
              <a:rPr lang="fr-CH" dirty="0"/>
              <a:t>C’est au détenteur de l’instance de créer l’interface.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94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39BF-0732-476D-BD72-26F192E77AF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Django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3C785E-6377-4DE7-9A3C-1B44BDA766F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34696" y="2015732"/>
            <a:ext cx="5915396" cy="3673867"/>
          </a:xfrm>
        </p:spPr>
        <p:txBody>
          <a:bodyPr/>
          <a:lstStyle/>
          <a:p>
            <a:r>
              <a:rPr lang="fr-CH" dirty="0"/>
              <a:t>Full Stack </a:t>
            </a:r>
            <a:r>
              <a:rPr lang="fr-FR" dirty="0"/>
              <a:t>Web </a:t>
            </a:r>
            <a:r>
              <a:rPr lang="fr-FR" dirty="0" err="1"/>
              <a:t>framework</a:t>
            </a:r>
            <a:endParaRPr lang="fr-FR" dirty="0"/>
          </a:p>
          <a:p>
            <a:r>
              <a:rPr lang="fr-FR" dirty="0"/>
              <a:t>Modèle MVT</a:t>
            </a:r>
          </a:p>
          <a:p>
            <a:r>
              <a:rPr lang="fr-FR" dirty="0"/>
              <a:t>ORM inclus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Possible de faire une application REST en supprimant les </a:t>
            </a:r>
            <a:r>
              <a:rPr lang="fr-FR" dirty="0" err="1"/>
              <a:t>Templates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DEE3D4-FA55-461F-9680-FEBBE257AD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0092" y="1704181"/>
            <a:ext cx="455058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5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D4643-5A12-4340-83EE-2FF03891032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Architecture hybride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7E299C-FA26-4AF9-B00E-00079C92EC4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4696" y="2019300"/>
            <a:ext cx="7545804" cy="4076531"/>
          </a:xfrm>
        </p:spPr>
      </p:pic>
    </p:spTree>
    <p:extLst>
      <p:ext uri="{BB962C8B-B14F-4D97-AF65-F5344CB8AC3E}">
        <p14:creationId xmlns:p14="http://schemas.microsoft.com/office/powerpoint/2010/main" val="326551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D4643-5A12-4340-83EE-2FF03891032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Architecture </a:t>
            </a:r>
            <a:r>
              <a:rPr lang="fr-CH" dirty="0" err="1"/>
              <a:t>Rest</a:t>
            </a:r>
            <a:endParaRPr lang="fr-FR" dirty="0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9029D6-033C-42EA-A0E0-7D07F7662A5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34696" y="1978025"/>
            <a:ext cx="7279104" cy="4109418"/>
          </a:xfrm>
        </p:spPr>
      </p:pic>
    </p:spTree>
    <p:extLst>
      <p:ext uri="{BB962C8B-B14F-4D97-AF65-F5344CB8AC3E}">
        <p14:creationId xmlns:p14="http://schemas.microsoft.com/office/powerpoint/2010/main" val="155778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5384B-89AB-4C4B-A17A-4A54134CCF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Architecture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D9C12-8479-4AF4-B765-30199E05BA5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Architecture </a:t>
            </a:r>
            <a:r>
              <a:rPr lang="fr-CH" dirty="0" err="1"/>
              <a:t>Rest</a:t>
            </a:r>
            <a:r>
              <a:rPr lang="fr-CH" dirty="0"/>
              <a:t> choisie</a:t>
            </a:r>
          </a:p>
          <a:p>
            <a:r>
              <a:rPr lang="fr-CH" dirty="0"/>
              <a:t>2 serveurs </a:t>
            </a:r>
            <a:r>
              <a:rPr lang="fr-CH" dirty="0" err="1"/>
              <a:t>fontend</a:t>
            </a:r>
            <a:endParaRPr lang="fr-CH" dirty="0"/>
          </a:p>
          <a:p>
            <a:r>
              <a:rPr lang="fr-CH" dirty="0"/>
              <a:t>Pas de CI/CD</a:t>
            </a:r>
          </a:p>
          <a:p>
            <a:r>
              <a:rPr lang="fr-CH" dirty="0"/>
              <a:t>Hébergement géré par </a:t>
            </a:r>
            <a:r>
              <a:rPr lang="fr-CH" dirty="0" err="1"/>
              <a:t>Arcanite</a:t>
            </a:r>
            <a:endParaRPr lang="fr-CH" dirty="0"/>
          </a:p>
          <a:p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57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9F3F-B6F9-44DE-BCAE-475A085A43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Modélisation: UML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62FDC-6170-4342-9C6C-B49984CF2E9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12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356BB-D33A-4477-B3CC-996168B792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Modélisation: Instances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A9977-F505-4667-8E3E-2A6E9347571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F8035-0332-4944-AEB2-D06AD0B471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Modélisation: Votations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636B8B-B095-4177-A665-9D7EA9D450E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46053-2CC5-4B8E-AC8D-875E2E384B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98209" y="3244334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Modélisation: Instances Modélisation: Instances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84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38F67-6368-43DE-81EB-F156291ED6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Réalisation: </a:t>
            </a:r>
            <a:r>
              <a:rPr lang="fr-CH" dirty="0" err="1"/>
              <a:t>VotationLayer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A3B48-C2DA-4A86-BC4E-625299B8A5B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Calque générique affichant des votations</a:t>
            </a:r>
          </a:p>
          <a:p>
            <a:r>
              <a:rPr lang="fr-CH" dirty="0"/>
              <a:t>Utilise un canevas HTML5</a:t>
            </a:r>
          </a:p>
          <a:p>
            <a:r>
              <a:rPr lang="fr-CH" dirty="0"/>
              <a:t>Données {</a:t>
            </a:r>
            <a:r>
              <a:rPr lang="fr-CH" dirty="0" err="1"/>
              <a:t>x:Int</a:t>
            </a:r>
            <a:r>
              <a:rPr lang="fr-CH" dirty="0"/>
              <a:t>, y:Int, y:Number}</a:t>
            </a:r>
          </a:p>
          <a:p>
            <a:r>
              <a:rPr lang="fr-CH" dirty="0"/>
              <a:t>Dégradé RGB ou HSV</a:t>
            </a:r>
          </a:p>
          <a:p>
            <a:r>
              <a:rPr lang="fr-CH" dirty="0"/>
              <a:t>Testé avec </a:t>
            </a:r>
            <a:r>
              <a:rPr lang="fr-CH" dirty="0" err="1"/>
              <a:t>ChaiJS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887A9AE-8102-43C3-9220-6EFF0B8A01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0" y="2602868"/>
            <a:ext cx="5709809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3EC76-23DE-437F-ADDD-5FE14F43E4E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Menu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DA757-ED3A-4733-BC09-FFFD2B7DFBF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Introduction</a:t>
            </a:r>
          </a:p>
          <a:p>
            <a:r>
              <a:rPr lang="fr-CH" dirty="0"/>
              <a:t>Planification</a:t>
            </a:r>
          </a:p>
          <a:p>
            <a:r>
              <a:rPr lang="fr-CH" dirty="0"/>
              <a:t>Analyse</a:t>
            </a:r>
          </a:p>
          <a:p>
            <a:r>
              <a:rPr lang="fr-CH" dirty="0"/>
              <a:t>Technologies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Modélisation</a:t>
            </a:r>
          </a:p>
          <a:p>
            <a:r>
              <a:rPr lang="fr-FR" dirty="0"/>
              <a:t>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1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2AC8C-C27D-43A5-8540-A2E07DF4FF8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Réalisation: Carte de votations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74E25D-5913-4CF5-B7E0-B30492C267C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Composant </a:t>
            </a:r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Hérite du composant </a:t>
            </a:r>
            <a:r>
              <a:rPr lang="fr-CH" dirty="0" err="1"/>
              <a:t>MapLayer</a:t>
            </a:r>
            <a:r>
              <a:rPr lang="fr-CH" dirty="0"/>
              <a:t> de </a:t>
            </a:r>
            <a:r>
              <a:rPr lang="fr-CH" dirty="0" err="1"/>
              <a:t>leaflet</a:t>
            </a:r>
            <a:endParaRPr lang="fr-CH" dirty="0"/>
          </a:p>
          <a:p>
            <a:r>
              <a:rPr lang="fr-CH" dirty="0"/>
              <a:t>Intègre le calque de votations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899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3F1F-D61C-4BD5-99B5-E06107C8C6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3D8F23-8E6D-4AD4-A735-41E5219BF1B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Beaucoup de temps passé sur conception.</a:t>
            </a:r>
          </a:p>
          <a:p>
            <a:r>
              <a:rPr lang="fr-CH" dirty="0"/>
              <a:t>Je dois revoir 2-3 points de la modélisation.</a:t>
            </a:r>
          </a:p>
          <a:p>
            <a:r>
              <a:rPr lang="fr-CH" dirty="0"/>
              <a:t>Je suis dans les temps.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Il me reste qu’a implémenté.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43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A59E9-F86A-4717-B142-AC08A6BB964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Questions?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A3BF8-0280-4402-BFAC-3A144BF48A1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3A185-247D-450A-BC60-2BB719DCFA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D7653-AAE4-4885-98D7-B0054CD28A2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/>
              <a:t>Idée initiale:</a:t>
            </a:r>
          </a:p>
          <a:p>
            <a:r>
              <a:rPr lang="fr-CH" dirty="0"/>
              <a:t>Application pouvant stocker et afficher des votations géolocalisées liées à la propreté.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Travail à réaliser.</a:t>
            </a:r>
          </a:p>
          <a:p>
            <a:r>
              <a:rPr lang="fr-CH" dirty="0"/>
              <a:t>Infrastructure pouvant stocker des </a:t>
            </a:r>
            <a:r>
              <a:rPr lang="fr-CH" b="1" dirty="0"/>
              <a:t>instances</a:t>
            </a:r>
            <a:r>
              <a:rPr lang="fr-CH" dirty="0"/>
              <a:t> génériques de </a:t>
            </a:r>
            <a:r>
              <a:rPr lang="fr-CH" b="1" dirty="0"/>
              <a:t>votations géolocalisées</a:t>
            </a:r>
            <a:r>
              <a:rPr lang="fr-CH" dirty="0"/>
              <a:t>.</a:t>
            </a:r>
          </a:p>
          <a:p>
            <a:r>
              <a:rPr lang="fr-CH" dirty="0"/>
              <a:t>POC avec une instance liée à la propreté.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97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1D7C2-D9B3-43DD-8ADE-A2121012F30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Motivations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C2DE-9852-4AFF-904F-7BF0FEE25E3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Projet en rapport avec l’écologie</a:t>
            </a:r>
          </a:p>
          <a:p>
            <a:r>
              <a:rPr lang="fr-FR" dirty="0"/>
              <a:t>Pouvoir monter qu’il y a des régions pas propres</a:t>
            </a:r>
          </a:p>
          <a:p>
            <a:r>
              <a:rPr lang="fr-FR" dirty="0"/>
              <a:t>Utilisation de la communauté pour obtenir des données.</a:t>
            </a:r>
          </a:p>
        </p:txBody>
      </p:sp>
    </p:spTree>
    <p:extLst>
      <p:ext uri="{BB962C8B-B14F-4D97-AF65-F5344CB8AC3E}">
        <p14:creationId xmlns:p14="http://schemas.microsoft.com/office/powerpoint/2010/main" val="8027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9C9BA-1195-45AF-B097-16E97E59A55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Planification</a:t>
            </a:r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529C0995-4BF7-4EFC-85EF-88123E24BC3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2569508"/>
              </p:ext>
            </p:extLst>
          </p:nvPr>
        </p:nvGraphicFramePr>
        <p:xfrm>
          <a:off x="1534696" y="1913564"/>
          <a:ext cx="9966610" cy="4140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6" imgW="12954177" imgH="5381586" progId="Excel.Sheet.12">
                  <p:embed/>
                </p:oleObj>
              </mc:Choice>
              <mc:Fallback>
                <p:oleObj name="Worksheet" r:id="rId6" imgW="12954177" imgH="53815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4696" y="1913564"/>
                        <a:ext cx="9966610" cy="4140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70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9071D-4108-462C-9A4F-F9C02E9DA76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Instance de votation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3321B-DC1E-429A-9AF3-9EEE784E80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34696" y="2015731"/>
            <a:ext cx="9520158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Elle est définie par:</a:t>
            </a:r>
          </a:p>
          <a:p>
            <a:r>
              <a:rPr lang="fr-CH" dirty="0"/>
              <a:t>Un nom.</a:t>
            </a:r>
          </a:p>
          <a:p>
            <a:r>
              <a:rPr lang="fr-CH" dirty="0"/>
              <a:t>Une description.</a:t>
            </a:r>
          </a:p>
          <a:p>
            <a:r>
              <a:rPr lang="fr-CH" dirty="0"/>
              <a:t>Un ensemble de règles</a:t>
            </a:r>
          </a:p>
          <a:p>
            <a:r>
              <a:rPr lang="fr-CH" dirty="0"/>
              <a:t>Des votations géolocalisées émises par des utilisateurs.</a:t>
            </a:r>
          </a:p>
          <a:p>
            <a:pPr lvl="1"/>
            <a:r>
              <a:rPr lang="fr-CH" dirty="0"/>
              <a:t>Aucune votation n’est supprimée, pour garder un hystérique qui ne sera pas implémenté pendant ce travail.</a:t>
            </a:r>
          </a:p>
          <a:p>
            <a:r>
              <a:rPr lang="fr-CH" dirty="0"/>
              <a:t>Une clé d’accès publique.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N’importe quel utilisateur peut créer sa propre instance.</a:t>
            </a:r>
          </a:p>
          <a:p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69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AA6C7-1E32-4876-83D5-C183938A91B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Votation géolocalisé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2E8AA-4EBC-4030-AB46-1F687F2935E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34696" y="2015732"/>
            <a:ext cx="9520158" cy="4037749"/>
          </a:xfrm>
        </p:spPr>
        <p:txBody>
          <a:bodyPr/>
          <a:lstStyle/>
          <a:p>
            <a:r>
              <a:rPr lang="fr-CH" dirty="0"/>
              <a:t>Jugement de valeur par rapport à une caractéristique d’un lieu (position GPS).</a:t>
            </a:r>
          </a:p>
          <a:p>
            <a:r>
              <a:rPr lang="fr-CH" dirty="0"/>
              <a:t>Tout le monde peut voter.</a:t>
            </a:r>
          </a:p>
          <a:p>
            <a:r>
              <a:rPr lang="fr-FR" dirty="0"/>
              <a:t>Valeur d’une votation comprise entre [1;N].</a:t>
            </a:r>
          </a:p>
          <a:p>
            <a:r>
              <a:rPr lang="fr-FR" dirty="0"/>
              <a:t>Toutes les votations ont la même impacte (un 3/5 reste à vie un 3/5).</a:t>
            </a:r>
          </a:p>
          <a:p>
            <a:r>
              <a:rPr lang="fr-FR" dirty="0"/>
              <a:t>Seul le temps permet de pondérer une valeur .</a:t>
            </a:r>
          </a:p>
          <a:p>
            <a:r>
              <a:rPr lang="fr-FR" dirty="0"/>
              <a:t>Pas d’action de modification directe sur une votation.</a:t>
            </a:r>
          </a:p>
          <a:p>
            <a:pPr lvl="1"/>
            <a:r>
              <a:rPr lang="fr-FR" dirty="0"/>
              <a:t>Si un utilisateur émet 2 votations au même endroit, la votation la plus ancienne sera archivée.</a:t>
            </a:r>
          </a:p>
        </p:txBody>
      </p:sp>
    </p:spTree>
    <p:extLst>
      <p:ext uri="{BB962C8B-B14F-4D97-AF65-F5344CB8AC3E}">
        <p14:creationId xmlns:p14="http://schemas.microsoft.com/office/powerpoint/2010/main" val="338826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3AD34-F6C9-4CAE-BF55-811AE35C490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Règles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3D991-7335-43B7-AB9F-A8460C62C70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Chacune instances doivent être liées à 4 types de règles:</a:t>
            </a:r>
          </a:p>
          <a:p>
            <a:r>
              <a:rPr lang="fr-CH" dirty="0"/>
              <a:t>Les générales qui définissent le propriétés d’une votations</a:t>
            </a:r>
          </a:p>
          <a:p>
            <a:pPr lvl="1"/>
            <a:r>
              <a:rPr lang="fr-CH" dirty="0"/>
              <a:t>La porté[m], la valeur maximal d’une votation.</a:t>
            </a:r>
          </a:p>
          <a:p>
            <a:r>
              <a:rPr lang="fr-CH" dirty="0"/>
              <a:t>Les règles de délimitations qui définissent dans quelle région peuvent être émises les votations</a:t>
            </a:r>
          </a:p>
          <a:p>
            <a:pPr lvl="1"/>
            <a:r>
              <a:rPr lang="fr-CH" dirty="0"/>
              <a:t>Un polygone de positions GPS, un pays.</a:t>
            </a:r>
          </a:p>
          <a:p>
            <a:r>
              <a:rPr lang="fr-CH" dirty="0"/>
              <a:t>Les règles de pondération par rapport au temps:</a:t>
            </a:r>
          </a:p>
          <a:p>
            <a:pPr lvl="1"/>
            <a:r>
              <a:rPr lang="fr-CH" dirty="0"/>
              <a:t>Fonctions linéaire, constante, custom</a:t>
            </a:r>
          </a:p>
          <a:p>
            <a:r>
              <a:rPr lang="fr-CH" dirty="0"/>
              <a:t>Les règles d’interpolation entre les différentes votations</a:t>
            </a:r>
          </a:p>
          <a:p>
            <a:pPr lvl="1"/>
            <a:r>
              <a:rPr lang="fr-CH" dirty="0"/>
              <a:t>Min, max, Moyenne, Moyenne pondérée l’aide de la fonction de la fonction de pondération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6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4B83-76BD-49AF-B964-52659216917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Utilisateur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9726B-3EA2-4DA0-B530-F6F879F5B5A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Utilisation de google </a:t>
            </a:r>
            <a:r>
              <a:rPr lang="fr-CH" dirty="0" err="1"/>
              <a:t>SingIn</a:t>
            </a:r>
            <a:endParaRPr lang="fr-CH" dirty="0"/>
          </a:p>
          <a:p>
            <a:pPr lvl="1"/>
            <a:r>
              <a:rPr lang="fr-CH" dirty="0"/>
              <a:t>Pas de gestion de mot de passe</a:t>
            </a:r>
          </a:p>
          <a:p>
            <a:pPr lvl="2"/>
            <a:r>
              <a:rPr lang="fr-CH" dirty="0"/>
              <a:t>Pas besoin de faire un serveur mail</a:t>
            </a:r>
          </a:p>
          <a:p>
            <a:pPr lvl="2"/>
            <a:r>
              <a:rPr lang="fr-CH" dirty="0"/>
              <a:t>Pas besoin de faire de chiffrement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4014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</TotalTime>
  <Words>587</Words>
  <Application>Microsoft Office PowerPoint</Application>
  <PresentationFormat>Grand écran</PresentationFormat>
  <Paragraphs>115</Paragraphs>
  <Slides>22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Palatino Linotype</vt:lpstr>
      <vt:lpstr>Galerie</vt:lpstr>
      <vt:lpstr>Worksheet</vt:lpstr>
      <vt:lpstr>Travail de bachelor, Présentation intermédiaire  Création d’une carte interactive et de son infrastructure permettant l’affichage de votations géolocalisées. </vt:lpstr>
      <vt:lpstr>Menu</vt:lpstr>
      <vt:lpstr>Introduction</vt:lpstr>
      <vt:lpstr>Motivations</vt:lpstr>
      <vt:lpstr>Planification</vt:lpstr>
      <vt:lpstr>Instance de votation</vt:lpstr>
      <vt:lpstr>Votation géolocalisé</vt:lpstr>
      <vt:lpstr>Règles</vt:lpstr>
      <vt:lpstr>Utilisateur</vt:lpstr>
      <vt:lpstr>Technologies</vt:lpstr>
      <vt:lpstr>Méthodes d’interaction</vt:lpstr>
      <vt:lpstr>Django</vt:lpstr>
      <vt:lpstr>Architecture hybride</vt:lpstr>
      <vt:lpstr>Architecture Rest</vt:lpstr>
      <vt:lpstr>Architecture</vt:lpstr>
      <vt:lpstr>Modélisation: UML</vt:lpstr>
      <vt:lpstr>Modélisation: Instances</vt:lpstr>
      <vt:lpstr>Modélisation: Votations</vt:lpstr>
      <vt:lpstr>Réalisation: VotationLayer</vt:lpstr>
      <vt:lpstr>Réalisation: Carte de votations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de bachelor, Présentation intermédiaire  Création d’une carte interactive et de son infrastructure permettant l’affichage de votations géolocalisées.</dc:title>
  <dc:creator>Jeremie Chatillon</dc:creator>
  <cp:lastModifiedBy>Jeremie Chatillon</cp:lastModifiedBy>
  <cp:revision>20</cp:revision>
  <dcterms:created xsi:type="dcterms:W3CDTF">2019-06-12T10:38:50Z</dcterms:created>
  <dcterms:modified xsi:type="dcterms:W3CDTF">2019-06-12T22:07:07Z</dcterms:modified>
</cp:coreProperties>
</file>