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6" r:id="rId21"/>
    <p:sldId id="274" r:id="rId22"/>
    <p:sldId id="275" r:id="rId23"/>
    <p:sldId id="277" r:id="rId24"/>
    <p:sldId id="278" r:id="rId25"/>
    <p:sldId id="279" r:id="rId26"/>
    <p:sldId id="280" r:id="rId27"/>
    <p:sldId id="283" r:id="rId28"/>
    <p:sldId id="281" r:id="rId29"/>
    <p:sldId id="284" r:id="rId30"/>
    <p:sldId id="282" r:id="rId3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2317AC-1EF3-4186-B458-802460B48DA8}" v="1603" dt="2023-02-12T11:48:36.965"/>
    <p1510:client id="{ABE2804F-8298-413C-833F-E54C44848CEC}" v="206" dt="2023-03-16T15:30:41.479"/>
    <p1510:client id="{AE890B8F-75AF-BDB0-92D0-439F4BF7E422}" v="8" dt="2023-01-16T15:16:44.994"/>
    <p1510:client id="{C8778230-5269-4A4F-8F5F-FBFD339416CE}" v="503" dt="2023-01-16T13:10:18.5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33"/>
  </p:normalViewPr>
  <p:slideViewPr>
    <p:cSldViewPr snapToGrid="0">
      <p:cViewPr varScale="1">
        <p:scale>
          <a:sx n="90" d="100"/>
          <a:sy n="90" d="100"/>
        </p:scale>
        <p:origin x="8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4" Type="http://schemas.openxmlformats.org/officeDocument/2006/relationships/image" Target="../media/image4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4" Type="http://schemas.openxmlformats.org/officeDocument/2006/relationships/image" Target="../media/image4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4A7F45-5599-4A82-B775-6AE958E46B2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7D38508-6198-43D2-B26B-80403F9BC0F2}">
      <dgm:prSet/>
      <dgm:spPr/>
      <dgm:t>
        <a:bodyPr/>
        <a:lstStyle/>
        <a:p>
          <a:r>
            <a:rPr lang="fr-FR"/>
            <a:t>Etape 1 : Phase d'identification des besoins</a:t>
          </a:r>
          <a:endParaRPr lang="en-US"/>
        </a:p>
      </dgm:t>
    </dgm:pt>
    <dgm:pt modelId="{9DDEF3D2-914D-49EE-8BDD-2C4844577B1C}" type="parTrans" cxnId="{2660AF88-46E5-4D24-BF39-DDD97344B2B6}">
      <dgm:prSet/>
      <dgm:spPr/>
      <dgm:t>
        <a:bodyPr/>
        <a:lstStyle/>
        <a:p>
          <a:endParaRPr lang="en-US"/>
        </a:p>
      </dgm:t>
    </dgm:pt>
    <dgm:pt modelId="{BFB6C29C-73D3-4E56-8C7F-23582129B0E7}" type="sibTrans" cxnId="{2660AF88-46E5-4D24-BF39-DDD97344B2B6}">
      <dgm:prSet/>
      <dgm:spPr/>
      <dgm:t>
        <a:bodyPr/>
        <a:lstStyle/>
        <a:p>
          <a:endParaRPr lang="en-US"/>
        </a:p>
      </dgm:t>
    </dgm:pt>
    <dgm:pt modelId="{4AFB0663-CA7C-4D0D-A772-89664784D14C}">
      <dgm:prSet/>
      <dgm:spPr/>
      <dgm:t>
        <a:bodyPr/>
        <a:lstStyle/>
        <a:p>
          <a:r>
            <a:rPr lang="fr-FR"/>
            <a:t>Etape 2: Analyse des données</a:t>
          </a:r>
          <a:endParaRPr lang="en-US"/>
        </a:p>
      </dgm:t>
    </dgm:pt>
    <dgm:pt modelId="{BB9721E7-7E7B-4272-82C6-BA1C2171A181}" type="parTrans" cxnId="{88A9B720-4C47-44A7-88B2-ADBF0D018994}">
      <dgm:prSet/>
      <dgm:spPr/>
      <dgm:t>
        <a:bodyPr/>
        <a:lstStyle/>
        <a:p>
          <a:endParaRPr lang="en-US"/>
        </a:p>
      </dgm:t>
    </dgm:pt>
    <dgm:pt modelId="{E03C53DA-3E3E-436B-9164-FECD0D6EDA0E}" type="sibTrans" cxnId="{88A9B720-4C47-44A7-88B2-ADBF0D018994}">
      <dgm:prSet/>
      <dgm:spPr/>
      <dgm:t>
        <a:bodyPr/>
        <a:lstStyle/>
        <a:p>
          <a:endParaRPr lang="en-US"/>
        </a:p>
      </dgm:t>
    </dgm:pt>
    <dgm:pt modelId="{F4A22C8F-2535-4034-A78A-FB7495BE089F}">
      <dgm:prSet/>
      <dgm:spPr/>
      <dgm:t>
        <a:bodyPr/>
        <a:lstStyle/>
        <a:p>
          <a:r>
            <a:rPr lang="fr-FR"/>
            <a:t>Etape 3 : Apprentissage Application Web </a:t>
          </a:r>
          <a:endParaRPr lang="en-US"/>
        </a:p>
      </dgm:t>
    </dgm:pt>
    <dgm:pt modelId="{34B9FEFB-3F96-4CDC-BDAD-A64B7E67C463}" type="parTrans" cxnId="{9170C8AA-457B-4BCF-87B5-C56338E2AAE9}">
      <dgm:prSet/>
      <dgm:spPr/>
      <dgm:t>
        <a:bodyPr/>
        <a:lstStyle/>
        <a:p>
          <a:endParaRPr lang="en-US"/>
        </a:p>
      </dgm:t>
    </dgm:pt>
    <dgm:pt modelId="{9FBDE91A-C13A-4A87-9D7B-FD2C9B68BA8A}" type="sibTrans" cxnId="{9170C8AA-457B-4BCF-87B5-C56338E2AAE9}">
      <dgm:prSet/>
      <dgm:spPr/>
      <dgm:t>
        <a:bodyPr/>
        <a:lstStyle/>
        <a:p>
          <a:endParaRPr lang="en-US"/>
        </a:p>
      </dgm:t>
    </dgm:pt>
    <dgm:pt modelId="{0B68D741-7195-42F9-A312-90767256C71A}">
      <dgm:prSet/>
      <dgm:spPr/>
      <dgm:t>
        <a:bodyPr/>
        <a:lstStyle/>
        <a:p>
          <a:r>
            <a:rPr lang="fr-FR"/>
            <a:t>Etape 4 : Création de l'application Web </a:t>
          </a:r>
          <a:endParaRPr lang="en-US"/>
        </a:p>
      </dgm:t>
    </dgm:pt>
    <dgm:pt modelId="{97C6D945-B63C-480B-BDE2-070F1D984871}" type="parTrans" cxnId="{96C4535B-C0C6-43B3-93F4-640D202D30E0}">
      <dgm:prSet/>
      <dgm:spPr/>
      <dgm:t>
        <a:bodyPr/>
        <a:lstStyle/>
        <a:p>
          <a:endParaRPr lang="en-US"/>
        </a:p>
      </dgm:t>
    </dgm:pt>
    <dgm:pt modelId="{B3D092E0-344A-431F-A50A-AF31D061FD27}" type="sibTrans" cxnId="{96C4535B-C0C6-43B3-93F4-640D202D30E0}">
      <dgm:prSet/>
      <dgm:spPr/>
      <dgm:t>
        <a:bodyPr/>
        <a:lstStyle/>
        <a:p>
          <a:endParaRPr lang="en-US"/>
        </a:p>
      </dgm:t>
    </dgm:pt>
    <dgm:pt modelId="{EBADA277-72C4-407D-B25F-7D979D0A401F}" type="pres">
      <dgm:prSet presAssocID="{724A7F45-5599-4A82-B775-6AE958E46B2E}" presName="root" presStyleCnt="0">
        <dgm:presLayoutVars>
          <dgm:dir/>
          <dgm:resizeHandles val="exact"/>
        </dgm:presLayoutVars>
      </dgm:prSet>
      <dgm:spPr/>
    </dgm:pt>
    <dgm:pt modelId="{BF5AD342-1592-4F88-AAD6-CD2ED251F38B}" type="pres">
      <dgm:prSet presAssocID="{27D38508-6198-43D2-B26B-80403F9BC0F2}" presName="compNode" presStyleCnt="0"/>
      <dgm:spPr/>
    </dgm:pt>
    <dgm:pt modelId="{F2B14F8C-AB84-4A2A-BA4B-7BB1E6BE5B4D}" type="pres">
      <dgm:prSet presAssocID="{27D38508-6198-43D2-B26B-80403F9BC0F2}" presName="bgRect" presStyleLbl="bgShp" presStyleIdx="0" presStyleCnt="4"/>
      <dgm:spPr/>
    </dgm:pt>
    <dgm:pt modelId="{5BAEE960-F374-4D10-A45F-86780F23CC97}" type="pres">
      <dgm:prSet presAssocID="{27D38508-6198-43D2-B26B-80403F9BC0F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épéter"/>
        </a:ext>
      </dgm:extLst>
    </dgm:pt>
    <dgm:pt modelId="{7172D36F-44A3-4622-9EB6-2EA2319C081E}" type="pres">
      <dgm:prSet presAssocID="{27D38508-6198-43D2-B26B-80403F9BC0F2}" presName="spaceRect" presStyleCnt="0"/>
      <dgm:spPr/>
    </dgm:pt>
    <dgm:pt modelId="{B08059A5-7828-4380-A2FC-DC1A8E5CD20D}" type="pres">
      <dgm:prSet presAssocID="{27D38508-6198-43D2-B26B-80403F9BC0F2}" presName="parTx" presStyleLbl="revTx" presStyleIdx="0" presStyleCnt="4">
        <dgm:presLayoutVars>
          <dgm:chMax val="0"/>
          <dgm:chPref val="0"/>
        </dgm:presLayoutVars>
      </dgm:prSet>
      <dgm:spPr/>
    </dgm:pt>
    <dgm:pt modelId="{98CF24ED-BA3D-4A18-A7FC-64E31E820AE8}" type="pres">
      <dgm:prSet presAssocID="{BFB6C29C-73D3-4E56-8C7F-23582129B0E7}" presName="sibTrans" presStyleCnt="0"/>
      <dgm:spPr/>
    </dgm:pt>
    <dgm:pt modelId="{ECF65E37-1A08-456B-A80B-E124F6A3DEE4}" type="pres">
      <dgm:prSet presAssocID="{4AFB0663-CA7C-4D0D-A772-89664784D14C}" presName="compNode" presStyleCnt="0"/>
      <dgm:spPr/>
    </dgm:pt>
    <dgm:pt modelId="{05BE5580-927D-4905-A6BE-B4E63C51B481}" type="pres">
      <dgm:prSet presAssocID="{4AFB0663-CA7C-4D0D-A772-89664784D14C}" presName="bgRect" presStyleLbl="bgShp" presStyleIdx="1" presStyleCnt="4"/>
      <dgm:spPr/>
    </dgm:pt>
    <dgm:pt modelId="{87260B56-6F3F-417D-B7EF-C2FE03B41B80}" type="pres">
      <dgm:prSet presAssocID="{4AFB0663-CA7C-4D0D-A772-89664784D14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ques"/>
        </a:ext>
      </dgm:extLst>
    </dgm:pt>
    <dgm:pt modelId="{1E1B26EA-4E68-4CE3-ABE2-68BAF3ED9E90}" type="pres">
      <dgm:prSet presAssocID="{4AFB0663-CA7C-4D0D-A772-89664784D14C}" presName="spaceRect" presStyleCnt="0"/>
      <dgm:spPr/>
    </dgm:pt>
    <dgm:pt modelId="{121BB707-462B-48DE-ADE6-1D442137C270}" type="pres">
      <dgm:prSet presAssocID="{4AFB0663-CA7C-4D0D-A772-89664784D14C}" presName="parTx" presStyleLbl="revTx" presStyleIdx="1" presStyleCnt="4">
        <dgm:presLayoutVars>
          <dgm:chMax val="0"/>
          <dgm:chPref val="0"/>
        </dgm:presLayoutVars>
      </dgm:prSet>
      <dgm:spPr/>
    </dgm:pt>
    <dgm:pt modelId="{05EA4EE3-1837-4FDF-B21B-1ADDA59E72E8}" type="pres">
      <dgm:prSet presAssocID="{E03C53DA-3E3E-436B-9164-FECD0D6EDA0E}" presName="sibTrans" presStyleCnt="0"/>
      <dgm:spPr/>
    </dgm:pt>
    <dgm:pt modelId="{006ABA86-25CE-4FD8-BD7B-6992AFA8CB39}" type="pres">
      <dgm:prSet presAssocID="{F4A22C8F-2535-4034-A78A-FB7495BE089F}" presName="compNode" presStyleCnt="0"/>
      <dgm:spPr/>
    </dgm:pt>
    <dgm:pt modelId="{4C3FC7F2-033A-4539-AAC9-40C7A83FA6B6}" type="pres">
      <dgm:prSet presAssocID="{F4A22C8F-2535-4034-A78A-FB7495BE089F}" presName="bgRect" presStyleLbl="bgShp" presStyleIdx="2" presStyleCnt="4"/>
      <dgm:spPr/>
    </dgm:pt>
    <dgm:pt modelId="{42A3ADDF-31CA-4DA5-A00F-73EF94ACB4DE}" type="pres">
      <dgm:prSet presAssocID="{F4A22C8F-2535-4034-A78A-FB7495BE089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rdinateur portable"/>
        </a:ext>
      </dgm:extLst>
    </dgm:pt>
    <dgm:pt modelId="{5C3DAEB9-9070-4419-98B9-17186943350D}" type="pres">
      <dgm:prSet presAssocID="{F4A22C8F-2535-4034-A78A-FB7495BE089F}" presName="spaceRect" presStyleCnt="0"/>
      <dgm:spPr/>
    </dgm:pt>
    <dgm:pt modelId="{88898535-999F-4F4B-BE40-90C613BD157B}" type="pres">
      <dgm:prSet presAssocID="{F4A22C8F-2535-4034-A78A-FB7495BE089F}" presName="parTx" presStyleLbl="revTx" presStyleIdx="2" presStyleCnt="4">
        <dgm:presLayoutVars>
          <dgm:chMax val="0"/>
          <dgm:chPref val="0"/>
        </dgm:presLayoutVars>
      </dgm:prSet>
      <dgm:spPr/>
    </dgm:pt>
    <dgm:pt modelId="{4D094111-1027-41D6-80B3-06AE3DC7590C}" type="pres">
      <dgm:prSet presAssocID="{9FBDE91A-C13A-4A87-9D7B-FD2C9B68BA8A}" presName="sibTrans" presStyleCnt="0"/>
      <dgm:spPr/>
    </dgm:pt>
    <dgm:pt modelId="{488CE375-6E2B-419F-AE04-1872E15E7DC0}" type="pres">
      <dgm:prSet presAssocID="{0B68D741-7195-42F9-A312-90767256C71A}" presName="compNode" presStyleCnt="0"/>
      <dgm:spPr/>
    </dgm:pt>
    <dgm:pt modelId="{59A98EC5-A5A4-470B-A196-8EFEFF0EADB0}" type="pres">
      <dgm:prSet presAssocID="{0B68D741-7195-42F9-A312-90767256C71A}" presName="bgRect" presStyleLbl="bgShp" presStyleIdx="3" presStyleCnt="4"/>
      <dgm:spPr/>
    </dgm:pt>
    <dgm:pt modelId="{871D382C-04B7-4CED-BC4B-2D9A8F683D5D}" type="pres">
      <dgm:prSet presAssocID="{0B68D741-7195-42F9-A312-90767256C71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1CA37962-E3F7-43BC-98B9-E9CF4EB91C20}" type="pres">
      <dgm:prSet presAssocID="{0B68D741-7195-42F9-A312-90767256C71A}" presName="spaceRect" presStyleCnt="0"/>
      <dgm:spPr/>
    </dgm:pt>
    <dgm:pt modelId="{740479D2-9EFB-4E24-A463-AAA43D594A57}" type="pres">
      <dgm:prSet presAssocID="{0B68D741-7195-42F9-A312-90767256C71A}" presName="parTx" presStyleLbl="revTx" presStyleIdx="3" presStyleCnt="4">
        <dgm:presLayoutVars>
          <dgm:chMax val="0"/>
          <dgm:chPref val="0"/>
        </dgm:presLayoutVars>
      </dgm:prSet>
      <dgm:spPr/>
    </dgm:pt>
  </dgm:ptLst>
  <dgm:cxnLst>
    <dgm:cxn modelId="{88A9B720-4C47-44A7-88B2-ADBF0D018994}" srcId="{724A7F45-5599-4A82-B775-6AE958E46B2E}" destId="{4AFB0663-CA7C-4D0D-A772-89664784D14C}" srcOrd="1" destOrd="0" parTransId="{BB9721E7-7E7B-4272-82C6-BA1C2171A181}" sibTransId="{E03C53DA-3E3E-436B-9164-FECD0D6EDA0E}"/>
    <dgm:cxn modelId="{96C4535B-C0C6-43B3-93F4-640D202D30E0}" srcId="{724A7F45-5599-4A82-B775-6AE958E46B2E}" destId="{0B68D741-7195-42F9-A312-90767256C71A}" srcOrd="3" destOrd="0" parTransId="{97C6D945-B63C-480B-BDE2-070F1D984871}" sibTransId="{B3D092E0-344A-431F-A50A-AF31D061FD27}"/>
    <dgm:cxn modelId="{212C2B4A-0DDB-4DF1-8F26-2E45B38DCF10}" type="presOf" srcId="{0B68D741-7195-42F9-A312-90767256C71A}" destId="{740479D2-9EFB-4E24-A463-AAA43D594A57}" srcOrd="0" destOrd="0" presId="urn:microsoft.com/office/officeart/2018/2/layout/IconVerticalSolidList"/>
    <dgm:cxn modelId="{473A2877-2C5D-4980-BD97-5829CE36A336}" type="presOf" srcId="{F4A22C8F-2535-4034-A78A-FB7495BE089F}" destId="{88898535-999F-4F4B-BE40-90C613BD157B}" srcOrd="0" destOrd="0" presId="urn:microsoft.com/office/officeart/2018/2/layout/IconVerticalSolidList"/>
    <dgm:cxn modelId="{2660AF88-46E5-4D24-BF39-DDD97344B2B6}" srcId="{724A7F45-5599-4A82-B775-6AE958E46B2E}" destId="{27D38508-6198-43D2-B26B-80403F9BC0F2}" srcOrd="0" destOrd="0" parTransId="{9DDEF3D2-914D-49EE-8BDD-2C4844577B1C}" sibTransId="{BFB6C29C-73D3-4E56-8C7F-23582129B0E7}"/>
    <dgm:cxn modelId="{9170C8AA-457B-4BCF-87B5-C56338E2AAE9}" srcId="{724A7F45-5599-4A82-B775-6AE958E46B2E}" destId="{F4A22C8F-2535-4034-A78A-FB7495BE089F}" srcOrd="2" destOrd="0" parTransId="{34B9FEFB-3F96-4CDC-BDAD-A64B7E67C463}" sibTransId="{9FBDE91A-C13A-4A87-9D7B-FD2C9B68BA8A}"/>
    <dgm:cxn modelId="{D82BC4DF-D573-4B77-8F6D-E891F4C8810F}" type="presOf" srcId="{724A7F45-5599-4A82-B775-6AE958E46B2E}" destId="{EBADA277-72C4-407D-B25F-7D979D0A401F}" srcOrd="0" destOrd="0" presId="urn:microsoft.com/office/officeart/2018/2/layout/IconVerticalSolidList"/>
    <dgm:cxn modelId="{EDAD12F5-069A-4A36-B97C-E5B7DF9902AF}" type="presOf" srcId="{27D38508-6198-43D2-B26B-80403F9BC0F2}" destId="{B08059A5-7828-4380-A2FC-DC1A8E5CD20D}" srcOrd="0" destOrd="0" presId="urn:microsoft.com/office/officeart/2018/2/layout/IconVerticalSolidList"/>
    <dgm:cxn modelId="{7C6F48F8-A205-4F22-A648-05DA8E1B9672}" type="presOf" srcId="{4AFB0663-CA7C-4D0D-A772-89664784D14C}" destId="{121BB707-462B-48DE-ADE6-1D442137C270}" srcOrd="0" destOrd="0" presId="urn:microsoft.com/office/officeart/2018/2/layout/IconVerticalSolidList"/>
    <dgm:cxn modelId="{0BF286E0-5406-4E34-83FA-D228E5D3B605}" type="presParOf" srcId="{EBADA277-72C4-407D-B25F-7D979D0A401F}" destId="{BF5AD342-1592-4F88-AAD6-CD2ED251F38B}" srcOrd="0" destOrd="0" presId="urn:microsoft.com/office/officeart/2018/2/layout/IconVerticalSolidList"/>
    <dgm:cxn modelId="{45C799F9-18FE-4249-A58C-D9C3E325E4A0}" type="presParOf" srcId="{BF5AD342-1592-4F88-AAD6-CD2ED251F38B}" destId="{F2B14F8C-AB84-4A2A-BA4B-7BB1E6BE5B4D}" srcOrd="0" destOrd="0" presId="urn:microsoft.com/office/officeart/2018/2/layout/IconVerticalSolidList"/>
    <dgm:cxn modelId="{AFE5B3E4-8A85-4F77-B2EA-14D748DAB833}" type="presParOf" srcId="{BF5AD342-1592-4F88-AAD6-CD2ED251F38B}" destId="{5BAEE960-F374-4D10-A45F-86780F23CC97}" srcOrd="1" destOrd="0" presId="urn:microsoft.com/office/officeart/2018/2/layout/IconVerticalSolidList"/>
    <dgm:cxn modelId="{299A5F4A-27B1-4B5A-B9DF-5DA9859BB712}" type="presParOf" srcId="{BF5AD342-1592-4F88-AAD6-CD2ED251F38B}" destId="{7172D36F-44A3-4622-9EB6-2EA2319C081E}" srcOrd="2" destOrd="0" presId="urn:microsoft.com/office/officeart/2018/2/layout/IconVerticalSolidList"/>
    <dgm:cxn modelId="{ECC85F77-2A88-4C0B-96FD-787B2187EF42}" type="presParOf" srcId="{BF5AD342-1592-4F88-AAD6-CD2ED251F38B}" destId="{B08059A5-7828-4380-A2FC-DC1A8E5CD20D}" srcOrd="3" destOrd="0" presId="urn:microsoft.com/office/officeart/2018/2/layout/IconVerticalSolidList"/>
    <dgm:cxn modelId="{8AA70D73-F4A0-4868-95FE-ABE87842C505}" type="presParOf" srcId="{EBADA277-72C4-407D-B25F-7D979D0A401F}" destId="{98CF24ED-BA3D-4A18-A7FC-64E31E820AE8}" srcOrd="1" destOrd="0" presId="urn:microsoft.com/office/officeart/2018/2/layout/IconVerticalSolidList"/>
    <dgm:cxn modelId="{0A767129-7D0C-4600-B740-3E5B57BFFB7C}" type="presParOf" srcId="{EBADA277-72C4-407D-B25F-7D979D0A401F}" destId="{ECF65E37-1A08-456B-A80B-E124F6A3DEE4}" srcOrd="2" destOrd="0" presId="urn:microsoft.com/office/officeart/2018/2/layout/IconVerticalSolidList"/>
    <dgm:cxn modelId="{A3DAD665-C70E-499E-91B7-EFE0724AF845}" type="presParOf" srcId="{ECF65E37-1A08-456B-A80B-E124F6A3DEE4}" destId="{05BE5580-927D-4905-A6BE-B4E63C51B481}" srcOrd="0" destOrd="0" presId="urn:microsoft.com/office/officeart/2018/2/layout/IconVerticalSolidList"/>
    <dgm:cxn modelId="{830F6C2F-F082-46CC-8E9B-CF6D0600C664}" type="presParOf" srcId="{ECF65E37-1A08-456B-A80B-E124F6A3DEE4}" destId="{87260B56-6F3F-417D-B7EF-C2FE03B41B80}" srcOrd="1" destOrd="0" presId="urn:microsoft.com/office/officeart/2018/2/layout/IconVerticalSolidList"/>
    <dgm:cxn modelId="{EB41295B-C751-402F-8E15-3BB659B23AA1}" type="presParOf" srcId="{ECF65E37-1A08-456B-A80B-E124F6A3DEE4}" destId="{1E1B26EA-4E68-4CE3-ABE2-68BAF3ED9E90}" srcOrd="2" destOrd="0" presId="urn:microsoft.com/office/officeart/2018/2/layout/IconVerticalSolidList"/>
    <dgm:cxn modelId="{72C903D5-14E3-4025-9118-BEC18674B66F}" type="presParOf" srcId="{ECF65E37-1A08-456B-A80B-E124F6A3DEE4}" destId="{121BB707-462B-48DE-ADE6-1D442137C270}" srcOrd="3" destOrd="0" presId="urn:microsoft.com/office/officeart/2018/2/layout/IconVerticalSolidList"/>
    <dgm:cxn modelId="{1F3342EB-92A8-412F-B472-8BE81AF0EB90}" type="presParOf" srcId="{EBADA277-72C4-407D-B25F-7D979D0A401F}" destId="{05EA4EE3-1837-4FDF-B21B-1ADDA59E72E8}" srcOrd="3" destOrd="0" presId="urn:microsoft.com/office/officeart/2018/2/layout/IconVerticalSolidList"/>
    <dgm:cxn modelId="{88A5F941-604A-4472-ABE6-ED9E9DC61F17}" type="presParOf" srcId="{EBADA277-72C4-407D-B25F-7D979D0A401F}" destId="{006ABA86-25CE-4FD8-BD7B-6992AFA8CB39}" srcOrd="4" destOrd="0" presId="urn:microsoft.com/office/officeart/2018/2/layout/IconVerticalSolidList"/>
    <dgm:cxn modelId="{48DCF55E-7648-4D8D-9DA4-7B9EA2954674}" type="presParOf" srcId="{006ABA86-25CE-4FD8-BD7B-6992AFA8CB39}" destId="{4C3FC7F2-033A-4539-AAC9-40C7A83FA6B6}" srcOrd="0" destOrd="0" presId="urn:microsoft.com/office/officeart/2018/2/layout/IconVerticalSolidList"/>
    <dgm:cxn modelId="{8768D22E-BD60-4AAE-91C7-FA3FD2CE2494}" type="presParOf" srcId="{006ABA86-25CE-4FD8-BD7B-6992AFA8CB39}" destId="{42A3ADDF-31CA-4DA5-A00F-73EF94ACB4DE}" srcOrd="1" destOrd="0" presId="urn:microsoft.com/office/officeart/2018/2/layout/IconVerticalSolidList"/>
    <dgm:cxn modelId="{4D6B0E09-A220-4632-A83D-58AE03260FAA}" type="presParOf" srcId="{006ABA86-25CE-4FD8-BD7B-6992AFA8CB39}" destId="{5C3DAEB9-9070-4419-98B9-17186943350D}" srcOrd="2" destOrd="0" presId="urn:microsoft.com/office/officeart/2018/2/layout/IconVerticalSolidList"/>
    <dgm:cxn modelId="{1992B745-FBA8-4452-B260-711C971A9F02}" type="presParOf" srcId="{006ABA86-25CE-4FD8-BD7B-6992AFA8CB39}" destId="{88898535-999F-4F4B-BE40-90C613BD157B}" srcOrd="3" destOrd="0" presId="urn:microsoft.com/office/officeart/2018/2/layout/IconVerticalSolidList"/>
    <dgm:cxn modelId="{D1A51559-80FD-4772-AC81-47F052F70C07}" type="presParOf" srcId="{EBADA277-72C4-407D-B25F-7D979D0A401F}" destId="{4D094111-1027-41D6-80B3-06AE3DC7590C}" srcOrd="5" destOrd="0" presId="urn:microsoft.com/office/officeart/2018/2/layout/IconVerticalSolidList"/>
    <dgm:cxn modelId="{48AA35DE-46A1-4BC1-9061-B832B665C4ED}" type="presParOf" srcId="{EBADA277-72C4-407D-B25F-7D979D0A401F}" destId="{488CE375-6E2B-419F-AE04-1872E15E7DC0}" srcOrd="6" destOrd="0" presId="urn:microsoft.com/office/officeart/2018/2/layout/IconVerticalSolidList"/>
    <dgm:cxn modelId="{7C6D9C2B-651A-4AE3-8C71-B920073C4A49}" type="presParOf" srcId="{488CE375-6E2B-419F-AE04-1872E15E7DC0}" destId="{59A98EC5-A5A4-470B-A196-8EFEFF0EADB0}" srcOrd="0" destOrd="0" presId="urn:microsoft.com/office/officeart/2018/2/layout/IconVerticalSolidList"/>
    <dgm:cxn modelId="{31E679D8-27DB-4F9D-93A6-2EC595341891}" type="presParOf" srcId="{488CE375-6E2B-419F-AE04-1872E15E7DC0}" destId="{871D382C-04B7-4CED-BC4B-2D9A8F683D5D}" srcOrd="1" destOrd="0" presId="urn:microsoft.com/office/officeart/2018/2/layout/IconVerticalSolidList"/>
    <dgm:cxn modelId="{DA8771AE-488B-42B6-9037-DBEA0FD80E38}" type="presParOf" srcId="{488CE375-6E2B-419F-AE04-1872E15E7DC0}" destId="{1CA37962-E3F7-43BC-98B9-E9CF4EB91C20}" srcOrd="2" destOrd="0" presId="urn:microsoft.com/office/officeart/2018/2/layout/IconVerticalSolidList"/>
    <dgm:cxn modelId="{009C4845-74BD-4B78-BB5F-0C9514F6FFBE}" type="presParOf" srcId="{488CE375-6E2B-419F-AE04-1872E15E7DC0}" destId="{740479D2-9EFB-4E24-A463-AAA43D594A5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F59B8B-4DD1-48D0-AF22-2E75F289EE18}" type="doc">
      <dgm:prSet loTypeId="urn:microsoft.com/office/officeart/2005/8/layout/hierarchy3" loCatId="hierarchy" qsTypeId="urn:microsoft.com/office/officeart/2005/8/quickstyle/simple1" qsCatId="simple" csTypeId="urn:microsoft.com/office/officeart/2005/8/colors/colorful2" csCatId="colorful"/>
      <dgm:spPr/>
      <dgm:t>
        <a:bodyPr/>
        <a:lstStyle/>
        <a:p>
          <a:endParaRPr lang="en-US"/>
        </a:p>
      </dgm:t>
    </dgm:pt>
    <dgm:pt modelId="{0478350F-D111-4BA6-BB3D-11F9A4CB45F9}">
      <dgm:prSet/>
      <dgm:spPr/>
      <dgm:t>
        <a:bodyPr/>
        <a:lstStyle/>
        <a:p>
          <a:r>
            <a:rPr lang="fr-FR"/>
            <a:t>Amélioration importante </a:t>
          </a:r>
          <a:endParaRPr lang="en-US"/>
        </a:p>
      </dgm:t>
    </dgm:pt>
    <dgm:pt modelId="{C71013F5-4D14-4CEC-A340-B5FCABA34508}" type="parTrans" cxnId="{A07F3B54-B2DE-4D87-8385-FD3693CAB1BA}">
      <dgm:prSet/>
      <dgm:spPr/>
      <dgm:t>
        <a:bodyPr/>
        <a:lstStyle/>
        <a:p>
          <a:endParaRPr lang="en-US"/>
        </a:p>
      </dgm:t>
    </dgm:pt>
    <dgm:pt modelId="{33F89698-805A-4CBE-A20C-3A235302741D}" type="sibTrans" cxnId="{A07F3B54-B2DE-4D87-8385-FD3693CAB1BA}">
      <dgm:prSet/>
      <dgm:spPr/>
      <dgm:t>
        <a:bodyPr/>
        <a:lstStyle/>
        <a:p>
          <a:endParaRPr lang="en-US"/>
        </a:p>
      </dgm:t>
    </dgm:pt>
    <dgm:pt modelId="{A4DD149E-E5EB-428C-9570-4B6CAED9EB19}">
      <dgm:prSet/>
      <dgm:spPr/>
      <dgm:t>
        <a:bodyPr/>
        <a:lstStyle/>
        <a:p>
          <a:r>
            <a:rPr lang="fr-FR"/>
            <a:t>Amélioration des visualisations</a:t>
          </a:r>
          <a:endParaRPr lang="en-US"/>
        </a:p>
      </dgm:t>
    </dgm:pt>
    <dgm:pt modelId="{1B22CC68-3CC9-4D98-9D3F-590BF2D5138E}" type="parTrans" cxnId="{C09395AC-9C46-46FA-83C5-814D01C16694}">
      <dgm:prSet/>
      <dgm:spPr/>
      <dgm:t>
        <a:bodyPr/>
        <a:lstStyle/>
        <a:p>
          <a:endParaRPr lang="en-US"/>
        </a:p>
      </dgm:t>
    </dgm:pt>
    <dgm:pt modelId="{72208008-7487-436E-9F9F-237456E7C6C2}" type="sibTrans" cxnId="{C09395AC-9C46-46FA-83C5-814D01C16694}">
      <dgm:prSet/>
      <dgm:spPr/>
      <dgm:t>
        <a:bodyPr/>
        <a:lstStyle/>
        <a:p>
          <a:endParaRPr lang="en-US"/>
        </a:p>
      </dgm:t>
    </dgm:pt>
    <dgm:pt modelId="{D3893822-692F-4FE8-B5C8-7DB0E4635E84}">
      <dgm:prSet/>
      <dgm:spPr/>
      <dgm:t>
        <a:bodyPr/>
        <a:lstStyle/>
        <a:p>
          <a:r>
            <a:rPr lang="fr-FR"/>
            <a:t>Autres améliorations</a:t>
          </a:r>
          <a:endParaRPr lang="en-US"/>
        </a:p>
      </dgm:t>
    </dgm:pt>
    <dgm:pt modelId="{4A791C87-4A43-42CA-973D-A2C478B0A32A}" type="parTrans" cxnId="{EB9CE9D2-678A-4C10-B56B-3B43ABC3D1A0}">
      <dgm:prSet/>
      <dgm:spPr/>
      <dgm:t>
        <a:bodyPr/>
        <a:lstStyle/>
        <a:p>
          <a:endParaRPr lang="en-US"/>
        </a:p>
      </dgm:t>
    </dgm:pt>
    <dgm:pt modelId="{72E9FFA2-4001-4C80-8F6D-05E6C4C40CBE}" type="sibTrans" cxnId="{EB9CE9D2-678A-4C10-B56B-3B43ABC3D1A0}">
      <dgm:prSet/>
      <dgm:spPr/>
      <dgm:t>
        <a:bodyPr/>
        <a:lstStyle/>
        <a:p>
          <a:endParaRPr lang="en-US"/>
        </a:p>
      </dgm:t>
    </dgm:pt>
    <dgm:pt modelId="{6D594994-0E55-46C2-83F1-68A2EA9E79BE}" type="pres">
      <dgm:prSet presAssocID="{25F59B8B-4DD1-48D0-AF22-2E75F289EE18}" presName="diagram" presStyleCnt="0">
        <dgm:presLayoutVars>
          <dgm:chPref val="1"/>
          <dgm:dir/>
          <dgm:animOne val="branch"/>
          <dgm:animLvl val="lvl"/>
          <dgm:resizeHandles/>
        </dgm:presLayoutVars>
      </dgm:prSet>
      <dgm:spPr/>
    </dgm:pt>
    <dgm:pt modelId="{0E4D4371-D44D-45DF-BD71-D85705ABC7A0}" type="pres">
      <dgm:prSet presAssocID="{0478350F-D111-4BA6-BB3D-11F9A4CB45F9}" presName="root" presStyleCnt="0"/>
      <dgm:spPr/>
    </dgm:pt>
    <dgm:pt modelId="{A80F9C5D-567B-437A-90AD-AC1920609566}" type="pres">
      <dgm:prSet presAssocID="{0478350F-D111-4BA6-BB3D-11F9A4CB45F9}" presName="rootComposite" presStyleCnt="0"/>
      <dgm:spPr/>
    </dgm:pt>
    <dgm:pt modelId="{B7086E1C-091A-4FF9-B40A-C6D551892E80}" type="pres">
      <dgm:prSet presAssocID="{0478350F-D111-4BA6-BB3D-11F9A4CB45F9}" presName="rootText" presStyleLbl="node1" presStyleIdx="0" presStyleCnt="3"/>
      <dgm:spPr/>
    </dgm:pt>
    <dgm:pt modelId="{1E010845-9BFB-41D3-B5FF-776FB463A0AF}" type="pres">
      <dgm:prSet presAssocID="{0478350F-D111-4BA6-BB3D-11F9A4CB45F9}" presName="rootConnector" presStyleLbl="node1" presStyleIdx="0" presStyleCnt="3"/>
      <dgm:spPr/>
    </dgm:pt>
    <dgm:pt modelId="{51556CD9-AB45-4271-9372-7F6F14F34472}" type="pres">
      <dgm:prSet presAssocID="{0478350F-D111-4BA6-BB3D-11F9A4CB45F9}" presName="childShape" presStyleCnt="0"/>
      <dgm:spPr/>
    </dgm:pt>
    <dgm:pt modelId="{53329C58-8520-4E3B-B63B-51D52720C35B}" type="pres">
      <dgm:prSet presAssocID="{A4DD149E-E5EB-428C-9570-4B6CAED9EB19}" presName="root" presStyleCnt="0"/>
      <dgm:spPr/>
    </dgm:pt>
    <dgm:pt modelId="{0535DF2D-372C-4E76-A6C2-753B566256A0}" type="pres">
      <dgm:prSet presAssocID="{A4DD149E-E5EB-428C-9570-4B6CAED9EB19}" presName="rootComposite" presStyleCnt="0"/>
      <dgm:spPr/>
    </dgm:pt>
    <dgm:pt modelId="{7CBAA113-A9CF-441B-B2AA-8E7BD2E63537}" type="pres">
      <dgm:prSet presAssocID="{A4DD149E-E5EB-428C-9570-4B6CAED9EB19}" presName="rootText" presStyleLbl="node1" presStyleIdx="1" presStyleCnt="3"/>
      <dgm:spPr/>
    </dgm:pt>
    <dgm:pt modelId="{3E9CFD60-1FDF-45A7-9046-3A93DC517C2C}" type="pres">
      <dgm:prSet presAssocID="{A4DD149E-E5EB-428C-9570-4B6CAED9EB19}" presName="rootConnector" presStyleLbl="node1" presStyleIdx="1" presStyleCnt="3"/>
      <dgm:spPr/>
    </dgm:pt>
    <dgm:pt modelId="{5E4B4850-86E6-42CE-AFE8-E239AEBBC388}" type="pres">
      <dgm:prSet presAssocID="{A4DD149E-E5EB-428C-9570-4B6CAED9EB19}" presName="childShape" presStyleCnt="0"/>
      <dgm:spPr/>
    </dgm:pt>
    <dgm:pt modelId="{D5DD0D50-0C69-429A-B841-B33DF1E94845}" type="pres">
      <dgm:prSet presAssocID="{D3893822-692F-4FE8-B5C8-7DB0E4635E84}" presName="root" presStyleCnt="0"/>
      <dgm:spPr/>
    </dgm:pt>
    <dgm:pt modelId="{6616E085-5EAB-47F2-891B-942C2B184206}" type="pres">
      <dgm:prSet presAssocID="{D3893822-692F-4FE8-B5C8-7DB0E4635E84}" presName="rootComposite" presStyleCnt="0"/>
      <dgm:spPr/>
    </dgm:pt>
    <dgm:pt modelId="{75F27131-4CF0-498B-94FC-AED0AAB66227}" type="pres">
      <dgm:prSet presAssocID="{D3893822-692F-4FE8-B5C8-7DB0E4635E84}" presName="rootText" presStyleLbl="node1" presStyleIdx="2" presStyleCnt="3"/>
      <dgm:spPr/>
    </dgm:pt>
    <dgm:pt modelId="{A75A6E4F-63E4-4C2F-82A2-425ECE638760}" type="pres">
      <dgm:prSet presAssocID="{D3893822-692F-4FE8-B5C8-7DB0E4635E84}" presName="rootConnector" presStyleLbl="node1" presStyleIdx="2" presStyleCnt="3"/>
      <dgm:spPr/>
    </dgm:pt>
    <dgm:pt modelId="{5464964C-C090-4327-865F-8B7B45368203}" type="pres">
      <dgm:prSet presAssocID="{D3893822-692F-4FE8-B5C8-7DB0E4635E84}" presName="childShape" presStyleCnt="0"/>
      <dgm:spPr/>
    </dgm:pt>
  </dgm:ptLst>
  <dgm:cxnLst>
    <dgm:cxn modelId="{5BCD411D-CBD3-4B9D-9F6F-F83F4360302B}" type="presOf" srcId="{A4DD149E-E5EB-428C-9570-4B6CAED9EB19}" destId="{7CBAA113-A9CF-441B-B2AA-8E7BD2E63537}" srcOrd="0" destOrd="0" presId="urn:microsoft.com/office/officeart/2005/8/layout/hierarchy3"/>
    <dgm:cxn modelId="{678E2D3C-0BB4-4CBC-B8E2-99B0B805A4BD}" type="presOf" srcId="{0478350F-D111-4BA6-BB3D-11F9A4CB45F9}" destId="{B7086E1C-091A-4FF9-B40A-C6D551892E80}" srcOrd="0" destOrd="0" presId="urn:microsoft.com/office/officeart/2005/8/layout/hierarchy3"/>
    <dgm:cxn modelId="{E889D46F-0070-4E72-BB06-FF63D143500D}" type="presOf" srcId="{A4DD149E-E5EB-428C-9570-4B6CAED9EB19}" destId="{3E9CFD60-1FDF-45A7-9046-3A93DC517C2C}" srcOrd="1" destOrd="0" presId="urn:microsoft.com/office/officeart/2005/8/layout/hierarchy3"/>
    <dgm:cxn modelId="{81676473-4CBC-4CDC-B3FE-5B7ABCFEEC14}" type="presOf" srcId="{0478350F-D111-4BA6-BB3D-11F9A4CB45F9}" destId="{1E010845-9BFB-41D3-B5FF-776FB463A0AF}" srcOrd="1" destOrd="0" presId="urn:microsoft.com/office/officeart/2005/8/layout/hierarchy3"/>
    <dgm:cxn modelId="{A07F3B54-B2DE-4D87-8385-FD3693CAB1BA}" srcId="{25F59B8B-4DD1-48D0-AF22-2E75F289EE18}" destId="{0478350F-D111-4BA6-BB3D-11F9A4CB45F9}" srcOrd="0" destOrd="0" parTransId="{C71013F5-4D14-4CEC-A340-B5FCABA34508}" sibTransId="{33F89698-805A-4CBE-A20C-3A235302741D}"/>
    <dgm:cxn modelId="{A6CDD3A1-0F49-4EEB-B1F5-B227634C9AD1}" type="presOf" srcId="{D3893822-692F-4FE8-B5C8-7DB0E4635E84}" destId="{A75A6E4F-63E4-4C2F-82A2-425ECE638760}" srcOrd="1" destOrd="0" presId="urn:microsoft.com/office/officeart/2005/8/layout/hierarchy3"/>
    <dgm:cxn modelId="{A0F442A2-6AF1-493F-9371-4D96DC585975}" type="presOf" srcId="{D3893822-692F-4FE8-B5C8-7DB0E4635E84}" destId="{75F27131-4CF0-498B-94FC-AED0AAB66227}" srcOrd="0" destOrd="0" presId="urn:microsoft.com/office/officeart/2005/8/layout/hierarchy3"/>
    <dgm:cxn modelId="{C09395AC-9C46-46FA-83C5-814D01C16694}" srcId="{25F59B8B-4DD1-48D0-AF22-2E75F289EE18}" destId="{A4DD149E-E5EB-428C-9570-4B6CAED9EB19}" srcOrd="1" destOrd="0" parTransId="{1B22CC68-3CC9-4D98-9D3F-590BF2D5138E}" sibTransId="{72208008-7487-436E-9F9F-237456E7C6C2}"/>
    <dgm:cxn modelId="{E3CF58B8-6DCB-4537-AD85-AE048042AEAD}" type="presOf" srcId="{25F59B8B-4DD1-48D0-AF22-2E75F289EE18}" destId="{6D594994-0E55-46C2-83F1-68A2EA9E79BE}" srcOrd="0" destOrd="0" presId="urn:microsoft.com/office/officeart/2005/8/layout/hierarchy3"/>
    <dgm:cxn modelId="{EB9CE9D2-678A-4C10-B56B-3B43ABC3D1A0}" srcId="{25F59B8B-4DD1-48D0-AF22-2E75F289EE18}" destId="{D3893822-692F-4FE8-B5C8-7DB0E4635E84}" srcOrd="2" destOrd="0" parTransId="{4A791C87-4A43-42CA-973D-A2C478B0A32A}" sibTransId="{72E9FFA2-4001-4C80-8F6D-05E6C4C40CBE}"/>
    <dgm:cxn modelId="{DCA28F86-29CC-438A-AC8C-B0C18FA43851}" type="presParOf" srcId="{6D594994-0E55-46C2-83F1-68A2EA9E79BE}" destId="{0E4D4371-D44D-45DF-BD71-D85705ABC7A0}" srcOrd="0" destOrd="0" presId="urn:microsoft.com/office/officeart/2005/8/layout/hierarchy3"/>
    <dgm:cxn modelId="{373A5002-63A3-4F59-BC2D-8CA5071602B7}" type="presParOf" srcId="{0E4D4371-D44D-45DF-BD71-D85705ABC7A0}" destId="{A80F9C5D-567B-437A-90AD-AC1920609566}" srcOrd="0" destOrd="0" presId="urn:microsoft.com/office/officeart/2005/8/layout/hierarchy3"/>
    <dgm:cxn modelId="{4DCEF73C-00E6-4C89-98C4-F1E2526A7770}" type="presParOf" srcId="{A80F9C5D-567B-437A-90AD-AC1920609566}" destId="{B7086E1C-091A-4FF9-B40A-C6D551892E80}" srcOrd="0" destOrd="0" presId="urn:microsoft.com/office/officeart/2005/8/layout/hierarchy3"/>
    <dgm:cxn modelId="{0943CDEE-9A71-498F-9556-5F37564FE374}" type="presParOf" srcId="{A80F9C5D-567B-437A-90AD-AC1920609566}" destId="{1E010845-9BFB-41D3-B5FF-776FB463A0AF}" srcOrd="1" destOrd="0" presId="urn:microsoft.com/office/officeart/2005/8/layout/hierarchy3"/>
    <dgm:cxn modelId="{C10600DE-EF84-4EF5-B29F-45D66BA4521A}" type="presParOf" srcId="{0E4D4371-D44D-45DF-BD71-D85705ABC7A0}" destId="{51556CD9-AB45-4271-9372-7F6F14F34472}" srcOrd="1" destOrd="0" presId="urn:microsoft.com/office/officeart/2005/8/layout/hierarchy3"/>
    <dgm:cxn modelId="{F34DC378-8CB7-4EE6-86C9-5B44CB6BB95F}" type="presParOf" srcId="{6D594994-0E55-46C2-83F1-68A2EA9E79BE}" destId="{53329C58-8520-4E3B-B63B-51D52720C35B}" srcOrd="1" destOrd="0" presId="urn:microsoft.com/office/officeart/2005/8/layout/hierarchy3"/>
    <dgm:cxn modelId="{CE83D13B-6457-4FBB-9972-D85C7C3FA8A6}" type="presParOf" srcId="{53329C58-8520-4E3B-B63B-51D52720C35B}" destId="{0535DF2D-372C-4E76-A6C2-753B566256A0}" srcOrd="0" destOrd="0" presId="urn:microsoft.com/office/officeart/2005/8/layout/hierarchy3"/>
    <dgm:cxn modelId="{BA6262B0-5F84-462B-953B-DB06DFA85F15}" type="presParOf" srcId="{0535DF2D-372C-4E76-A6C2-753B566256A0}" destId="{7CBAA113-A9CF-441B-B2AA-8E7BD2E63537}" srcOrd="0" destOrd="0" presId="urn:microsoft.com/office/officeart/2005/8/layout/hierarchy3"/>
    <dgm:cxn modelId="{6B476F0B-7077-4337-B033-8996F9CA8EEC}" type="presParOf" srcId="{0535DF2D-372C-4E76-A6C2-753B566256A0}" destId="{3E9CFD60-1FDF-45A7-9046-3A93DC517C2C}" srcOrd="1" destOrd="0" presId="urn:microsoft.com/office/officeart/2005/8/layout/hierarchy3"/>
    <dgm:cxn modelId="{3D9C3673-88A7-4A51-9871-03A6E89C5E0D}" type="presParOf" srcId="{53329C58-8520-4E3B-B63B-51D52720C35B}" destId="{5E4B4850-86E6-42CE-AFE8-E239AEBBC388}" srcOrd="1" destOrd="0" presId="urn:microsoft.com/office/officeart/2005/8/layout/hierarchy3"/>
    <dgm:cxn modelId="{BDF6FAE4-78CB-4B24-8AA8-B49DF1938894}" type="presParOf" srcId="{6D594994-0E55-46C2-83F1-68A2EA9E79BE}" destId="{D5DD0D50-0C69-429A-B841-B33DF1E94845}" srcOrd="2" destOrd="0" presId="urn:microsoft.com/office/officeart/2005/8/layout/hierarchy3"/>
    <dgm:cxn modelId="{56859C0D-A6AD-4D93-9CD9-1646DCA8EE54}" type="presParOf" srcId="{D5DD0D50-0C69-429A-B841-B33DF1E94845}" destId="{6616E085-5EAB-47F2-891B-942C2B184206}" srcOrd="0" destOrd="0" presId="urn:microsoft.com/office/officeart/2005/8/layout/hierarchy3"/>
    <dgm:cxn modelId="{3D14C176-3664-4BF1-8767-241A53ECFE2D}" type="presParOf" srcId="{6616E085-5EAB-47F2-891B-942C2B184206}" destId="{75F27131-4CF0-498B-94FC-AED0AAB66227}" srcOrd="0" destOrd="0" presId="urn:microsoft.com/office/officeart/2005/8/layout/hierarchy3"/>
    <dgm:cxn modelId="{D0892B46-8D7C-4509-B5F2-ED3B2B504392}" type="presParOf" srcId="{6616E085-5EAB-47F2-891B-942C2B184206}" destId="{A75A6E4F-63E4-4C2F-82A2-425ECE638760}" srcOrd="1" destOrd="0" presId="urn:microsoft.com/office/officeart/2005/8/layout/hierarchy3"/>
    <dgm:cxn modelId="{C48A7D40-3EA4-482E-B048-3CFB1DE22AD9}" type="presParOf" srcId="{D5DD0D50-0C69-429A-B841-B33DF1E94845}" destId="{5464964C-C090-4327-865F-8B7B45368203}"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ABD580-F6D0-4168-9DA9-8714E97DDC7B}"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FC4522EA-D6C7-4313-9236-E2C58B2DDD76}">
      <dgm:prSet/>
      <dgm:spPr/>
      <dgm:t>
        <a:bodyPr/>
        <a:lstStyle/>
        <a:p>
          <a:r>
            <a:rPr lang="fr-FR"/>
            <a:t>Projet intéressant </a:t>
          </a:r>
          <a:endParaRPr lang="en-US"/>
        </a:p>
      </dgm:t>
    </dgm:pt>
    <dgm:pt modelId="{B31CF59E-D3A9-46CA-A378-3C52272327BB}" type="parTrans" cxnId="{A1CBDFCE-FBB5-4B5D-AC82-C1E0A003D2DB}">
      <dgm:prSet/>
      <dgm:spPr/>
      <dgm:t>
        <a:bodyPr/>
        <a:lstStyle/>
        <a:p>
          <a:endParaRPr lang="en-US"/>
        </a:p>
      </dgm:t>
    </dgm:pt>
    <dgm:pt modelId="{80E94544-8C91-4D73-8A82-99B30A88314B}" type="sibTrans" cxnId="{A1CBDFCE-FBB5-4B5D-AC82-C1E0A003D2DB}">
      <dgm:prSet/>
      <dgm:spPr/>
      <dgm:t>
        <a:bodyPr/>
        <a:lstStyle/>
        <a:p>
          <a:endParaRPr lang="en-US"/>
        </a:p>
      </dgm:t>
    </dgm:pt>
    <dgm:pt modelId="{C487A6AE-9841-4BDC-924B-13B6B1F04707}">
      <dgm:prSet/>
      <dgm:spPr/>
      <dgm:t>
        <a:bodyPr/>
        <a:lstStyle/>
        <a:p>
          <a:r>
            <a:rPr lang="fr-FR"/>
            <a:t>Projet compliqué </a:t>
          </a:r>
          <a:endParaRPr lang="en-US"/>
        </a:p>
      </dgm:t>
    </dgm:pt>
    <dgm:pt modelId="{EA34E527-DD47-45FA-B022-791A81472FD3}" type="parTrans" cxnId="{A12A43B8-3C39-49C4-BDAF-68EE7574104C}">
      <dgm:prSet/>
      <dgm:spPr/>
      <dgm:t>
        <a:bodyPr/>
        <a:lstStyle/>
        <a:p>
          <a:endParaRPr lang="en-US"/>
        </a:p>
      </dgm:t>
    </dgm:pt>
    <dgm:pt modelId="{DDF15D96-1E0C-4AF0-A35D-090B91CAF4A6}" type="sibTrans" cxnId="{A12A43B8-3C39-49C4-BDAF-68EE7574104C}">
      <dgm:prSet/>
      <dgm:spPr/>
      <dgm:t>
        <a:bodyPr/>
        <a:lstStyle/>
        <a:p>
          <a:endParaRPr lang="en-US"/>
        </a:p>
      </dgm:t>
    </dgm:pt>
    <dgm:pt modelId="{E31AE078-2A65-4D67-A126-A565779DAB0F}" type="pres">
      <dgm:prSet presAssocID="{81ABD580-F6D0-4168-9DA9-8714E97DDC7B}" presName="root" presStyleCnt="0">
        <dgm:presLayoutVars>
          <dgm:dir/>
          <dgm:resizeHandles val="exact"/>
        </dgm:presLayoutVars>
      </dgm:prSet>
      <dgm:spPr/>
    </dgm:pt>
    <dgm:pt modelId="{39D9F0A8-9215-4944-BB15-400882EDC0A5}" type="pres">
      <dgm:prSet presAssocID="{FC4522EA-D6C7-4313-9236-E2C58B2DDD76}" presName="compNode" presStyleCnt="0"/>
      <dgm:spPr/>
    </dgm:pt>
    <dgm:pt modelId="{6EED30CE-61AF-47FE-97CA-1045B64C7A3E}" type="pres">
      <dgm:prSet presAssocID="{FC4522EA-D6C7-4313-9236-E2C58B2DDD7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mpoule"/>
        </a:ext>
      </dgm:extLst>
    </dgm:pt>
    <dgm:pt modelId="{BC149107-F565-4CBD-ACA9-023D99377367}" type="pres">
      <dgm:prSet presAssocID="{FC4522EA-D6C7-4313-9236-E2C58B2DDD76}" presName="spaceRect" presStyleCnt="0"/>
      <dgm:spPr/>
    </dgm:pt>
    <dgm:pt modelId="{499519FE-2FF4-40F8-86F9-0E5F59E80FD7}" type="pres">
      <dgm:prSet presAssocID="{FC4522EA-D6C7-4313-9236-E2C58B2DDD76}" presName="textRect" presStyleLbl="revTx" presStyleIdx="0" presStyleCnt="2">
        <dgm:presLayoutVars>
          <dgm:chMax val="1"/>
          <dgm:chPref val="1"/>
        </dgm:presLayoutVars>
      </dgm:prSet>
      <dgm:spPr/>
    </dgm:pt>
    <dgm:pt modelId="{8F186849-3A99-44AD-8229-4E8A399F2020}" type="pres">
      <dgm:prSet presAssocID="{80E94544-8C91-4D73-8A82-99B30A88314B}" presName="sibTrans" presStyleCnt="0"/>
      <dgm:spPr/>
    </dgm:pt>
    <dgm:pt modelId="{2019D174-5149-4487-8309-1E46565AB46B}" type="pres">
      <dgm:prSet presAssocID="{C487A6AE-9841-4BDC-924B-13B6B1F04707}" presName="compNode" presStyleCnt="0"/>
      <dgm:spPr/>
    </dgm:pt>
    <dgm:pt modelId="{BD97D2EA-FA14-4A68-917B-D0D8F1B97F10}" type="pres">
      <dgm:prSet presAssocID="{C487A6AE-9841-4BDC-924B-13B6B1F0470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ngrenages"/>
        </a:ext>
      </dgm:extLst>
    </dgm:pt>
    <dgm:pt modelId="{555FD9F5-EA61-4E96-A701-6A17D9437E93}" type="pres">
      <dgm:prSet presAssocID="{C487A6AE-9841-4BDC-924B-13B6B1F04707}" presName="spaceRect" presStyleCnt="0"/>
      <dgm:spPr/>
    </dgm:pt>
    <dgm:pt modelId="{E3A95CDF-3DC0-4B2C-9B1B-901B0D6B467A}" type="pres">
      <dgm:prSet presAssocID="{C487A6AE-9841-4BDC-924B-13B6B1F04707}" presName="textRect" presStyleLbl="revTx" presStyleIdx="1" presStyleCnt="2">
        <dgm:presLayoutVars>
          <dgm:chMax val="1"/>
          <dgm:chPref val="1"/>
        </dgm:presLayoutVars>
      </dgm:prSet>
      <dgm:spPr/>
    </dgm:pt>
  </dgm:ptLst>
  <dgm:cxnLst>
    <dgm:cxn modelId="{0388DD90-9B39-433A-9DB2-66E0F72D205B}" type="presOf" srcId="{C487A6AE-9841-4BDC-924B-13B6B1F04707}" destId="{E3A95CDF-3DC0-4B2C-9B1B-901B0D6B467A}" srcOrd="0" destOrd="0" presId="urn:microsoft.com/office/officeart/2018/2/layout/IconLabelList"/>
    <dgm:cxn modelId="{A12A43B8-3C39-49C4-BDAF-68EE7574104C}" srcId="{81ABD580-F6D0-4168-9DA9-8714E97DDC7B}" destId="{C487A6AE-9841-4BDC-924B-13B6B1F04707}" srcOrd="1" destOrd="0" parTransId="{EA34E527-DD47-45FA-B022-791A81472FD3}" sibTransId="{DDF15D96-1E0C-4AF0-A35D-090B91CAF4A6}"/>
    <dgm:cxn modelId="{A1CBDFCE-FBB5-4B5D-AC82-C1E0A003D2DB}" srcId="{81ABD580-F6D0-4168-9DA9-8714E97DDC7B}" destId="{FC4522EA-D6C7-4313-9236-E2C58B2DDD76}" srcOrd="0" destOrd="0" parTransId="{B31CF59E-D3A9-46CA-A378-3C52272327BB}" sibTransId="{80E94544-8C91-4D73-8A82-99B30A88314B}"/>
    <dgm:cxn modelId="{98E9F4EB-1318-4D5E-95C4-DB1DC14CB228}" type="presOf" srcId="{FC4522EA-D6C7-4313-9236-E2C58B2DDD76}" destId="{499519FE-2FF4-40F8-86F9-0E5F59E80FD7}" srcOrd="0" destOrd="0" presId="urn:microsoft.com/office/officeart/2018/2/layout/IconLabelList"/>
    <dgm:cxn modelId="{A04AE7F2-34BE-4853-A716-A644E84A318D}" type="presOf" srcId="{81ABD580-F6D0-4168-9DA9-8714E97DDC7B}" destId="{E31AE078-2A65-4D67-A126-A565779DAB0F}" srcOrd="0" destOrd="0" presId="urn:microsoft.com/office/officeart/2018/2/layout/IconLabelList"/>
    <dgm:cxn modelId="{8E678A89-B3CD-4A90-BF2A-B79336782FA0}" type="presParOf" srcId="{E31AE078-2A65-4D67-A126-A565779DAB0F}" destId="{39D9F0A8-9215-4944-BB15-400882EDC0A5}" srcOrd="0" destOrd="0" presId="urn:microsoft.com/office/officeart/2018/2/layout/IconLabelList"/>
    <dgm:cxn modelId="{E5C25835-7CEE-43F9-BDB6-6AA9D4BFE5BB}" type="presParOf" srcId="{39D9F0A8-9215-4944-BB15-400882EDC0A5}" destId="{6EED30CE-61AF-47FE-97CA-1045B64C7A3E}" srcOrd="0" destOrd="0" presId="urn:microsoft.com/office/officeart/2018/2/layout/IconLabelList"/>
    <dgm:cxn modelId="{A3091453-9152-4017-88FD-C14FCABAD1B4}" type="presParOf" srcId="{39D9F0A8-9215-4944-BB15-400882EDC0A5}" destId="{BC149107-F565-4CBD-ACA9-023D99377367}" srcOrd="1" destOrd="0" presId="urn:microsoft.com/office/officeart/2018/2/layout/IconLabelList"/>
    <dgm:cxn modelId="{BFCD2ABE-DC2A-4E87-931C-B76E4148DF9B}" type="presParOf" srcId="{39D9F0A8-9215-4944-BB15-400882EDC0A5}" destId="{499519FE-2FF4-40F8-86F9-0E5F59E80FD7}" srcOrd="2" destOrd="0" presId="urn:microsoft.com/office/officeart/2018/2/layout/IconLabelList"/>
    <dgm:cxn modelId="{C407BD89-00B9-4D44-A9F9-3DD0AC7A3D68}" type="presParOf" srcId="{E31AE078-2A65-4D67-A126-A565779DAB0F}" destId="{8F186849-3A99-44AD-8229-4E8A399F2020}" srcOrd="1" destOrd="0" presId="urn:microsoft.com/office/officeart/2018/2/layout/IconLabelList"/>
    <dgm:cxn modelId="{F62E0576-0199-4D44-AF82-537EF50F2D08}" type="presParOf" srcId="{E31AE078-2A65-4D67-A126-A565779DAB0F}" destId="{2019D174-5149-4487-8309-1E46565AB46B}" srcOrd="2" destOrd="0" presId="urn:microsoft.com/office/officeart/2018/2/layout/IconLabelList"/>
    <dgm:cxn modelId="{F843F50A-1D59-4BD9-AE49-FB2818F472D4}" type="presParOf" srcId="{2019D174-5149-4487-8309-1E46565AB46B}" destId="{BD97D2EA-FA14-4A68-917B-D0D8F1B97F10}" srcOrd="0" destOrd="0" presId="urn:microsoft.com/office/officeart/2018/2/layout/IconLabelList"/>
    <dgm:cxn modelId="{E86CA91E-5D5B-452C-9B62-6007D966166E}" type="presParOf" srcId="{2019D174-5149-4487-8309-1E46565AB46B}" destId="{555FD9F5-EA61-4E96-A701-6A17D9437E93}" srcOrd="1" destOrd="0" presId="urn:microsoft.com/office/officeart/2018/2/layout/IconLabelList"/>
    <dgm:cxn modelId="{2197CCCD-0136-4266-B835-9FDA9D5F0617}" type="presParOf" srcId="{2019D174-5149-4487-8309-1E46565AB46B}" destId="{E3A95CDF-3DC0-4B2C-9B1B-901B0D6B467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B14F8C-AB84-4A2A-BA4B-7BB1E6BE5B4D}">
      <dsp:nvSpPr>
        <dsp:cNvPr id="0" name=""/>
        <dsp:cNvSpPr/>
      </dsp:nvSpPr>
      <dsp:spPr>
        <a:xfrm>
          <a:off x="0" y="231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AEE960-F374-4D10-A45F-86780F23CC97}">
      <dsp:nvSpPr>
        <dsp:cNvPr id="0" name=""/>
        <dsp:cNvSpPr/>
      </dsp:nvSpPr>
      <dsp:spPr>
        <a:xfrm>
          <a:off x="355657" y="266858"/>
          <a:ext cx="646650" cy="6466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8059A5-7828-4380-A2FC-DC1A8E5CD20D}">
      <dsp:nvSpPr>
        <dsp:cNvPr id="0" name=""/>
        <dsp:cNvSpPr/>
      </dsp:nvSpPr>
      <dsp:spPr>
        <a:xfrm>
          <a:off x="1357965" y="231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77900">
            <a:lnSpc>
              <a:spcPct val="90000"/>
            </a:lnSpc>
            <a:spcBef>
              <a:spcPct val="0"/>
            </a:spcBef>
            <a:spcAft>
              <a:spcPct val="35000"/>
            </a:spcAft>
            <a:buNone/>
          </a:pPr>
          <a:r>
            <a:rPr lang="fr-FR" sz="2200" kern="1200"/>
            <a:t>Etape 1 : Phase d'identification des besoins</a:t>
          </a:r>
          <a:endParaRPr lang="en-US" sz="2200" kern="1200"/>
        </a:p>
      </dsp:txBody>
      <dsp:txXfrm>
        <a:off x="1357965" y="2319"/>
        <a:ext cx="4887299" cy="1175727"/>
      </dsp:txXfrm>
    </dsp:sp>
    <dsp:sp modelId="{05BE5580-927D-4905-A6BE-B4E63C51B481}">
      <dsp:nvSpPr>
        <dsp:cNvPr id="0" name=""/>
        <dsp:cNvSpPr/>
      </dsp:nvSpPr>
      <dsp:spPr>
        <a:xfrm>
          <a:off x="0" y="147197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260B56-6F3F-417D-B7EF-C2FE03B41B80}">
      <dsp:nvSpPr>
        <dsp:cNvPr id="0" name=""/>
        <dsp:cNvSpPr/>
      </dsp:nvSpPr>
      <dsp:spPr>
        <a:xfrm>
          <a:off x="355657" y="1736518"/>
          <a:ext cx="646650" cy="6466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1BB707-462B-48DE-ADE6-1D442137C270}">
      <dsp:nvSpPr>
        <dsp:cNvPr id="0" name=""/>
        <dsp:cNvSpPr/>
      </dsp:nvSpPr>
      <dsp:spPr>
        <a:xfrm>
          <a:off x="1357965" y="147197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77900">
            <a:lnSpc>
              <a:spcPct val="90000"/>
            </a:lnSpc>
            <a:spcBef>
              <a:spcPct val="0"/>
            </a:spcBef>
            <a:spcAft>
              <a:spcPct val="35000"/>
            </a:spcAft>
            <a:buNone/>
          </a:pPr>
          <a:r>
            <a:rPr lang="fr-FR" sz="2200" kern="1200"/>
            <a:t>Etape 2: Analyse des données</a:t>
          </a:r>
          <a:endParaRPr lang="en-US" sz="2200" kern="1200"/>
        </a:p>
      </dsp:txBody>
      <dsp:txXfrm>
        <a:off x="1357965" y="1471979"/>
        <a:ext cx="4887299" cy="1175727"/>
      </dsp:txXfrm>
    </dsp:sp>
    <dsp:sp modelId="{4C3FC7F2-033A-4539-AAC9-40C7A83FA6B6}">
      <dsp:nvSpPr>
        <dsp:cNvPr id="0" name=""/>
        <dsp:cNvSpPr/>
      </dsp:nvSpPr>
      <dsp:spPr>
        <a:xfrm>
          <a:off x="0" y="294163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A3ADDF-31CA-4DA5-A00F-73EF94ACB4DE}">
      <dsp:nvSpPr>
        <dsp:cNvPr id="0" name=""/>
        <dsp:cNvSpPr/>
      </dsp:nvSpPr>
      <dsp:spPr>
        <a:xfrm>
          <a:off x="355657" y="3206178"/>
          <a:ext cx="646650" cy="6466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898535-999F-4F4B-BE40-90C613BD157B}">
      <dsp:nvSpPr>
        <dsp:cNvPr id="0" name=""/>
        <dsp:cNvSpPr/>
      </dsp:nvSpPr>
      <dsp:spPr>
        <a:xfrm>
          <a:off x="1357965" y="294163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77900">
            <a:lnSpc>
              <a:spcPct val="90000"/>
            </a:lnSpc>
            <a:spcBef>
              <a:spcPct val="0"/>
            </a:spcBef>
            <a:spcAft>
              <a:spcPct val="35000"/>
            </a:spcAft>
            <a:buNone/>
          </a:pPr>
          <a:r>
            <a:rPr lang="fr-FR" sz="2200" kern="1200"/>
            <a:t>Etape 3 : Apprentissage Application Web </a:t>
          </a:r>
          <a:endParaRPr lang="en-US" sz="2200" kern="1200"/>
        </a:p>
      </dsp:txBody>
      <dsp:txXfrm>
        <a:off x="1357965" y="2941639"/>
        <a:ext cx="4887299" cy="1175727"/>
      </dsp:txXfrm>
    </dsp:sp>
    <dsp:sp modelId="{59A98EC5-A5A4-470B-A196-8EFEFF0EADB0}">
      <dsp:nvSpPr>
        <dsp:cNvPr id="0" name=""/>
        <dsp:cNvSpPr/>
      </dsp:nvSpPr>
      <dsp:spPr>
        <a:xfrm>
          <a:off x="0" y="441129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1D382C-04B7-4CED-BC4B-2D9A8F683D5D}">
      <dsp:nvSpPr>
        <dsp:cNvPr id="0" name=""/>
        <dsp:cNvSpPr/>
      </dsp:nvSpPr>
      <dsp:spPr>
        <a:xfrm>
          <a:off x="355657" y="4675838"/>
          <a:ext cx="646650" cy="6466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0479D2-9EFB-4E24-A463-AAA43D594A57}">
      <dsp:nvSpPr>
        <dsp:cNvPr id="0" name=""/>
        <dsp:cNvSpPr/>
      </dsp:nvSpPr>
      <dsp:spPr>
        <a:xfrm>
          <a:off x="1357965" y="441129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77900">
            <a:lnSpc>
              <a:spcPct val="90000"/>
            </a:lnSpc>
            <a:spcBef>
              <a:spcPct val="0"/>
            </a:spcBef>
            <a:spcAft>
              <a:spcPct val="35000"/>
            </a:spcAft>
            <a:buNone/>
          </a:pPr>
          <a:r>
            <a:rPr lang="fr-FR" sz="2200" kern="1200"/>
            <a:t>Etape 4 : Création de l'application Web </a:t>
          </a:r>
          <a:endParaRPr lang="en-US" sz="2200" kern="1200"/>
        </a:p>
      </dsp:txBody>
      <dsp:txXfrm>
        <a:off x="1357965" y="4411299"/>
        <a:ext cx="4887299" cy="11757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086E1C-091A-4FF9-B40A-C6D551892E80}">
      <dsp:nvSpPr>
        <dsp:cNvPr id="0" name=""/>
        <dsp:cNvSpPr/>
      </dsp:nvSpPr>
      <dsp:spPr>
        <a:xfrm>
          <a:off x="1283" y="1223507"/>
          <a:ext cx="3003723" cy="150186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fr-FR" sz="3100" kern="1200"/>
            <a:t>Amélioration importante </a:t>
          </a:r>
          <a:endParaRPr lang="en-US" sz="3100" kern="1200"/>
        </a:p>
      </dsp:txBody>
      <dsp:txXfrm>
        <a:off x="45271" y="1267495"/>
        <a:ext cx="2915747" cy="1413885"/>
      </dsp:txXfrm>
    </dsp:sp>
    <dsp:sp modelId="{7CBAA113-A9CF-441B-B2AA-8E7BD2E63537}">
      <dsp:nvSpPr>
        <dsp:cNvPr id="0" name=""/>
        <dsp:cNvSpPr/>
      </dsp:nvSpPr>
      <dsp:spPr>
        <a:xfrm>
          <a:off x="3755938" y="1223507"/>
          <a:ext cx="3003723" cy="1501861"/>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fr-FR" sz="3100" kern="1200"/>
            <a:t>Amélioration des visualisations</a:t>
          </a:r>
          <a:endParaRPr lang="en-US" sz="3100" kern="1200"/>
        </a:p>
      </dsp:txBody>
      <dsp:txXfrm>
        <a:off x="3799926" y="1267495"/>
        <a:ext cx="2915747" cy="1413885"/>
      </dsp:txXfrm>
    </dsp:sp>
    <dsp:sp modelId="{75F27131-4CF0-498B-94FC-AED0AAB66227}">
      <dsp:nvSpPr>
        <dsp:cNvPr id="0" name=""/>
        <dsp:cNvSpPr/>
      </dsp:nvSpPr>
      <dsp:spPr>
        <a:xfrm>
          <a:off x="7510592" y="1223507"/>
          <a:ext cx="3003723" cy="1501861"/>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fr-FR" sz="3100" kern="1200"/>
            <a:t>Autres améliorations</a:t>
          </a:r>
          <a:endParaRPr lang="en-US" sz="3100" kern="1200"/>
        </a:p>
      </dsp:txBody>
      <dsp:txXfrm>
        <a:off x="7554580" y="1267495"/>
        <a:ext cx="2915747" cy="14138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ED30CE-61AF-47FE-97CA-1045B64C7A3E}">
      <dsp:nvSpPr>
        <dsp:cNvPr id="0" name=""/>
        <dsp:cNvSpPr/>
      </dsp:nvSpPr>
      <dsp:spPr>
        <a:xfrm>
          <a:off x="1747800" y="407356"/>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9519FE-2FF4-40F8-86F9-0E5F59E80FD7}">
      <dsp:nvSpPr>
        <dsp:cNvPr id="0" name=""/>
        <dsp:cNvSpPr/>
      </dsp:nvSpPr>
      <dsp:spPr>
        <a:xfrm>
          <a:off x="559800" y="282151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00250">
            <a:lnSpc>
              <a:spcPct val="90000"/>
            </a:lnSpc>
            <a:spcBef>
              <a:spcPct val="0"/>
            </a:spcBef>
            <a:spcAft>
              <a:spcPct val="35000"/>
            </a:spcAft>
            <a:buNone/>
          </a:pPr>
          <a:r>
            <a:rPr lang="fr-FR" sz="4500" kern="1200"/>
            <a:t>Projet intéressant </a:t>
          </a:r>
          <a:endParaRPr lang="en-US" sz="4500" kern="1200"/>
        </a:p>
      </dsp:txBody>
      <dsp:txXfrm>
        <a:off x="559800" y="2821519"/>
        <a:ext cx="4320000" cy="720000"/>
      </dsp:txXfrm>
    </dsp:sp>
    <dsp:sp modelId="{BD97D2EA-FA14-4A68-917B-D0D8F1B97F10}">
      <dsp:nvSpPr>
        <dsp:cNvPr id="0" name=""/>
        <dsp:cNvSpPr/>
      </dsp:nvSpPr>
      <dsp:spPr>
        <a:xfrm>
          <a:off x="6823800" y="407356"/>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A95CDF-3DC0-4B2C-9B1B-901B0D6B467A}">
      <dsp:nvSpPr>
        <dsp:cNvPr id="0" name=""/>
        <dsp:cNvSpPr/>
      </dsp:nvSpPr>
      <dsp:spPr>
        <a:xfrm>
          <a:off x="5635800" y="282151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00250">
            <a:lnSpc>
              <a:spcPct val="90000"/>
            </a:lnSpc>
            <a:spcBef>
              <a:spcPct val="0"/>
            </a:spcBef>
            <a:spcAft>
              <a:spcPct val="35000"/>
            </a:spcAft>
            <a:buNone/>
          </a:pPr>
          <a:r>
            <a:rPr lang="fr-FR" sz="4500" kern="1200"/>
            <a:t>Projet compliqué </a:t>
          </a:r>
          <a:endParaRPr lang="en-US" sz="4500" kern="1200"/>
        </a:p>
      </dsp:txBody>
      <dsp:txXfrm>
        <a:off x="5635800" y="2821519"/>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D47224-5EB7-20B6-4956-D239DD8F4C5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04FD681-469B-95E9-83B8-815744932A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7A7F7B7F-679C-578A-D080-48DBE5D109B0}"/>
              </a:ext>
            </a:extLst>
          </p:cNvPr>
          <p:cNvSpPr>
            <a:spLocks noGrp="1"/>
          </p:cNvSpPr>
          <p:nvPr>
            <p:ph type="dt" sz="half" idx="10"/>
          </p:nvPr>
        </p:nvSpPr>
        <p:spPr/>
        <p:txBody>
          <a:bodyPr/>
          <a:lstStyle/>
          <a:p>
            <a:fld id="{551265C3-A50E-8449-816B-B8181529C81D}" type="datetimeFigureOut">
              <a:rPr lang="fr-FR" smtClean="0"/>
              <a:t>31/03/2023</a:t>
            </a:fld>
            <a:endParaRPr lang="fr-FR"/>
          </a:p>
        </p:txBody>
      </p:sp>
      <p:sp>
        <p:nvSpPr>
          <p:cNvPr id="5" name="Espace réservé du pied de page 4">
            <a:extLst>
              <a:ext uri="{FF2B5EF4-FFF2-40B4-BE49-F238E27FC236}">
                <a16:creationId xmlns:a16="http://schemas.microsoft.com/office/drawing/2014/main" id="{24B69FE0-A108-BBA1-AA26-78508E2A319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3801E03-E45B-1BB4-6108-EC237DBF4700}"/>
              </a:ext>
            </a:extLst>
          </p:cNvPr>
          <p:cNvSpPr>
            <a:spLocks noGrp="1"/>
          </p:cNvSpPr>
          <p:nvPr>
            <p:ph type="sldNum" sz="quarter" idx="12"/>
          </p:nvPr>
        </p:nvSpPr>
        <p:spPr/>
        <p:txBody>
          <a:bodyPr/>
          <a:lstStyle/>
          <a:p>
            <a:fld id="{90D154DE-A1AA-954F-8C01-07ADED4975BA}" type="slidenum">
              <a:rPr lang="fr-FR" smtClean="0"/>
              <a:t>‹N°›</a:t>
            </a:fld>
            <a:endParaRPr lang="fr-FR"/>
          </a:p>
        </p:txBody>
      </p:sp>
    </p:spTree>
    <p:extLst>
      <p:ext uri="{BB962C8B-B14F-4D97-AF65-F5344CB8AC3E}">
        <p14:creationId xmlns:p14="http://schemas.microsoft.com/office/powerpoint/2010/main" val="1592096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139536-AFA8-703C-3A0B-5553E05877C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670F45F-E362-92DA-D459-856F4C9DD2E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A77938D-E078-9F14-420E-035AE322A1B8}"/>
              </a:ext>
            </a:extLst>
          </p:cNvPr>
          <p:cNvSpPr>
            <a:spLocks noGrp="1"/>
          </p:cNvSpPr>
          <p:nvPr>
            <p:ph type="dt" sz="half" idx="10"/>
          </p:nvPr>
        </p:nvSpPr>
        <p:spPr/>
        <p:txBody>
          <a:bodyPr/>
          <a:lstStyle/>
          <a:p>
            <a:fld id="{551265C3-A50E-8449-816B-B8181529C81D}" type="datetimeFigureOut">
              <a:rPr lang="fr-FR" smtClean="0"/>
              <a:t>31/03/2023</a:t>
            </a:fld>
            <a:endParaRPr lang="fr-FR"/>
          </a:p>
        </p:txBody>
      </p:sp>
      <p:sp>
        <p:nvSpPr>
          <p:cNvPr id="5" name="Espace réservé du pied de page 4">
            <a:extLst>
              <a:ext uri="{FF2B5EF4-FFF2-40B4-BE49-F238E27FC236}">
                <a16:creationId xmlns:a16="http://schemas.microsoft.com/office/drawing/2014/main" id="{7784856A-0DDD-2044-9183-BCEA2302057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AC23A47-85D4-F250-6ED6-79B81EE7D52A}"/>
              </a:ext>
            </a:extLst>
          </p:cNvPr>
          <p:cNvSpPr>
            <a:spLocks noGrp="1"/>
          </p:cNvSpPr>
          <p:nvPr>
            <p:ph type="sldNum" sz="quarter" idx="12"/>
          </p:nvPr>
        </p:nvSpPr>
        <p:spPr/>
        <p:txBody>
          <a:bodyPr/>
          <a:lstStyle/>
          <a:p>
            <a:fld id="{90D154DE-A1AA-954F-8C01-07ADED4975BA}" type="slidenum">
              <a:rPr lang="fr-FR" smtClean="0"/>
              <a:t>‹N°›</a:t>
            </a:fld>
            <a:endParaRPr lang="fr-FR"/>
          </a:p>
        </p:txBody>
      </p:sp>
    </p:spTree>
    <p:extLst>
      <p:ext uri="{BB962C8B-B14F-4D97-AF65-F5344CB8AC3E}">
        <p14:creationId xmlns:p14="http://schemas.microsoft.com/office/powerpoint/2010/main" val="719741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461CC00-CE4A-C086-517C-09DD02BDC26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6DAF4D62-0966-DC06-0171-5605ED1AC15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C524423-C035-6FA1-2EAF-B1BB3B9DABF2}"/>
              </a:ext>
            </a:extLst>
          </p:cNvPr>
          <p:cNvSpPr>
            <a:spLocks noGrp="1"/>
          </p:cNvSpPr>
          <p:nvPr>
            <p:ph type="dt" sz="half" idx="10"/>
          </p:nvPr>
        </p:nvSpPr>
        <p:spPr/>
        <p:txBody>
          <a:bodyPr/>
          <a:lstStyle/>
          <a:p>
            <a:fld id="{551265C3-A50E-8449-816B-B8181529C81D}" type="datetimeFigureOut">
              <a:rPr lang="fr-FR" smtClean="0"/>
              <a:t>31/03/2023</a:t>
            </a:fld>
            <a:endParaRPr lang="fr-FR"/>
          </a:p>
        </p:txBody>
      </p:sp>
      <p:sp>
        <p:nvSpPr>
          <p:cNvPr id="5" name="Espace réservé du pied de page 4">
            <a:extLst>
              <a:ext uri="{FF2B5EF4-FFF2-40B4-BE49-F238E27FC236}">
                <a16:creationId xmlns:a16="http://schemas.microsoft.com/office/drawing/2014/main" id="{A76B227D-DA0C-94E4-169B-5A7F5C60B3D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610B722-D2A3-3C94-8392-FB8BDE53BBDF}"/>
              </a:ext>
            </a:extLst>
          </p:cNvPr>
          <p:cNvSpPr>
            <a:spLocks noGrp="1"/>
          </p:cNvSpPr>
          <p:nvPr>
            <p:ph type="sldNum" sz="quarter" idx="12"/>
          </p:nvPr>
        </p:nvSpPr>
        <p:spPr/>
        <p:txBody>
          <a:bodyPr/>
          <a:lstStyle/>
          <a:p>
            <a:fld id="{90D154DE-A1AA-954F-8C01-07ADED4975BA}" type="slidenum">
              <a:rPr lang="fr-FR" smtClean="0"/>
              <a:t>‹N°›</a:t>
            </a:fld>
            <a:endParaRPr lang="fr-FR"/>
          </a:p>
        </p:txBody>
      </p:sp>
    </p:spTree>
    <p:extLst>
      <p:ext uri="{BB962C8B-B14F-4D97-AF65-F5344CB8AC3E}">
        <p14:creationId xmlns:p14="http://schemas.microsoft.com/office/powerpoint/2010/main" val="2494765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5532BA-25E8-93A0-806A-772394E0BA6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DFA12E1-7A5F-521C-F367-7346753AD9E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EF09C14-5C28-E817-2C8F-4D2F3A49F401}"/>
              </a:ext>
            </a:extLst>
          </p:cNvPr>
          <p:cNvSpPr>
            <a:spLocks noGrp="1"/>
          </p:cNvSpPr>
          <p:nvPr>
            <p:ph type="dt" sz="half" idx="10"/>
          </p:nvPr>
        </p:nvSpPr>
        <p:spPr/>
        <p:txBody>
          <a:bodyPr/>
          <a:lstStyle/>
          <a:p>
            <a:fld id="{551265C3-A50E-8449-816B-B8181529C81D}" type="datetimeFigureOut">
              <a:rPr lang="fr-FR" smtClean="0"/>
              <a:t>31/03/2023</a:t>
            </a:fld>
            <a:endParaRPr lang="fr-FR"/>
          </a:p>
        </p:txBody>
      </p:sp>
      <p:sp>
        <p:nvSpPr>
          <p:cNvPr id="5" name="Espace réservé du pied de page 4">
            <a:extLst>
              <a:ext uri="{FF2B5EF4-FFF2-40B4-BE49-F238E27FC236}">
                <a16:creationId xmlns:a16="http://schemas.microsoft.com/office/drawing/2014/main" id="{4A34FC01-1D95-D533-217B-9385E718E77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61F6CEB-184A-1E6E-AB9B-9E05D633A1EA}"/>
              </a:ext>
            </a:extLst>
          </p:cNvPr>
          <p:cNvSpPr>
            <a:spLocks noGrp="1"/>
          </p:cNvSpPr>
          <p:nvPr>
            <p:ph type="sldNum" sz="quarter" idx="12"/>
          </p:nvPr>
        </p:nvSpPr>
        <p:spPr/>
        <p:txBody>
          <a:bodyPr/>
          <a:lstStyle/>
          <a:p>
            <a:fld id="{90D154DE-A1AA-954F-8C01-07ADED4975BA}" type="slidenum">
              <a:rPr lang="fr-FR" smtClean="0"/>
              <a:t>‹N°›</a:t>
            </a:fld>
            <a:endParaRPr lang="fr-FR"/>
          </a:p>
        </p:txBody>
      </p:sp>
    </p:spTree>
    <p:extLst>
      <p:ext uri="{BB962C8B-B14F-4D97-AF65-F5344CB8AC3E}">
        <p14:creationId xmlns:p14="http://schemas.microsoft.com/office/powerpoint/2010/main" val="2122987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558FC5-D097-94DF-BBFE-62C4F466298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F620398-9B9B-477F-D8D2-3E1274D4A9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BDAE534-9071-698E-5A7D-29EE0B5145BD}"/>
              </a:ext>
            </a:extLst>
          </p:cNvPr>
          <p:cNvSpPr>
            <a:spLocks noGrp="1"/>
          </p:cNvSpPr>
          <p:nvPr>
            <p:ph type="dt" sz="half" idx="10"/>
          </p:nvPr>
        </p:nvSpPr>
        <p:spPr/>
        <p:txBody>
          <a:bodyPr/>
          <a:lstStyle/>
          <a:p>
            <a:fld id="{551265C3-A50E-8449-816B-B8181529C81D}" type="datetimeFigureOut">
              <a:rPr lang="fr-FR" smtClean="0"/>
              <a:t>31/03/2023</a:t>
            </a:fld>
            <a:endParaRPr lang="fr-FR"/>
          </a:p>
        </p:txBody>
      </p:sp>
      <p:sp>
        <p:nvSpPr>
          <p:cNvPr id="5" name="Espace réservé du pied de page 4">
            <a:extLst>
              <a:ext uri="{FF2B5EF4-FFF2-40B4-BE49-F238E27FC236}">
                <a16:creationId xmlns:a16="http://schemas.microsoft.com/office/drawing/2014/main" id="{FEFADB0C-EC4F-A274-8481-42755AC6B3B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5392042-1C59-DAEB-4FBB-AC4F7F71251F}"/>
              </a:ext>
            </a:extLst>
          </p:cNvPr>
          <p:cNvSpPr>
            <a:spLocks noGrp="1"/>
          </p:cNvSpPr>
          <p:nvPr>
            <p:ph type="sldNum" sz="quarter" idx="12"/>
          </p:nvPr>
        </p:nvSpPr>
        <p:spPr/>
        <p:txBody>
          <a:bodyPr/>
          <a:lstStyle/>
          <a:p>
            <a:fld id="{90D154DE-A1AA-954F-8C01-07ADED4975BA}" type="slidenum">
              <a:rPr lang="fr-FR" smtClean="0"/>
              <a:t>‹N°›</a:t>
            </a:fld>
            <a:endParaRPr lang="fr-FR"/>
          </a:p>
        </p:txBody>
      </p:sp>
    </p:spTree>
    <p:extLst>
      <p:ext uri="{BB962C8B-B14F-4D97-AF65-F5344CB8AC3E}">
        <p14:creationId xmlns:p14="http://schemas.microsoft.com/office/powerpoint/2010/main" val="324712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0F5E4B-BD28-C41D-AFFD-112A0CE23C8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9B39B06-4831-2A1C-E8F2-3167B29C44F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907A7BE5-F2DD-A243-F9F4-28A3CA5D89E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D4F8453-A6C1-86B8-F701-2A0C2C30AFA4}"/>
              </a:ext>
            </a:extLst>
          </p:cNvPr>
          <p:cNvSpPr>
            <a:spLocks noGrp="1"/>
          </p:cNvSpPr>
          <p:nvPr>
            <p:ph type="dt" sz="half" idx="10"/>
          </p:nvPr>
        </p:nvSpPr>
        <p:spPr/>
        <p:txBody>
          <a:bodyPr/>
          <a:lstStyle/>
          <a:p>
            <a:fld id="{551265C3-A50E-8449-816B-B8181529C81D}" type="datetimeFigureOut">
              <a:rPr lang="fr-FR" smtClean="0"/>
              <a:t>31/03/2023</a:t>
            </a:fld>
            <a:endParaRPr lang="fr-FR"/>
          </a:p>
        </p:txBody>
      </p:sp>
      <p:sp>
        <p:nvSpPr>
          <p:cNvPr id="6" name="Espace réservé du pied de page 5">
            <a:extLst>
              <a:ext uri="{FF2B5EF4-FFF2-40B4-BE49-F238E27FC236}">
                <a16:creationId xmlns:a16="http://schemas.microsoft.com/office/drawing/2014/main" id="{AA2D4805-883F-C3BC-CE90-7E300DDCD62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574F8C1-C102-57D5-7A3B-2944951B1061}"/>
              </a:ext>
            </a:extLst>
          </p:cNvPr>
          <p:cNvSpPr>
            <a:spLocks noGrp="1"/>
          </p:cNvSpPr>
          <p:nvPr>
            <p:ph type="sldNum" sz="quarter" idx="12"/>
          </p:nvPr>
        </p:nvSpPr>
        <p:spPr/>
        <p:txBody>
          <a:bodyPr/>
          <a:lstStyle/>
          <a:p>
            <a:fld id="{90D154DE-A1AA-954F-8C01-07ADED4975BA}" type="slidenum">
              <a:rPr lang="fr-FR" smtClean="0"/>
              <a:t>‹N°›</a:t>
            </a:fld>
            <a:endParaRPr lang="fr-FR"/>
          </a:p>
        </p:txBody>
      </p:sp>
    </p:spTree>
    <p:extLst>
      <p:ext uri="{BB962C8B-B14F-4D97-AF65-F5344CB8AC3E}">
        <p14:creationId xmlns:p14="http://schemas.microsoft.com/office/powerpoint/2010/main" val="376331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1F94CB-434B-BD2E-A117-A83A18D9C79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373020B-075B-D539-69AD-E38C2DBFA3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7C21F2A-D4A2-B433-75B3-79342BFD74C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B208D04-E161-B006-D5D3-2C09232A49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F790419-B0C4-9735-5FEA-50117D7590A0}"/>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838EA1C0-0617-00C7-7ED7-9669ABBFEEA2}"/>
              </a:ext>
            </a:extLst>
          </p:cNvPr>
          <p:cNvSpPr>
            <a:spLocks noGrp="1"/>
          </p:cNvSpPr>
          <p:nvPr>
            <p:ph type="dt" sz="half" idx="10"/>
          </p:nvPr>
        </p:nvSpPr>
        <p:spPr/>
        <p:txBody>
          <a:bodyPr/>
          <a:lstStyle/>
          <a:p>
            <a:fld id="{551265C3-A50E-8449-816B-B8181529C81D}" type="datetimeFigureOut">
              <a:rPr lang="fr-FR" smtClean="0"/>
              <a:t>31/03/2023</a:t>
            </a:fld>
            <a:endParaRPr lang="fr-FR"/>
          </a:p>
        </p:txBody>
      </p:sp>
      <p:sp>
        <p:nvSpPr>
          <p:cNvPr id="8" name="Espace réservé du pied de page 7">
            <a:extLst>
              <a:ext uri="{FF2B5EF4-FFF2-40B4-BE49-F238E27FC236}">
                <a16:creationId xmlns:a16="http://schemas.microsoft.com/office/drawing/2014/main" id="{CA2D67E5-B4B7-C573-4891-24E49109AB8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122BF522-92DF-AE44-6A10-74303D2D16E1}"/>
              </a:ext>
            </a:extLst>
          </p:cNvPr>
          <p:cNvSpPr>
            <a:spLocks noGrp="1"/>
          </p:cNvSpPr>
          <p:nvPr>
            <p:ph type="sldNum" sz="quarter" idx="12"/>
          </p:nvPr>
        </p:nvSpPr>
        <p:spPr/>
        <p:txBody>
          <a:bodyPr/>
          <a:lstStyle/>
          <a:p>
            <a:fld id="{90D154DE-A1AA-954F-8C01-07ADED4975BA}" type="slidenum">
              <a:rPr lang="fr-FR" smtClean="0"/>
              <a:t>‹N°›</a:t>
            </a:fld>
            <a:endParaRPr lang="fr-FR"/>
          </a:p>
        </p:txBody>
      </p:sp>
    </p:spTree>
    <p:extLst>
      <p:ext uri="{BB962C8B-B14F-4D97-AF65-F5344CB8AC3E}">
        <p14:creationId xmlns:p14="http://schemas.microsoft.com/office/powerpoint/2010/main" val="2555332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286A67-9324-EE3B-07B5-5D7CA914263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7CBB0BA-0B25-DA4A-E3F7-E76621568E11}"/>
              </a:ext>
            </a:extLst>
          </p:cNvPr>
          <p:cNvSpPr>
            <a:spLocks noGrp="1"/>
          </p:cNvSpPr>
          <p:nvPr>
            <p:ph type="dt" sz="half" idx="10"/>
          </p:nvPr>
        </p:nvSpPr>
        <p:spPr/>
        <p:txBody>
          <a:bodyPr/>
          <a:lstStyle/>
          <a:p>
            <a:fld id="{551265C3-A50E-8449-816B-B8181529C81D}" type="datetimeFigureOut">
              <a:rPr lang="fr-FR" smtClean="0"/>
              <a:t>31/03/2023</a:t>
            </a:fld>
            <a:endParaRPr lang="fr-FR"/>
          </a:p>
        </p:txBody>
      </p:sp>
      <p:sp>
        <p:nvSpPr>
          <p:cNvPr id="4" name="Espace réservé du pied de page 3">
            <a:extLst>
              <a:ext uri="{FF2B5EF4-FFF2-40B4-BE49-F238E27FC236}">
                <a16:creationId xmlns:a16="http://schemas.microsoft.com/office/drawing/2014/main" id="{5E0B1973-D6D1-9839-FADF-5383A86CB44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13F912E-6954-0F2A-864A-7681C38B413F}"/>
              </a:ext>
            </a:extLst>
          </p:cNvPr>
          <p:cNvSpPr>
            <a:spLocks noGrp="1"/>
          </p:cNvSpPr>
          <p:nvPr>
            <p:ph type="sldNum" sz="quarter" idx="12"/>
          </p:nvPr>
        </p:nvSpPr>
        <p:spPr/>
        <p:txBody>
          <a:bodyPr/>
          <a:lstStyle/>
          <a:p>
            <a:fld id="{90D154DE-A1AA-954F-8C01-07ADED4975BA}" type="slidenum">
              <a:rPr lang="fr-FR" smtClean="0"/>
              <a:t>‹N°›</a:t>
            </a:fld>
            <a:endParaRPr lang="fr-FR"/>
          </a:p>
        </p:txBody>
      </p:sp>
    </p:spTree>
    <p:extLst>
      <p:ext uri="{BB962C8B-B14F-4D97-AF65-F5344CB8AC3E}">
        <p14:creationId xmlns:p14="http://schemas.microsoft.com/office/powerpoint/2010/main" val="342193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7967B33-77E7-75A4-FF40-F7CD3AA8A734}"/>
              </a:ext>
            </a:extLst>
          </p:cNvPr>
          <p:cNvSpPr>
            <a:spLocks noGrp="1"/>
          </p:cNvSpPr>
          <p:nvPr>
            <p:ph type="dt" sz="half" idx="10"/>
          </p:nvPr>
        </p:nvSpPr>
        <p:spPr/>
        <p:txBody>
          <a:bodyPr/>
          <a:lstStyle/>
          <a:p>
            <a:fld id="{551265C3-A50E-8449-816B-B8181529C81D}" type="datetimeFigureOut">
              <a:rPr lang="fr-FR" smtClean="0"/>
              <a:t>31/03/2023</a:t>
            </a:fld>
            <a:endParaRPr lang="fr-FR"/>
          </a:p>
        </p:txBody>
      </p:sp>
      <p:sp>
        <p:nvSpPr>
          <p:cNvPr id="3" name="Espace réservé du pied de page 2">
            <a:extLst>
              <a:ext uri="{FF2B5EF4-FFF2-40B4-BE49-F238E27FC236}">
                <a16:creationId xmlns:a16="http://schemas.microsoft.com/office/drawing/2014/main" id="{ED1FA19F-E231-8DA2-B8F4-F9AE0DAE4FA9}"/>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7A220259-B2C9-DC1F-A308-D6263C8402F0}"/>
              </a:ext>
            </a:extLst>
          </p:cNvPr>
          <p:cNvSpPr>
            <a:spLocks noGrp="1"/>
          </p:cNvSpPr>
          <p:nvPr>
            <p:ph type="sldNum" sz="quarter" idx="12"/>
          </p:nvPr>
        </p:nvSpPr>
        <p:spPr/>
        <p:txBody>
          <a:bodyPr/>
          <a:lstStyle/>
          <a:p>
            <a:fld id="{90D154DE-A1AA-954F-8C01-07ADED4975BA}" type="slidenum">
              <a:rPr lang="fr-FR" smtClean="0"/>
              <a:t>‹N°›</a:t>
            </a:fld>
            <a:endParaRPr lang="fr-FR"/>
          </a:p>
        </p:txBody>
      </p:sp>
    </p:spTree>
    <p:extLst>
      <p:ext uri="{BB962C8B-B14F-4D97-AF65-F5344CB8AC3E}">
        <p14:creationId xmlns:p14="http://schemas.microsoft.com/office/powerpoint/2010/main" val="2910575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CADB53-8E2D-9EB8-EA06-1952CD926C2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DD88AA8-6320-12FA-8EE4-CBAAC9DE67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F378D9C-9394-AF02-012E-B5E79A0EA3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9EFCEB-E3AB-5321-2928-62C0169AF1A6}"/>
              </a:ext>
            </a:extLst>
          </p:cNvPr>
          <p:cNvSpPr>
            <a:spLocks noGrp="1"/>
          </p:cNvSpPr>
          <p:nvPr>
            <p:ph type="dt" sz="half" idx="10"/>
          </p:nvPr>
        </p:nvSpPr>
        <p:spPr/>
        <p:txBody>
          <a:bodyPr/>
          <a:lstStyle/>
          <a:p>
            <a:fld id="{551265C3-A50E-8449-816B-B8181529C81D}" type="datetimeFigureOut">
              <a:rPr lang="fr-FR" smtClean="0"/>
              <a:t>31/03/2023</a:t>
            </a:fld>
            <a:endParaRPr lang="fr-FR"/>
          </a:p>
        </p:txBody>
      </p:sp>
      <p:sp>
        <p:nvSpPr>
          <p:cNvPr id="6" name="Espace réservé du pied de page 5">
            <a:extLst>
              <a:ext uri="{FF2B5EF4-FFF2-40B4-BE49-F238E27FC236}">
                <a16:creationId xmlns:a16="http://schemas.microsoft.com/office/drawing/2014/main" id="{6E2131F3-8E07-8FD0-86F3-528F8592DC7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3A84A00-9FC8-B0BC-4424-EBF637135CB6}"/>
              </a:ext>
            </a:extLst>
          </p:cNvPr>
          <p:cNvSpPr>
            <a:spLocks noGrp="1"/>
          </p:cNvSpPr>
          <p:nvPr>
            <p:ph type="sldNum" sz="quarter" idx="12"/>
          </p:nvPr>
        </p:nvSpPr>
        <p:spPr/>
        <p:txBody>
          <a:bodyPr/>
          <a:lstStyle/>
          <a:p>
            <a:fld id="{90D154DE-A1AA-954F-8C01-07ADED4975BA}" type="slidenum">
              <a:rPr lang="fr-FR" smtClean="0"/>
              <a:t>‹N°›</a:t>
            </a:fld>
            <a:endParaRPr lang="fr-FR"/>
          </a:p>
        </p:txBody>
      </p:sp>
    </p:spTree>
    <p:extLst>
      <p:ext uri="{BB962C8B-B14F-4D97-AF65-F5344CB8AC3E}">
        <p14:creationId xmlns:p14="http://schemas.microsoft.com/office/powerpoint/2010/main" val="3263812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92256B-0372-206E-0754-41B6491CE05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D16C33E-DFF6-3D1A-0868-3519C22FE4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9031006-BA92-5F13-474A-1BE8D7FB44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BF4A974-A49F-4485-63BE-88E3C6D3B6C7}"/>
              </a:ext>
            </a:extLst>
          </p:cNvPr>
          <p:cNvSpPr>
            <a:spLocks noGrp="1"/>
          </p:cNvSpPr>
          <p:nvPr>
            <p:ph type="dt" sz="half" idx="10"/>
          </p:nvPr>
        </p:nvSpPr>
        <p:spPr/>
        <p:txBody>
          <a:bodyPr/>
          <a:lstStyle/>
          <a:p>
            <a:fld id="{551265C3-A50E-8449-816B-B8181529C81D}" type="datetimeFigureOut">
              <a:rPr lang="fr-FR" smtClean="0"/>
              <a:t>31/03/2023</a:t>
            </a:fld>
            <a:endParaRPr lang="fr-FR"/>
          </a:p>
        </p:txBody>
      </p:sp>
      <p:sp>
        <p:nvSpPr>
          <p:cNvPr id="6" name="Espace réservé du pied de page 5">
            <a:extLst>
              <a:ext uri="{FF2B5EF4-FFF2-40B4-BE49-F238E27FC236}">
                <a16:creationId xmlns:a16="http://schemas.microsoft.com/office/drawing/2014/main" id="{7807BF75-5959-D1C9-10E5-B5091B29ED9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5F270EB-C4A0-7452-A224-6FED3D2126B7}"/>
              </a:ext>
            </a:extLst>
          </p:cNvPr>
          <p:cNvSpPr>
            <a:spLocks noGrp="1"/>
          </p:cNvSpPr>
          <p:nvPr>
            <p:ph type="sldNum" sz="quarter" idx="12"/>
          </p:nvPr>
        </p:nvSpPr>
        <p:spPr/>
        <p:txBody>
          <a:bodyPr/>
          <a:lstStyle/>
          <a:p>
            <a:fld id="{90D154DE-A1AA-954F-8C01-07ADED4975BA}" type="slidenum">
              <a:rPr lang="fr-FR" smtClean="0"/>
              <a:t>‹N°›</a:t>
            </a:fld>
            <a:endParaRPr lang="fr-FR"/>
          </a:p>
        </p:txBody>
      </p:sp>
    </p:spTree>
    <p:extLst>
      <p:ext uri="{BB962C8B-B14F-4D97-AF65-F5344CB8AC3E}">
        <p14:creationId xmlns:p14="http://schemas.microsoft.com/office/powerpoint/2010/main" val="3590096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A8F283B-05F7-5853-4270-31A7B31D6C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77A22A3-B07C-2F26-0DF1-C963E8ECF1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EFFA32A-BB46-0997-C5FB-E40E5F1A39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1265C3-A50E-8449-816B-B8181529C81D}" type="datetimeFigureOut">
              <a:rPr lang="fr-FR" smtClean="0"/>
              <a:t>31/03/2023</a:t>
            </a:fld>
            <a:endParaRPr lang="fr-FR"/>
          </a:p>
        </p:txBody>
      </p:sp>
      <p:sp>
        <p:nvSpPr>
          <p:cNvPr id="5" name="Espace réservé du pied de page 4">
            <a:extLst>
              <a:ext uri="{FF2B5EF4-FFF2-40B4-BE49-F238E27FC236}">
                <a16:creationId xmlns:a16="http://schemas.microsoft.com/office/drawing/2014/main" id="{FD426D06-9A77-D312-2BC4-A02BA88BC8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5821E51C-BD12-6390-2EF2-846F38E5C9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D154DE-A1AA-954F-8C01-07ADED4975BA}" type="slidenum">
              <a:rPr lang="fr-FR" smtClean="0"/>
              <a:t>‹N°›</a:t>
            </a:fld>
            <a:endParaRPr lang="fr-FR"/>
          </a:p>
        </p:txBody>
      </p:sp>
    </p:spTree>
    <p:extLst>
      <p:ext uri="{BB962C8B-B14F-4D97-AF65-F5344CB8AC3E}">
        <p14:creationId xmlns:p14="http://schemas.microsoft.com/office/powerpoint/2010/main" val="2724790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A8CCCB6D-5162-4AAE-A5E3-3AC55410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BCD8C04-CC7B-40EF-82EB-E9821F79B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0" y="2458"/>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descr="Résultat de recherche d'images pour &quot;esilv&quot;">
            <a:extLst>
              <a:ext uri="{FF2B5EF4-FFF2-40B4-BE49-F238E27FC236}">
                <a16:creationId xmlns:a16="http://schemas.microsoft.com/office/drawing/2014/main" id="{4AE0A2F4-E1F7-75E0-971F-07A71074B874}"/>
              </a:ext>
            </a:extLst>
          </p:cNvPr>
          <p:cNvPicPr>
            <a:picLocks noChangeAspect="1"/>
          </p:cNvPicPr>
          <p:nvPr/>
        </p:nvPicPr>
        <p:blipFill rotWithShape="1">
          <a:blip r:embed="rId2" cstate="print">
            <a:alphaModFix amt="40000"/>
            <a:extLst>
              <a:ext uri="{28A0092B-C50C-407E-A947-70E740481C1C}">
                <a14:useLocalDpi xmlns:a14="http://schemas.microsoft.com/office/drawing/2010/main" val="0"/>
              </a:ext>
            </a:extLst>
          </a:blip>
          <a:srcRect l="6705" r="11045" b="-1"/>
          <a:stretch/>
        </p:blipFill>
        <p:spPr bwMode="auto">
          <a:xfrm>
            <a:off x="-170" y="10"/>
            <a:ext cx="8450317" cy="6857990"/>
          </a:xfrm>
          <a:prstGeom prst="rect">
            <a:avLst/>
          </a:prstGeom>
          <a:noFill/>
        </p:spPr>
      </p:pic>
      <p:sp>
        <p:nvSpPr>
          <p:cNvPr id="2" name="Titre 1">
            <a:extLst>
              <a:ext uri="{FF2B5EF4-FFF2-40B4-BE49-F238E27FC236}">
                <a16:creationId xmlns:a16="http://schemas.microsoft.com/office/drawing/2014/main" id="{5C864C50-4766-715A-FE57-8F242C61ECD5}"/>
              </a:ext>
            </a:extLst>
          </p:cNvPr>
          <p:cNvSpPr>
            <a:spLocks noGrp="1"/>
          </p:cNvSpPr>
          <p:nvPr>
            <p:ph type="ctrTitle"/>
          </p:nvPr>
        </p:nvSpPr>
        <p:spPr>
          <a:xfrm>
            <a:off x="643468" y="643467"/>
            <a:ext cx="5005636" cy="3264810"/>
          </a:xfrm>
        </p:spPr>
        <p:txBody>
          <a:bodyPr>
            <a:normAutofit/>
          </a:bodyPr>
          <a:lstStyle/>
          <a:p>
            <a:pPr algn="l"/>
            <a:r>
              <a:rPr lang="fr-FR" sz="4400" kern="1400" spc="0" dirty="0">
                <a:ln>
                  <a:noFill/>
                </a:ln>
                <a:solidFill>
                  <a:srgbClr val="FFFFFF"/>
                </a:solidFill>
                <a:effectLst>
                  <a:outerShdw blurRad="38100" dist="25400" dir="5400000" algn="ctr">
                    <a:srgbClr val="6E747A">
                      <a:alpha val="43000"/>
                    </a:srgbClr>
                  </a:outerShdw>
                </a:effectLst>
                <a:latin typeface="Calibri"/>
                <a:ea typeface="Times New Roman" panose="02020603050405020304" pitchFamily="18" charset="0"/>
                <a:cs typeface="Times New Roman"/>
              </a:rPr>
              <a:t>Projet Rapport Forms</a:t>
            </a:r>
            <a:br>
              <a:rPr lang="fr-FR" sz="4400" kern="1400" dirty="0">
                <a:effectLst>
                  <a:outerShdw blurRad="38100" dist="25400" dir="5400000" algn="ctr">
                    <a:srgbClr val="6E747A">
                      <a:alpha val="43000"/>
                    </a:srgbClr>
                  </a:outerShdw>
                </a:effectLst>
                <a:latin typeface="Calibri"/>
                <a:ea typeface="Times New Roman" panose="02020603050405020304" pitchFamily="18" charset="0"/>
                <a:cs typeface="Times New Roman" panose="02020603050405020304" pitchFamily="18" charset="0"/>
              </a:rPr>
            </a:br>
            <a:r>
              <a:rPr lang="fr-FR" sz="4400" kern="1400" dirty="0">
                <a:solidFill>
                  <a:srgbClr val="FFFFFF"/>
                </a:solidFill>
                <a:effectLst>
                  <a:outerShdw blurRad="38100" dist="25400" dir="5400000" algn="ctr">
                    <a:srgbClr val="6E747A">
                      <a:alpha val="43000"/>
                    </a:srgbClr>
                  </a:outerShdw>
                </a:effectLst>
                <a:latin typeface="Calibri"/>
                <a:cs typeface="Times New Roman"/>
              </a:rPr>
              <a:t>Etape 1 : Data Visualisation</a:t>
            </a:r>
            <a:br>
              <a:rPr lang="fr-FR" sz="4400" kern="1400" spc="-50" dirty="0">
                <a:cs typeface="Times New Roman"/>
              </a:rPr>
            </a:br>
            <a:endParaRPr lang="fr-FR" sz="4400">
              <a:solidFill>
                <a:srgbClr val="FFFFFF"/>
              </a:solidFill>
            </a:endParaRPr>
          </a:p>
        </p:txBody>
      </p:sp>
      <p:sp>
        <p:nvSpPr>
          <p:cNvPr id="3" name="Sous-titre 2">
            <a:extLst>
              <a:ext uri="{FF2B5EF4-FFF2-40B4-BE49-F238E27FC236}">
                <a16:creationId xmlns:a16="http://schemas.microsoft.com/office/drawing/2014/main" id="{47330463-AC03-E0E6-62E8-EE20F83FE0D1}"/>
              </a:ext>
            </a:extLst>
          </p:cNvPr>
          <p:cNvSpPr>
            <a:spLocks noGrp="1"/>
          </p:cNvSpPr>
          <p:nvPr>
            <p:ph type="subTitle" idx="1"/>
          </p:nvPr>
        </p:nvSpPr>
        <p:spPr>
          <a:xfrm>
            <a:off x="643467" y="4321721"/>
            <a:ext cx="4620584" cy="775494"/>
          </a:xfrm>
        </p:spPr>
        <p:txBody>
          <a:bodyPr vert="horz" lIns="91440" tIns="45720" rIns="91440" bIns="45720" rtlCol="0" anchor="t">
            <a:noAutofit/>
          </a:bodyPr>
          <a:lstStyle/>
          <a:p>
            <a:pPr algn="l">
              <a:spcAft>
                <a:spcPts val="800"/>
              </a:spcAft>
            </a:pPr>
            <a:endParaRPr lang="fr-FR" dirty="0">
              <a:solidFill>
                <a:srgbClr val="FFFFFF"/>
              </a:solidFill>
              <a:effectLst/>
              <a:latin typeface="Calibri"/>
              <a:ea typeface="Calibri" panose="020F0502020204030204" pitchFamily="34" charset="0"/>
              <a:cs typeface="Times New Roman"/>
            </a:endParaRPr>
          </a:p>
          <a:p>
            <a:pPr algn="l">
              <a:spcAft>
                <a:spcPts val="800"/>
              </a:spcAft>
            </a:pPr>
            <a:r>
              <a:rPr lang="fr-FR" dirty="0">
                <a:solidFill>
                  <a:srgbClr val="FFFFFF"/>
                </a:solidFill>
                <a:effectLst/>
                <a:latin typeface="Calibri"/>
                <a:ea typeface="Calibri" panose="020F0502020204030204" pitchFamily="34" charset="0"/>
                <a:cs typeface="Times New Roman"/>
              </a:rPr>
              <a:t>Participant : Berrebi Jérémie</a:t>
            </a:r>
            <a:r>
              <a:rPr lang="fr-FR" dirty="0">
                <a:solidFill>
                  <a:srgbClr val="FFFFFF"/>
                </a:solidFill>
                <a:latin typeface="Calibri"/>
                <a:ea typeface="Calibri" panose="020F0502020204030204" pitchFamily="34" charset="0"/>
                <a:cs typeface="Times New Roman"/>
              </a:rPr>
              <a:t> </a:t>
            </a:r>
            <a:endParaRPr lang="fr-FR">
              <a:solidFill>
                <a:srgbClr val="FFFFFF"/>
              </a:solidFill>
              <a:effectLst/>
              <a:latin typeface="Calibri"/>
              <a:ea typeface="Calibri" panose="020F0502020204030204" pitchFamily="34" charset="0"/>
              <a:cs typeface="Times New Roman" panose="02020603050405020304" pitchFamily="18" charset="0"/>
            </a:endParaRPr>
          </a:p>
          <a:p>
            <a:pPr algn="l">
              <a:spcAft>
                <a:spcPts val="800"/>
              </a:spcAft>
            </a:pPr>
            <a:r>
              <a:rPr lang="fr-FR" dirty="0">
                <a:solidFill>
                  <a:srgbClr val="FFFFFF"/>
                </a:solidFill>
                <a:effectLst/>
                <a:latin typeface="Calibri"/>
                <a:ea typeface="Calibri" panose="020F0502020204030204" pitchFamily="34" charset="0"/>
                <a:cs typeface="Times New Roman"/>
              </a:rPr>
              <a:t>Nom du référent : BRANCHET Bérengère</a:t>
            </a:r>
          </a:p>
          <a:p>
            <a:pPr algn="l">
              <a:spcAft>
                <a:spcPts val="800"/>
              </a:spcAft>
            </a:pPr>
            <a:r>
              <a:rPr lang="fr-FR" dirty="0">
                <a:solidFill>
                  <a:srgbClr val="FFFFFF"/>
                </a:solidFill>
                <a:effectLst/>
                <a:latin typeface="Calibri"/>
                <a:ea typeface="Calibri" panose="020F0502020204030204" pitchFamily="34" charset="0"/>
                <a:cs typeface="Times New Roman"/>
              </a:rPr>
              <a:t>Client : DUONG Quoc Bao</a:t>
            </a:r>
          </a:p>
          <a:p>
            <a:pPr algn="l">
              <a:spcAft>
                <a:spcPts val="800"/>
              </a:spcAft>
            </a:pPr>
            <a:endParaRPr lang="fr-FR" dirty="0">
              <a:solidFill>
                <a:srgbClr val="FFFFFF"/>
              </a:solidFill>
              <a:effectLst/>
              <a:latin typeface="Calibri"/>
              <a:ea typeface="Calibri" panose="020F0502020204030204" pitchFamily="34" charset="0"/>
              <a:cs typeface="Times New Roman"/>
            </a:endParaRPr>
          </a:p>
          <a:p>
            <a:pPr algn="l"/>
            <a:endParaRPr lang="fr-FR" dirty="0">
              <a:solidFill>
                <a:srgbClr val="FFFFFF"/>
              </a:solidFill>
              <a:cs typeface="Calibri"/>
            </a:endParaRPr>
          </a:p>
        </p:txBody>
      </p:sp>
      <p:pic>
        <p:nvPicPr>
          <p:cNvPr id="5" name="Image 5">
            <a:extLst>
              <a:ext uri="{FF2B5EF4-FFF2-40B4-BE49-F238E27FC236}">
                <a16:creationId xmlns:a16="http://schemas.microsoft.com/office/drawing/2014/main" id="{B19D09F5-BD58-720D-8CD6-52AEA7714700}"/>
              </a:ext>
            </a:extLst>
          </p:cNvPr>
          <p:cNvPicPr>
            <a:picLocks noChangeAspect="1"/>
          </p:cNvPicPr>
          <p:nvPr/>
        </p:nvPicPr>
        <p:blipFill rotWithShape="1">
          <a:blip r:embed="rId3"/>
          <a:srcRect r="19138" b="-3"/>
          <a:stretch/>
        </p:blipFill>
        <p:spPr>
          <a:xfrm>
            <a:off x="6225997" y="-2458"/>
            <a:ext cx="5962785" cy="685800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754738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agramme de tendance à la hausse sur un écran">
            <a:extLst>
              <a:ext uri="{FF2B5EF4-FFF2-40B4-BE49-F238E27FC236}">
                <a16:creationId xmlns:a16="http://schemas.microsoft.com/office/drawing/2014/main" id="{7781157C-8178-9B10-44BC-2DA4228F3831}"/>
              </a:ext>
            </a:extLst>
          </p:cNvPr>
          <p:cNvPicPr>
            <a:picLocks noChangeAspect="1"/>
          </p:cNvPicPr>
          <p:nvPr/>
        </p:nvPicPr>
        <p:blipFill rotWithShape="1">
          <a:blip r:embed="rId2">
            <a:alphaModFix amt="40000"/>
          </a:blip>
          <a:srcRect t="11454" r="-2" b="4149"/>
          <a:stretch/>
        </p:blipFill>
        <p:spPr>
          <a:xfrm>
            <a:off x="20" y="10"/>
            <a:ext cx="12191980" cy="6857990"/>
          </a:xfrm>
          <a:prstGeom prst="rect">
            <a:avLst/>
          </a:prstGeom>
        </p:spPr>
      </p:pic>
      <p:sp>
        <p:nvSpPr>
          <p:cNvPr id="2" name="Titre 1">
            <a:extLst>
              <a:ext uri="{FF2B5EF4-FFF2-40B4-BE49-F238E27FC236}">
                <a16:creationId xmlns:a16="http://schemas.microsoft.com/office/drawing/2014/main" id="{C7DFDA1D-BAAE-B1CA-F846-2E9424388B3C}"/>
              </a:ext>
            </a:extLst>
          </p:cNvPr>
          <p:cNvSpPr>
            <a:spLocks noGrp="1"/>
          </p:cNvSpPr>
          <p:nvPr>
            <p:ph type="title"/>
          </p:nvPr>
        </p:nvSpPr>
        <p:spPr>
          <a:xfrm>
            <a:off x="965200" y="965200"/>
            <a:ext cx="10261600" cy="3564869"/>
          </a:xfrm>
        </p:spPr>
        <p:txBody>
          <a:bodyPr vert="horz" lIns="91440" tIns="45720" rIns="91440" bIns="45720" rtlCol="0" anchor="b">
            <a:normAutofit/>
          </a:bodyPr>
          <a:lstStyle/>
          <a:p>
            <a:r>
              <a:rPr lang="en-US" sz="11500">
                <a:ln w="22225">
                  <a:solidFill>
                    <a:schemeClr val="tx1"/>
                  </a:solidFill>
                  <a:miter lim="800000"/>
                </a:ln>
                <a:noFill/>
              </a:rPr>
              <a:t>Graphique :</a:t>
            </a:r>
          </a:p>
        </p:txBody>
      </p:sp>
    </p:spTree>
    <p:extLst>
      <p:ext uri="{BB962C8B-B14F-4D97-AF65-F5344CB8AC3E}">
        <p14:creationId xmlns:p14="http://schemas.microsoft.com/office/powerpoint/2010/main" val="152755284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9B9996-5DAF-A13C-94E8-862BD6CE3DCD}"/>
              </a:ext>
            </a:extLst>
          </p:cNvPr>
          <p:cNvSpPr>
            <a:spLocks noGrp="1"/>
          </p:cNvSpPr>
          <p:nvPr>
            <p:ph type="title"/>
          </p:nvPr>
        </p:nvSpPr>
        <p:spPr/>
        <p:txBody>
          <a:bodyPr/>
          <a:lstStyle/>
          <a:p>
            <a:r>
              <a:rPr lang="fr-FR" dirty="0">
                <a:cs typeface="Calibri Light"/>
              </a:rPr>
              <a:t>Histogramme</a:t>
            </a:r>
            <a:endParaRPr lang="fr-FR" dirty="0"/>
          </a:p>
        </p:txBody>
      </p:sp>
      <p:pic>
        <p:nvPicPr>
          <p:cNvPr id="4" name="Image 4">
            <a:extLst>
              <a:ext uri="{FF2B5EF4-FFF2-40B4-BE49-F238E27FC236}">
                <a16:creationId xmlns:a16="http://schemas.microsoft.com/office/drawing/2014/main" id="{030871E8-D0BC-6B4A-116A-A00031F18AA2}"/>
              </a:ext>
            </a:extLst>
          </p:cNvPr>
          <p:cNvPicPr>
            <a:picLocks noGrp="1" noChangeAspect="1"/>
          </p:cNvPicPr>
          <p:nvPr>
            <p:ph idx="1"/>
          </p:nvPr>
        </p:nvPicPr>
        <p:blipFill>
          <a:blip r:embed="rId2"/>
          <a:stretch>
            <a:fillRect/>
          </a:stretch>
        </p:blipFill>
        <p:spPr>
          <a:xfrm>
            <a:off x="381540" y="1611598"/>
            <a:ext cx="8078997" cy="4146789"/>
          </a:xfrm>
        </p:spPr>
      </p:pic>
    </p:spTree>
    <p:extLst>
      <p:ext uri="{BB962C8B-B14F-4D97-AF65-F5344CB8AC3E}">
        <p14:creationId xmlns:p14="http://schemas.microsoft.com/office/powerpoint/2010/main" val="2911827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26A2C6-34EB-ADF8-9B03-015FB3A14985}"/>
              </a:ext>
            </a:extLst>
          </p:cNvPr>
          <p:cNvSpPr>
            <a:spLocks noGrp="1"/>
          </p:cNvSpPr>
          <p:nvPr>
            <p:ph type="title"/>
          </p:nvPr>
        </p:nvSpPr>
        <p:spPr/>
        <p:txBody>
          <a:bodyPr/>
          <a:lstStyle/>
          <a:p>
            <a:r>
              <a:rPr lang="fr-FR" dirty="0">
                <a:cs typeface="Calibri Light"/>
              </a:rPr>
              <a:t>Paramètre : Vertical</a:t>
            </a:r>
            <a:endParaRPr lang="fr-FR" dirty="0"/>
          </a:p>
        </p:txBody>
      </p:sp>
      <p:pic>
        <p:nvPicPr>
          <p:cNvPr id="4" name="Image 4">
            <a:extLst>
              <a:ext uri="{FF2B5EF4-FFF2-40B4-BE49-F238E27FC236}">
                <a16:creationId xmlns:a16="http://schemas.microsoft.com/office/drawing/2014/main" id="{9AD2581D-27F0-C26F-CF68-94D17CFF564D}"/>
              </a:ext>
            </a:extLst>
          </p:cNvPr>
          <p:cNvPicPr>
            <a:picLocks noGrp="1" noChangeAspect="1"/>
          </p:cNvPicPr>
          <p:nvPr>
            <p:ph idx="1"/>
          </p:nvPr>
        </p:nvPicPr>
        <p:blipFill>
          <a:blip r:embed="rId2"/>
          <a:stretch>
            <a:fillRect/>
          </a:stretch>
        </p:blipFill>
        <p:spPr>
          <a:xfrm>
            <a:off x="1081357" y="1921969"/>
            <a:ext cx="8505285" cy="3899858"/>
          </a:xfrm>
        </p:spPr>
      </p:pic>
    </p:spTree>
    <p:extLst>
      <p:ext uri="{BB962C8B-B14F-4D97-AF65-F5344CB8AC3E}">
        <p14:creationId xmlns:p14="http://schemas.microsoft.com/office/powerpoint/2010/main" val="4288857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5231D4-C0EF-B1B6-75AA-1767006FDC4E}"/>
              </a:ext>
            </a:extLst>
          </p:cNvPr>
          <p:cNvSpPr>
            <a:spLocks noGrp="1"/>
          </p:cNvSpPr>
          <p:nvPr>
            <p:ph type="title"/>
          </p:nvPr>
        </p:nvSpPr>
        <p:spPr>
          <a:xfrm>
            <a:off x="990600" y="338328"/>
            <a:ext cx="10210800" cy="1078992"/>
          </a:xfrm>
        </p:spPr>
        <p:txBody>
          <a:bodyPr vert="horz" lIns="91440" tIns="45720" rIns="91440" bIns="45720" rtlCol="0" anchor="b">
            <a:normAutofit/>
          </a:bodyPr>
          <a:lstStyle/>
          <a:p>
            <a:pPr algn="ctr"/>
            <a:r>
              <a:rPr lang="en-US" sz="5400"/>
              <a:t>Paramètre: Couleur </a:t>
            </a:r>
          </a:p>
        </p:txBody>
      </p:sp>
      <p:sp>
        <p:nvSpPr>
          <p:cNvPr id="18" name="Rectangle 14">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41750"/>
            <a:ext cx="12192000" cy="471625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26">
            <a:extLst>
              <a:ext uri="{FF2B5EF4-FFF2-40B4-BE49-F238E27FC236}">
                <a16:creationId xmlns:a16="http://schemas.microsoft.com/office/drawing/2014/main" id="{EE9899FA-8881-472C-AA59-D08A89CA8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5">
            <a:extLst>
              <a:ext uri="{FF2B5EF4-FFF2-40B4-BE49-F238E27FC236}">
                <a16:creationId xmlns:a16="http://schemas.microsoft.com/office/drawing/2014/main" id="{BC552485-89D3-269A-BD8B-0DB244F2C766}"/>
              </a:ext>
            </a:extLst>
          </p:cNvPr>
          <p:cNvPicPr>
            <a:picLocks noChangeAspect="1"/>
          </p:cNvPicPr>
          <p:nvPr/>
        </p:nvPicPr>
        <p:blipFill>
          <a:blip r:embed="rId2"/>
          <a:stretch>
            <a:fillRect/>
          </a:stretch>
        </p:blipFill>
        <p:spPr>
          <a:xfrm>
            <a:off x="639148" y="3269092"/>
            <a:ext cx="4974336" cy="2238450"/>
          </a:xfrm>
          <a:prstGeom prst="rect">
            <a:avLst/>
          </a:prstGeom>
        </p:spPr>
      </p:pic>
      <p:sp>
        <p:nvSpPr>
          <p:cNvPr id="19" name="Rounded Rectangle 16">
            <a:extLst>
              <a:ext uri="{FF2B5EF4-FFF2-40B4-BE49-F238E27FC236}">
                <a16:creationId xmlns:a16="http://schemas.microsoft.com/office/drawing/2014/main" id="{080B7D90-3DF1-4514-B26D-616BE3555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4">
            <a:extLst>
              <a:ext uri="{FF2B5EF4-FFF2-40B4-BE49-F238E27FC236}">
                <a16:creationId xmlns:a16="http://schemas.microsoft.com/office/drawing/2014/main" id="{4BDB0CC3-2C49-A4DA-D902-04656CAE4D16}"/>
              </a:ext>
            </a:extLst>
          </p:cNvPr>
          <p:cNvPicPr>
            <a:picLocks noGrp="1" noChangeAspect="1"/>
          </p:cNvPicPr>
          <p:nvPr>
            <p:ph idx="1"/>
          </p:nvPr>
        </p:nvPicPr>
        <p:blipFill>
          <a:blip r:embed="rId3"/>
          <a:stretch>
            <a:fillRect/>
          </a:stretch>
        </p:blipFill>
        <p:spPr>
          <a:xfrm>
            <a:off x="6578516" y="3271426"/>
            <a:ext cx="4974336" cy="2238450"/>
          </a:xfrm>
          <a:prstGeom prst="rect">
            <a:avLst/>
          </a:prstGeom>
        </p:spPr>
      </p:pic>
    </p:spTree>
    <p:extLst>
      <p:ext uri="{BB962C8B-B14F-4D97-AF65-F5344CB8AC3E}">
        <p14:creationId xmlns:p14="http://schemas.microsoft.com/office/powerpoint/2010/main" val="3662571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E69F2C-549D-8900-BA34-60207F362467}"/>
              </a:ext>
            </a:extLst>
          </p:cNvPr>
          <p:cNvSpPr>
            <a:spLocks noGrp="1"/>
          </p:cNvSpPr>
          <p:nvPr>
            <p:ph type="title"/>
          </p:nvPr>
        </p:nvSpPr>
        <p:spPr/>
        <p:txBody>
          <a:bodyPr/>
          <a:lstStyle/>
          <a:p>
            <a:r>
              <a:rPr lang="fr-FR" dirty="0">
                <a:cs typeface="Calibri Light"/>
              </a:rPr>
              <a:t>Paramètre changement d'orientation label</a:t>
            </a:r>
            <a:endParaRPr lang="fr-FR" dirty="0"/>
          </a:p>
        </p:txBody>
      </p:sp>
      <p:pic>
        <p:nvPicPr>
          <p:cNvPr id="4" name="Image 4">
            <a:extLst>
              <a:ext uri="{FF2B5EF4-FFF2-40B4-BE49-F238E27FC236}">
                <a16:creationId xmlns:a16="http://schemas.microsoft.com/office/drawing/2014/main" id="{316D66DC-E31F-F122-7E87-C991BE244FA0}"/>
              </a:ext>
            </a:extLst>
          </p:cNvPr>
          <p:cNvPicPr>
            <a:picLocks noGrp="1" noChangeAspect="1"/>
          </p:cNvPicPr>
          <p:nvPr>
            <p:ph idx="1"/>
          </p:nvPr>
        </p:nvPicPr>
        <p:blipFill>
          <a:blip r:embed="rId2"/>
          <a:stretch>
            <a:fillRect/>
          </a:stretch>
        </p:blipFill>
        <p:spPr>
          <a:xfrm>
            <a:off x="2595562" y="1862931"/>
            <a:ext cx="7000875" cy="4276725"/>
          </a:xfrm>
        </p:spPr>
      </p:pic>
    </p:spTree>
    <p:extLst>
      <p:ext uri="{BB962C8B-B14F-4D97-AF65-F5344CB8AC3E}">
        <p14:creationId xmlns:p14="http://schemas.microsoft.com/office/powerpoint/2010/main" val="3207820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0A8812-A4AF-25DB-70B5-A46C16E904B4}"/>
              </a:ext>
            </a:extLst>
          </p:cNvPr>
          <p:cNvSpPr>
            <a:spLocks noGrp="1"/>
          </p:cNvSpPr>
          <p:nvPr>
            <p:ph type="title"/>
          </p:nvPr>
        </p:nvSpPr>
        <p:spPr/>
        <p:txBody>
          <a:bodyPr/>
          <a:lstStyle/>
          <a:p>
            <a:r>
              <a:rPr lang="fr-FR" dirty="0">
                <a:cs typeface="Calibri Light"/>
              </a:rPr>
              <a:t>Nouveau Graphique : Evolution du nombre de réponses par jour.  </a:t>
            </a:r>
            <a:endParaRPr lang="fr-FR" dirty="0"/>
          </a:p>
        </p:txBody>
      </p:sp>
      <p:pic>
        <p:nvPicPr>
          <p:cNvPr id="4" name="Image 4">
            <a:extLst>
              <a:ext uri="{FF2B5EF4-FFF2-40B4-BE49-F238E27FC236}">
                <a16:creationId xmlns:a16="http://schemas.microsoft.com/office/drawing/2014/main" id="{FEE8576B-E2BC-01EC-3187-F697EFAD68ED}"/>
              </a:ext>
            </a:extLst>
          </p:cNvPr>
          <p:cNvPicPr>
            <a:picLocks noGrp="1" noChangeAspect="1"/>
          </p:cNvPicPr>
          <p:nvPr>
            <p:ph idx="1"/>
          </p:nvPr>
        </p:nvPicPr>
        <p:blipFill>
          <a:blip r:embed="rId2"/>
          <a:stretch>
            <a:fillRect/>
          </a:stretch>
        </p:blipFill>
        <p:spPr>
          <a:xfrm>
            <a:off x="1100407" y="1924035"/>
            <a:ext cx="7935223" cy="4398932"/>
          </a:xfrm>
        </p:spPr>
      </p:pic>
    </p:spTree>
    <p:extLst>
      <p:ext uri="{BB962C8B-B14F-4D97-AF65-F5344CB8AC3E}">
        <p14:creationId xmlns:p14="http://schemas.microsoft.com/office/powerpoint/2010/main" val="736918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E2A6FF-A955-3830-28A6-3696027C72E6}"/>
              </a:ext>
            </a:extLst>
          </p:cNvPr>
          <p:cNvSpPr>
            <a:spLocks noGrp="1"/>
          </p:cNvSpPr>
          <p:nvPr>
            <p:ph type="title"/>
          </p:nvPr>
        </p:nvSpPr>
        <p:spPr/>
        <p:txBody>
          <a:bodyPr/>
          <a:lstStyle/>
          <a:p>
            <a:r>
              <a:rPr lang="fr-FR" dirty="0">
                <a:cs typeface="Calibri Light"/>
              </a:rPr>
              <a:t>Pie Plot :</a:t>
            </a:r>
            <a:endParaRPr lang="fr-FR"/>
          </a:p>
        </p:txBody>
      </p:sp>
      <p:pic>
        <p:nvPicPr>
          <p:cNvPr id="4" name="Image 4">
            <a:extLst>
              <a:ext uri="{FF2B5EF4-FFF2-40B4-BE49-F238E27FC236}">
                <a16:creationId xmlns:a16="http://schemas.microsoft.com/office/drawing/2014/main" id="{BA83ED27-752F-8446-0CA9-A45A52CCE2E6}"/>
              </a:ext>
            </a:extLst>
          </p:cNvPr>
          <p:cNvPicPr>
            <a:picLocks noGrp="1" noChangeAspect="1"/>
          </p:cNvPicPr>
          <p:nvPr>
            <p:ph idx="1"/>
          </p:nvPr>
        </p:nvPicPr>
        <p:blipFill>
          <a:blip r:embed="rId2"/>
          <a:stretch>
            <a:fillRect/>
          </a:stretch>
        </p:blipFill>
        <p:spPr>
          <a:xfrm>
            <a:off x="4087213" y="443797"/>
            <a:ext cx="6418591" cy="6051070"/>
          </a:xfrm>
        </p:spPr>
      </p:pic>
    </p:spTree>
    <p:extLst>
      <p:ext uri="{BB962C8B-B14F-4D97-AF65-F5344CB8AC3E}">
        <p14:creationId xmlns:p14="http://schemas.microsoft.com/office/powerpoint/2010/main" val="2634817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C793E2-0320-3E9A-4C65-A02406F8DE06}"/>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a:solidFill>
                  <a:schemeClr val="tx1"/>
                </a:solidFill>
                <a:latin typeface="+mj-lt"/>
                <a:ea typeface="+mj-ea"/>
                <a:cs typeface="+mj-cs"/>
              </a:rPr>
              <a:t>Nuage de Mot</a:t>
            </a:r>
          </a:p>
        </p:txBody>
      </p:sp>
      <p:pic>
        <p:nvPicPr>
          <p:cNvPr id="4" name="Image 4" descr="Une image contenant texte, journal, capture d’écran&#10;&#10;Description générée automatiquement">
            <a:extLst>
              <a:ext uri="{FF2B5EF4-FFF2-40B4-BE49-F238E27FC236}">
                <a16:creationId xmlns:a16="http://schemas.microsoft.com/office/drawing/2014/main" id="{56D5E5CB-66EF-8456-2EBB-17E9F55C03FC}"/>
              </a:ext>
            </a:extLst>
          </p:cNvPr>
          <p:cNvPicPr>
            <a:picLocks noGrp="1" noChangeAspect="1"/>
          </p:cNvPicPr>
          <p:nvPr>
            <p:ph idx="1"/>
          </p:nvPr>
        </p:nvPicPr>
        <p:blipFill>
          <a:blip r:embed="rId2"/>
          <a:stretch>
            <a:fillRect/>
          </a:stretch>
        </p:blipFill>
        <p:spPr>
          <a:xfrm>
            <a:off x="838200" y="1928476"/>
            <a:ext cx="10515599" cy="4311395"/>
          </a:xfrm>
          <a:prstGeom prst="rect">
            <a:avLst/>
          </a:prstGeom>
        </p:spPr>
      </p:pic>
    </p:spTree>
    <p:extLst>
      <p:ext uri="{BB962C8B-B14F-4D97-AF65-F5344CB8AC3E}">
        <p14:creationId xmlns:p14="http://schemas.microsoft.com/office/powerpoint/2010/main" val="794016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5E6EAB-4D4B-1A70-E273-7065A0172348}"/>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a:solidFill>
                  <a:schemeClr val="tx1"/>
                </a:solidFill>
                <a:latin typeface="+mj-lt"/>
                <a:ea typeface="+mj-ea"/>
                <a:cs typeface="+mj-cs"/>
              </a:rPr>
              <a:t>Paramètre nombre de mot</a:t>
            </a:r>
          </a:p>
        </p:txBody>
      </p:sp>
      <p:pic>
        <p:nvPicPr>
          <p:cNvPr id="4" name="Image 4" descr="Une image contenant texte&#10;&#10;Description générée automatiquement">
            <a:extLst>
              <a:ext uri="{FF2B5EF4-FFF2-40B4-BE49-F238E27FC236}">
                <a16:creationId xmlns:a16="http://schemas.microsoft.com/office/drawing/2014/main" id="{3A59782C-D9DE-641F-E7C8-A3B7AB8AB353}"/>
              </a:ext>
            </a:extLst>
          </p:cNvPr>
          <p:cNvPicPr>
            <a:picLocks noGrp="1" noChangeAspect="1"/>
          </p:cNvPicPr>
          <p:nvPr>
            <p:ph idx="1"/>
          </p:nvPr>
        </p:nvPicPr>
        <p:blipFill>
          <a:blip r:embed="rId2"/>
          <a:stretch>
            <a:fillRect/>
          </a:stretch>
        </p:blipFill>
        <p:spPr>
          <a:xfrm>
            <a:off x="838200" y="1967910"/>
            <a:ext cx="10515599" cy="4232528"/>
          </a:xfrm>
          <a:prstGeom prst="rect">
            <a:avLst/>
          </a:prstGeom>
        </p:spPr>
      </p:pic>
    </p:spTree>
    <p:extLst>
      <p:ext uri="{BB962C8B-B14F-4D97-AF65-F5344CB8AC3E}">
        <p14:creationId xmlns:p14="http://schemas.microsoft.com/office/powerpoint/2010/main" val="285862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DA6354-0F33-4FCA-8D9D-9253043B7884}"/>
              </a:ext>
            </a:extLst>
          </p:cNvPr>
          <p:cNvSpPr>
            <a:spLocks noGrp="1"/>
          </p:cNvSpPr>
          <p:nvPr>
            <p:ph type="title"/>
          </p:nvPr>
        </p:nvSpPr>
        <p:spPr/>
        <p:txBody>
          <a:bodyPr/>
          <a:lstStyle/>
          <a:p>
            <a:r>
              <a:rPr lang="fr-FR" dirty="0">
                <a:cs typeface="Calibri Light"/>
              </a:rPr>
              <a:t>Complexité :</a:t>
            </a:r>
            <a:endParaRPr lang="fr-FR" dirty="0"/>
          </a:p>
        </p:txBody>
      </p:sp>
      <p:sp>
        <p:nvSpPr>
          <p:cNvPr id="3" name="Espace réservé du contenu 2">
            <a:extLst>
              <a:ext uri="{FF2B5EF4-FFF2-40B4-BE49-F238E27FC236}">
                <a16:creationId xmlns:a16="http://schemas.microsoft.com/office/drawing/2014/main" id="{1FC4FABB-77A3-CA65-4B65-D4BBD6313DDF}"/>
              </a:ext>
            </a:extLst>
          </p:cNvPr>
          <p:cNvSpPr>
            <a:spLocks noGrp="1"/>
          </p:cNvSpPr>
          <p:nvPr>
            <p:ph idx="1"/>
          </p:nvPr>
        </p:nvSpPr>
        <p:spPr/>
        <p:txBody>
          <a:bodyPr vert="horz" lIns="91440" tIns="45720" rIns="91440" bIns="45720" rtlCol="0" anchor="t">
            <a:normAutofit/>
          </a:bodyPr>
          <a:lstStyle/>
          <a:p>
            <a:r>
              <a:rPr lang="fr-FR" dirty="0">
                <a:cs typeface="Calibri"/>
              </a:rPr>
              <a:t>Détection : pour associer le bon graphique à la bonne question. </a:t>
            </a:r>
          </a:p>
          <a:p>
            <a:pPr marL="0" indent="0">
              <a:buNone/>
            </a:pPr>
            <a:r>
              <a:rPr lang="fr-FR" dirty="0">
                <a:cs typeface="Calibri"/>
              </a:rPr>
              <a:t>Sur MS Forms , on sait déjà la structure de la question car on est dépositaire du questionnaire.</a:t>
            </a:r>
          </a:p>
          <a:p>
            <a:pPr marL="0" indent="0">
              <a:buNone/>
            </a:pPr>
            <a:endParaRPr lang="fr-FR" dirty="0">
              <a:cs typeface="Calibri"/>
            </a:endParaRPr>
          </a:p>
          <a:p>
            <a:pPr marL="0" indent="0">
              <a:buNone/>
            </a:pPr>
            <a:r>
              <a:rPr lang="fr-FR" dirty="0">
                <a:cs typeface="Calibri"/>
              </a:rPr>
              <a:t>Pour nous, il nous faut détecter et comprendre la question pour associer le bon graphique tout cela en généralisant, pour que l'on ai pas le même problème sur d'autres fichier Excel. </a:t>
            </a:r>
          </a:p>
        </p:txBody>
      </p:sp>
    </p:spTree>
    <p:extLst>
      <p:ext uri="{BB962C8B-B14F-4D97-AF65-F5344CB8AC3E}">
        <p14:creationId xmlns:p14="http://schemas.microsoft.com/office/powerpoint/2010/main" val="3290231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re 1">
            <a:extLst>
              <a:ext uri="{FF2B5EF4-FFF2-40B4-BE49-F238E27FC236}">
                <a16:creationId xmlns:a16="http://schemas.microsoft.com/office/drawing/2014/main" id="{90CC78DF-94DA-694C-C42D-9FB0DD61565D}"/>
              </a:ext>
            </a:extLst>
          </p:cNvPr>
          <p:cNvSpPr>
            <a:spLocks noGrp="1"/>
          </p:cNvSpPr>
          <p:nvPr>
            <p:ph type="title"/>
          </p:nvPr>
        </p:nvSpPr>
        <p:spPr>
          <a:xfrm>
            <a:off x="479394" y="1070800"/>
            <a:ext cx="3939688" cy="5583126"/>
          </a:xfrm>
        </p:spPr>
        <p:txBody>
          <a:bodyPr>
            <a:normAutofit/>
          </a:bodyPr>
          <a:lstStyle/>
          <a:p>
            <a:pPr algn="r"/>
            <a:r>
              <a:rPr lang="fr-FR" sz="6200">
                <a:cs typeface="Calibri Light"/>
              </a:rPr>
              <a:t>Différentes phases pour le projet :</a:t>
            </a:r>
            <a:endParaRPr lang="fr-FR" sz="6200"/>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Espace réservé du contenu 2">
            <a:extLst>
              <a:ext uri="{FF2B5EF4-FFF2-40B4-BE49-F238E27FC236}">
                <a16:creationId xmlns:a16="http://schemas.microsoft.com/office/drawing/2014/main" id="{7D76F074-6E55-9E80-0447-5E1764F5CA1E}"/>
              </a:ext>
            </a:extLst>
          </p:cNvPr>
          <p:cNvGraphicFramePr>
            <a:graphicFrameLocks noGrp="1"/>
          </p:cNvGraphicFramePr>
          <p:nvPr>
            <p:ph idx="1"/>
            <p:extLst>
              <p:ext uri="{D42A27DB-BD31-4B8C-83A1-F6EECF244321}">
                <p14:modId xmlns:p14="http://schemas.microsoft.com/office/powerpoint/2010/main" val="2587122143"/>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4738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C284BE-2940-9B3D-8815-4D89224DFFC0}"/>
              </a:ext>
            </a:extLst>
          </p:cNvPr>
          <p:cNvSpPr>
            <a:spLocks noGrp="1"/>
          </p:cNvSpPr>
          <p:nvPr>
            <p:ph type="title"/>
          </p:nvPr>
        </p:nvSpPr>
        <p:spPr/>
        <p:txBody>
          <a:bodyPr/>
          <a:lstStyle/>
          <a:p>
            <a:r>
              <a:rPr lang="fr-FR" dirty="0">
                <a:cs typeface="Calibri Light"/>
              </a:rPr>
              <a:t>Détection Automatique du contenue de la question. </a:t>
            </a:r>
            <a:endParaRPr lang="fr-FR" dirty="0"/>
          </a:p>
        </p:txBody>
      </p:sp>
      <p:sp>
        <p:nvSpPr>
          <p:cNvPr id="3" name="Espace réservé du contenu 2">
            <a:extLst>
              <a:ext uri="{FF2B5EF4-FFF2-40B4-BE49-F238E27FC236}">
                <a16:creationId xmlns:a16="http://schemas.microsoft.com/office/drawing/2014/main" id="{66B03642-1041-1D75-D10A-5294E2C64A0C}"/>
              </a:ext>
            </a:extLst>
          </p:cNvPr>
          <p:cNvSpPr>
            <a:spLocks noGrp="1"/>
          </p:cNvSpPr>
          <p:nvPr>
            <p:ph idx="1"/>
          </p:nvPr>
        </p:nvSpPr>
        <p:spPr/>
        <p:txBody>
          <a:bodyPr vert="horz" lIns="91440" tIns="45720" rIns="91440" bIns="45720" rtlCol="0" anchor="t">
            <a:normAutofit/>
          </a:bodyPr>
          <a:lstStyle/>
          <a:p>
            <a:pPr marL="0" indent="0">
              <a:buNone/>
            </a:pPr>
            <a:r>
              <a:rPr lang="fr-FR" dirty="0">
                <a:cs typeface="Calibri"/>
              </a:rPr>
              <a:t>Si on ne le fait pas (et on pourrait ) on aurait des visualisations très moches.</a:t>
            </a:r>
          </a:p>
          <a:p>
            <a:pPr marL="0" indent="0">
              <a:buNone/>
            </a:pPr>
            <a:endParaRPr lang="fr-FR" dirty="0">
              <a:cs typeface="Calibri"/>
            </a:endParaRPr>
          </a:p>
          <a:p>
            <a:pPr marL="0" indent="0">
              <a:buNone/>
            </a:pPr>
            <a:r>
              <a:rPr lang="fr-FR" dirty="0">
                <a:cs typeface="Calibri"/>
              </a:rPr>
              <a:t>Puisque l'idée du projet est la simplification de la tâche je propose que cela représente une tâche importante du Projet. </a:t>
            </a:r>
          </a:p>
          <a:p>
            <a:pPr marL="0" indent="0">
              <a:buNone/>
            </a:pPr>
            <a:r>
              <a:rPr lang="fr-FR" dirty="0">
                <a:cs typeface="Calibri"/>
              </a:rPr>
              <a:t>Qui voudrait perdre 1h a organisé son rapport a trouver les bonnes combinaisons de visualisations. </a:t>
            </a:r>
          </a:p>
          <a:p>
            <a:pPr marL="0" indent="0">
              <a:buNone/>
            </a:pPr>
            <a:endParaRPr lang="fr-FR" dirty="0">
              <a:cs typeface="Calibri"/>
            </a:endParaRPr>
          </a:p>
          <a:p>
            <a:pPr marL="0" indent="0">
              <a:buNone/>
            </a:pPr>
            <a:r>
              <a:rPr lang="fr-FR" dirty="0">
                <a:cs typeface="Calibri"/>
              </a:rPr>
              <a:t>Détection des questions ouvertes et fermées</a:t>
            </a:r>
          </a:p>
        </p:txBody>
      </p:sp>
    </p:spTree>
    <p:extLst>
      <p:ext uri="{BB962C8B-B14F-4D97-AF65-F5344CB8AC3E}">
        <p14:creationId xmlns:p14="http://schemas.microsoft.com/office/powerpoint/2010/main" val="939025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D83754-E188-6C30-A318-B7670E9EB75F}"/>
              </a:ext>
            </a:extLst>
          </p:cNvPr>
          <p:cNvSpPr>
            <a:spLocks noGrp="1"/>
          </p:cNvSpPr>
          <p:nvPr>
            <p:ph type="title"/>
          </p:nvPr>
        </p:nvSpPr>
        <p:spPr/>
        <p:txBody>
          <a:bodyPr/>
          <a:lstStyle/>
          <a:p>
            <a:r>
              <a:rPr lang="fr-FR" dirty="0">
                <a:cs typeface="Calibri Light"/>
              </a:rPr>
              <a:t>Exemple</a:t>
            </a:r>
            <a:endParaRPr lang="fr-FR" dirty="0"/>
          </a:p>
        </p:txBody>
      </p:sp>
      <p:sp>
        <p:nvSpPr>
          <p:cNvPr id="3" name="Espace réservé du contenu 2">
            <a:extLst>
              <a:ext uri="{FF2B5EF4-FFF2-40B4-BE49-F238E27FC236}">
                <a16:creationId xmlns:a16="http://schemas.microsoft.com/office/drawing/2014/main" id="{E1013ACE-4984-84B5-C517-DA4C9F1BBF17}"/>
              </a:ext>
            </a:extLst>
          </p:cNvPr>
          <p:cNvSpPr>
            <a:spLocks noGrp="1"/>
          </p:cNvSpPr>
          <p:nvPr>
            <p:ph idx="1"/>
          </p:nvPr>
        </p:nvSpPr>
        <p:spPr/>
        <p:txBody>
          <a:bodyPr vert="horz" lIns="91440" tIns="45720" rIns="91440" bIns="45720" rtlCol="0" anchor="t">
            <a:normAutofit/>
          </a:bodyPr>
          <a:lstStyle/>
          <a:p>
            <a:pPr marL="0" indent="0">
              <a:buNone/>
            </a:pPr>
            <a:r>
              <a:rPr lang="fr-FR" dirty="0">
                <a:ea typeface="+mn-lt"/>
                <a:cs typeface="+mn-lt"/>
              </a:rPr>
              <a:t> Si on a moins de 9 possibilités de réponses dans la question :</a:t>
            </a:r>
            <a:endParaRPr lang="fr-FR" dirty="0"/>
          </a:p>
          <a:p>
            <a:pPr marL="0" indent="0">
              <a:buNone/>
            </a:pPr>
            <a:r>
              <a:rPr lang="fr-FR" dirty="0">
                <a:cs typeface="Calibri"/>
              </a:rPr>
              <a:t>On choisit d'afficher cela par un Histogramme ou un camembert.  C'est une question fermée. </a:t>
            </a:r>
          </a:p>
          <a:p>
            <a:pPr marL="0" indent="0">
              <a:buNone/>
            </a:pPr>
            <a:endParaRPr lang="fr-FR" dirty="0">
              <a:cs typeface="Calibri"/>
            </a:endParaRPr>
          </a:p>
          <a:p>
            <a:pPr marL="0" indent="0">
              <a:buNone/>
            </a:pPr>
            <a:r>
              <a:rPr lang="fr-FR" dirty="0">
                <a:cs typeface="Calibri"/>
              </a:rPr>
              <a:t>A l'inverse on aura un nuage de mots si la question est ouverte. </a:t>
            </a:r>
          </a:p>
          <a:p>
            <a:pPr marL="0" indent="0">
              <a:buNone/>
            </a:pPr>
            <a:endParaRPr lang="fr-FR" dirty="0">
              <a:cs typeface="Calibri"/>
            </a:endParaRPr>
          </a:p>
          <a:p>
            <a:pPr marL="0" indent="0">
              <a:buNone/>
            </a:pPr>
            <a:r>
              <a:rPr lang="fr-FR" dirty="0">
                <a:cs typeface="Calibri"/>
              </a:rPr>
              <a:t>De plus on garantit un bon affichage sachant que les labels des réponses peut être long. On a une détection pour que l'histogramme automatiquement se retrouve à la verticale.</a:t>
            </a:r>
          </a:p>
          <a:p>
            <a:endParaRPr lang="fr-FR" dirty="0">
              <a:cs typeface="Calibri"/>
            </a:endParaRPr>
          </a:p>
        </p:txBody>
      </p:sp>
    </p:spTree>
    <p:extLst>
      <p:ext uri="{BB962C8B-B14F-4D97-AF65-F5344CB8AC3E}">
        <p14:creationId xmlns:p14="http://schemas.microsoft.com/office/powerpoint/2010/main" val="28518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7C75813-FF02-140D-DC30-ED8FB7E938D6}"/>
              </a:ext>
            </a:extLst>
          </p:cNvPr>
          <p:cNvSpPr>
            <a:spLocks noGrp="1"/>
          </p:cNvSpPr>
          <p:nvPr>
            <p:ph type="title"/>
          </p:nvPr>
        </p:nvSpPr>
        <p:spPr>
          <a:xfrm>
            <a:off x="1001684" y="170412"/>
            <a:ext cx="10178934" cy="1328730"/>
          </a:xfrm>
        </p:spPr>
        <p:txBody>
          <a:bodyPr vert="horz" lIns="91440" tIns="45720" rIns="91440" bIns="45720" rtlCol="0" anchor="b">
            <a:normAutofit/>
          </a:bodyPr>
          <a:lstStyle/>
          <a:p>
            <a:pPr algn="ctr"/>
            <a:endParaRPr lang="en-US" sz="5200" kern="1200">
              <a:solidFill>
                <a:schemeClr val="tx1"/>
              </a:solidFill>
              <a:latin typeface="+mj-lt"/>
              <a:ea typeface="+mj-ea"/>
              <a:cs typeface="+mj-cs"/>
            </a:endParaRPr>
          </a:p>
        </p:txBody>
      </p:sp>
      <p:pic>
        <p:nvPicPr>
          <p:cNvPr id="5" name="Image 5">
            <a:extLst>
              <a:ext uri="{FF2B5EF4-FFF2-40B4-BE49-F238E27FC236}">
                <a16:creationId xmlns:a16="http://schemas.microsoft.com/office/drawing/2014/main" id="{6599BF2A-AF89-CC6D-996E-DB178F791B93}"/>
              </a:ext>
            </a:extLst>
          </p:cNvPr>
          <p:cNvPicPr>
            <a:picLocks noChangeAspect="1"/>
          </p:cNvPicPr>
          <p:nvPr/>
        </p:nvPicPr>
        <p:blipFill rotWithShape="1">
          <a:blip r:embed="rId2"/>
          <a:srcRect r="24667" b="-1"/>
          <a:stretch/>
        </p:blipFill>
        <p:spPr>
          <a:xfrm>
            <a:off x="7210726" y="3071806"/>
            <a:ext cx="4782531" cy="3228999"/>
          </a:xfrm>
          <a:prstGeom prst="rect">
            <a:avLst/>
          </a:prstGeom>
        </p:spPr>
      </p:pic>
      <p:pic>
        <p:nvPicPr>
          <p:cNvPr id="8" name="Image 8" descr="Une image contenant texte&#10;&#10;Description générée automatiquement">
            <a:extLst>
              <a:ext uri="{FF2B5EF4-FFF2-40B4-BE49-F238E27FC236}">
                <a16:creationId xmlns:a16="http://schemas.microsoft.com/office/drawing/2014/main" id="{B4F4FED2-85CA-14D9-54BA-95E5392A489A}"/>
              </a:ext>
            </a:extLst>
          </p:cNvPr>
          <p:cNvPicPr>
            <a:picLocks noGrp="1" noChangeAspect="1"/>
          </p:cNvPicPr>
          <p:nvPr>
            <p:ph idx="1"/>
          </p:nvPr>
        </p:nvPicPr>
        <p:blipFill>
          <a:blip r:embed="rId3"/>
          <a:stretch>
            <a:fillRect/>
          </a:stretch>
        </p:blipFill>
        <p:spPr>
          <a:xfrm>
            <a:off x="-4358407" y="171075"/>
            <a:ext cx="17012548" cy="2887154"/>
          </a:xfrm>
        </p:spPr>
      </p:pic>
    </p:spTree>
    <p:extLst>
      <p:ext uri="{BB962C8B-B14F-4D97-AF65-F5344CB8AC3E}">
        <p14:creationId xmlns:p14="http://schemas.microsoft.com/office/powerpoint/2010/main" val="1075596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46A217-F688-E0BF-B180-75EA7CD22A00}"/>
              </a:ext>
            </a:extLst>
          </p:cNvPr>
          <p:cNvSpPr>
            <a:spLocks noGrp="1"/>
          </p:cNvSpPr>
          <p:nvPr>
            <p:ph type="title"/>
          </p:nvPr>
        </p:nvSpPr>
        <p:spPr/>
        <p:txBody>
          <a:bodyPr/>
          <a:lstStyle/>
          <a:p>
            <a:endParaRPr lang="fr-FR"/>
          </a:p>
        </p:txBody>
      </p:sp>
      <p:pic>
        <p:nvPicPr>
          <p:cNvPr id="4" name="Image 4">
            <a:extLst>
              <a:ext uri="{FF2B5EF4-FFF2-40B4-BE49-F238E27FC236}">
                <a16:creationId xmlns:a16="http://schemas.microsoft.com/office/drawing/2014/main" id="{38167F76-EEE1-8AD3-2599-00AFBC9393FF}"/>
              </a:ext>
            </a:extLst>
          </p:cNvPr>
          <p:cNvPicPr>
            <a:picLocks noGrp="1" noChangeAspect="1"/>
          </p:cNvPicPr>
          <p:nvPr>
            <p:ph idx="1"/>
          </p:nvPr>
        </p:nvPicPr>
        <p:blipFill>
          <a:blip r:embed="rId2"/>
          <a:stretch>
            <a:fillRect/>
          </a:stretch>
        </p:blipFill>
        <p:spPr>
          <a:xfrm>
            <a:off x="2058658" y="4050537"/>
            <a:ext cx="9469287" cy="2647590"/>
          </a:xfrm>
        </p:spPr>
      </p:pic>
      <p:pic>
        <p:nvPicPr>
          <p:cNvPr id="5" name="Image 5">
            <a:extLst>
              <a:ext uri="{FF2B5EF4-FFF2-40B4-BE49-F238E27FC236}">
                <a16:creationId xmlns:a16="http://schemas.microsoft.com/office/drawing/2014/main" id="{C1A7DBE5-D576-8C98-99F9-6B4C16897ACE}"/>
              </a:ext>
            </a:extLst>
          </p:cNvPr>
          <p:cNvPicPr>
            <a:picLocks noChangeAspect="1"/>
          </p:cNvPicPr>
          <p:nvPr/>
        </p:nvPicPr>
        <p:blipFill>
          <a:blip r:embed="rId3"/>
          <a:stretch>
            <a:fillRect/>
          </a:stretch>
        </p:blipFill>
        <p:spPr>
          <a:xfrm>
            <a:off x="310551" y="12171"/>
            <a:ext cx="6927011" cy="2908638"/>
          </a:xfrm>
          <a:prstGeom prst="rect">
            <a:avLst/>
          </a:prstGeom>
        </p:spPr>
      </p:pic>
    </p:spTree>
    <p:extLst>
      <p:ext uri="{BB962C8B-B14F-4D97-AF65-F5344CB8AC3E}">
        <p14:creationId xmlns:p14="http://schemas.microsoft.com/office/powerpoint/2010/main" val="33595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E8B8D6-0D8C-4EE8-CE17-BE1A4559B5E1}"/>
              </a:ext>
            </a:extLst>
          </p:cNvPr>
          <p:cNvSpPr>
            <a:spLocks noGrp="1"/>
          </p:cNvSpPr>
          <p:nvPr>
            <p:ph type="title"/>
          </p:nvPr>
        </p:nvSpPr>
        <p:spPr/>
        <p:txBody>
          <a:bodyPr/>
          <a:lstStyle/>
          <a:p>
            <a:r>
              <a:rPr lang="fr-FR" dirty="0">
                <a:cs typeface="Calibri Light"/>
              </a:rPr>
              <a:t>Prochaines étapes :</a:t>
            </a:r>
          </a:p>
        </p:txBody>
      </p:sp>
      <p:sp>
        <p:nvSpPr>
          <p:cNvPr id="3" name="Espace réservé du contenu 2">
            <a:extLst>
              <a:ext uri="{FF2B5EF4-FFF2-40B4-BE49-F238E27FC236}">
                <a16:creationId xmlns:a16="http://schemas.microsoft.com/office/drawing/2014/main" id="{D73915F3-9894-906C-4BB1-60EE72F0EC58}"/>
              </a:ext>
            </a:extLst>
          </p:cNvPr>
          <p:cNvSpPr>
            <a:spLocks noGrp="1"/>
          </p:cNvSpPr>
          <p:nvPr>
            <p:ph idx="1"/>
          </p:nvPr>
        </p:nvSpPr>
        <p:spPr/>
        <p:txBody>
          <a:bodyPr vert="horz" lIns="91440" tIns="45720" rIns="91440" bIns="45720" rtlCol="0" anchor="t">
            <a:normAutofit/>
          </a:bodyPr>
          <a:lstStyle/>
          <a:p>
            <a:pPr marL="0" indent="0">
              <a:buNone/>
            </a:pPr>
            <a:endParaRPr lang="fr-FR">
              <a:cs typeface="Calibri" panose="020F0502020204030204"/>
            </a:endParaRPr>
          </a:p>
          <a:p>
            <a:pPr marL="0" indent="0">
              <a:buNone/>
            </a:pPr>
            <a:r>
              <a:rPr lang="fr-FR" dirty="0">
                <a:cs typeface="Calibri" panose="020F0502020204030204"/>
              </a:rPr>
              <a:t>-Apprentissage au développement Web. </a:t>
            </a:r>
          </a:p>
          <a:p>
            <a:pPr marL="0" indent="0">
              <a:buNone/>
            </a:pPr>
            <a:r>
              <a:rPr lang="fr-FR" dirty="0">
                <a:cs typeface="Calibri" panose="020F0502020204030204"/>
              </a:rPr>
              <a:t>-Création du projet sous forme d'application. </a:t>
            </a:r>
          </a:p>
        </p:txBody>
      </p:sp>
    </p:spTree>
    <p:extLst>
      <p:ext uri="{BB962C8B-B14F-4D97-AF65-F5344CB8AC3E}">
        <p14:creationId xmlns:p14="http://schemas.microsoft.com/office/powerpoint/2010/main" val="355485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66BFFFA-C0B2-6460-0E04-CEE1DADD2291}"/>
              </a:ext>
            </a:extLst>
          </p:cNvPr>
          <p:cNvSpPr>
            <a:spLocks noGrp="1"/>
          </p:cNvSpPr>
          <p:nvPr>
            <p:ph type="title"/>
          </p:nvPr>
        </p:nvSpPr>
        <p:spPr>
          <a:xfrm>
            <a:off x="630936" y="639520"/>
            <a:ext cx="3429000" cy="1719072"/>
          </a:xfrm>
        </p:spPr>
        <p:txBody>
          <a:bodyPr anchor="b">
            <a:normAutofit/>
          </a:bodyPr>
          <a:lstStyle/>
          <a:p>
            <a:r>
              <a:rPr lang="fr-FR" sz="3800">
                <a:cs typeface="Calibri Light"/>
              </a:rPr>
              <a:t>Etape : Application Web</a:t>
            </a:r>
            <a:endParaRPr lang="fr-FR" sz="3800"/>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13FDD8D7-C036-0540-8CDC-62A1A7A08B97}"/>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fr-FR" sz="2200">
                <a:cs typeface="Calibri"/>
              </a:rPr>
              <a:t>Mise en place de l'application Web Django</a:t>
            </a:r>
            <a:endParaRPr lang="fr-FR" sz="2200"/>
          </a:p>
        </p:txBody>
      </p:sp>
      <p:pic>
        <p:nvPicPr>
          <p:cNvPr id="4" name="Image 4">
            <a:extLst>
              <a:ext uri="{FF2B5EF4-FFF2-40B4-BE49-F238E27FC236}">
                <a16:creationId xmlns:a16="http://schemas.microsoft.com/office/drawing/2014/main" id="{27BE4619-7584-A0FE-88B1-C8711039A172}"/>
              </a:ext>
            </a:extLst>
          </p:cNvPr>
          <p:cNvPicPr>
            <a:picLocks noChangeAspect="1"/>
          </p:cNvPicPr>
          <p:nvPr/>
        </p:nvPicPr>
        <p:blipFill>
          <a:blip r:embed="rId2"/>
          <a:stretch>
            <a:fillRect/>
          </a:stretch>
        </p:blipFill>
        <p:spPr>
          <a:xfrm>
            <a:off x="4654296" y="1487329"/>
            <a:ext cx="6903720" cy="3883342"/>
          </a:xfrm>
          <a:prstGeom prst="rect">
            <a:avLst/>
          </a:prstGeom>
        </p:spPr>
      </p:pic>
    </p:spTree>
    <p:extLst>
      <p:ext uri="{BB962C8B-B14F-4D97-AF65-F5344CB8AC3E}">
        <p14:creationId xmlns:p14="http://schemas.microsoft.com/office/powerpoint/2010/main" val="1867841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F534208-78E8-8611-E910-8EDC8B706E29}"/>
              </a:ext>
            </a:extLst>
          </p:cNvPr>
          <p:cNvSpPr>
            <a:spLocks noGrp="1"/>
          </p:cNvSpPr>
          <p:nvPr>
            <p:ph type="title"/>
          </p:nvPr>
        </p:nvSpPr>
        <p:spPr>
          <a:xfrm>
            <a:off x="630936" y="639520"/>
            <a:ext cx="3429000" cy="1719072"/>
          </a:xfrm>
        </p:spPr>
        <p:txBody>
          <a:bodyPr anchor="b">
            <a:normAutofit fontScale="90000"/>
          </a:bodyPr>
          <a:lstStyle/>
          <a:p>
            <a:r>
              <a:rPr lang="fr-FR" sz="5000" dirty="0">
                <a:cs typeface="Calibri Light"/>
              </a:rPr>
              <a:t>Visualisation avec Chart.js, Python</a:t>
            </a:r>
            <a:endParaRPr lang="fr-FR" sz="5000" dirty="0"/>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5" descr="Une image contenant texte&#10;&#10;Description générée automatiquement">
            <a:extLst>
              <a:ext uri="{FF2B5EF4-FFF2-40B4-BE49-F238E27FC236}">
                <a16:creationId xmlns:a16="http://schemas.microsoft.com/office/drawing/2014/main" id="{A09FF068-3FF2-BE30-8229-A6400ACB5CE5}"/>
              </a:ext>
            </a:extLst>
          </p:cNvPr>
          <p:cNvPicPr>
            <a:picLocks noGrp="1" noChangeAspect="1"/>
          </p:cNvPicPr>
          <p:nvPr>
            <p:ph idx="1"/>
          </p:nvPr>
        </p:nvPicPr>
        <p:blipFill>
          <a:blip r:embed="rId2"/>
          <a:stretch>
            <a:fillRect/>
          </a:stretch>
        </p:blipFill>
        <p:spPr>
          <a:xfrm>
            <a:off x="630936" y="3226689"/>
            <a:ext cx="3429000" cy="2571750"/>
          </a:xfrm>
        </p:spPr>
      </p:pic>
      <p:pic>
        <p:nvPicPr>
          <p:cNvPr id="4" name="Image 4" descr="Une image contenant logo&#10;&#10;Description générée automatiquement">
            <a:extLst>
              <a:ext uri="{FF2B5EF4-FFF2-40B4-BE49-F238E27FC236}">
                <a16:creationId xmlns:a16="http://schemas.microsoft.com/office/drawing/2014/main" id="{90CE3F6C-9B99-B842-9C09-F40B5DDCD37D}"/>
              </a:ext>
            </a:extLst>
          </p:cNvPr>
          <p:cNvPicPr>
            <a:picLocks noChangeAspect="1"/>
          </p:cNvPicPr>
          <p:nvPr/>
        </p:nvPicPr>
        <p:blipFill>
          <a:blip r:embed="rId3"/>
          <a:stretch>
            <a:fillRect/>
          </a:stretch>
        </p:blipFill>
        <p:spPr>
          <a:xfrm>
            <a:off x="4665809" y="640080"/>
            <a:ext cx="6880693" cy="5577840"/>
          </a:xfrm>
          <a:prstGeom prst="rect">
            <a:avLst/>
          </a:prstGeom>
        </p:spPr>
      </p:pic>
    </p:spTree>
    <p:extLst>
      <p:ext uri="{BB962C8B-B14F-4D97-AF65-F5344CB8AC3E}">
        <p14:creationId xmlns:p14="http://schemas.microsoft.com/office/powerpoint/2010/main" val="253550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B18EDBC-44F1-8528-98B3-B32B925C710C}"/>
              </a:ext>
            </a:extLst>
          </p:cNvPr>
          <p:cNvSpPr>
            <a:spLocks noGrp="1"/>
          </p:cNvSpPr>
          <p:nvPr>
            <p:ph type="title"/>
          </p:nvPr>
        </p:nvSpPr>
        <p:spPr>
          <a:xfrm>
            <a:off x="4654296" y="640080"/>
            <a:ext cx="6894576" cy="3566160"/>
          </a:xfrm>
        </p:spPr>
        <p:txBody>
          <a:bodyPr vert="horz" lIns="91440" tIns="45720" rIns="91440" bIns="45720" rtlCol="0" anchor="b">
            <a:normAutofit/>
          </a:bodyPr>
          <a:lstStyle/>
          <a:p>
            <a:r>
              <a:rPr lang="en-US" sz="6600"/>
              <a:t>Démonstration pratique de l'outil:</a:t>
            </a:r>
          </a:p>
        </p:txBody>
      </p:sp>
      <p:pic>
        <p:nvPicPr>
          <p:cNvPr id="5" name="Picture 4" descr="Un jouet rouge devant deux lignes de chiffres blancs">
            <a:extLst>
              <a:ext uri="{FF2B5EF4-FFF2-40B4-BE49-F238E27FC236}">
                <a16:creationId xmlns:a16="http://schemas.microsoft.com/office/drawing/2014/main" id="{FE5720E0-DC9A-09D8-FAF2-8A5A6AE45367}"/>
              </a:ext>
            </a:extLst>
          </p:cNvPr>
          <p:cNvPicPr>
            <a:picLocks noChangeAspect="1"/>
          </p:cNvPicPr>
          <p:nvPr/>
        </p:nvPicPr>
        <p:blipFill rotWithShape="1">
          <a:blip r:embed="rId2"/>
          <a:srcRect l="32312" r="28793" b="5"/>
          <a:stretch/>
        </p:blipFill>
        <p:spPr>
          <a:xfrm>
            <a:off x="20" y="10"/>
            <a:ext cx="4049786" cy="6857990"/>
          </a:xfrm>
          <a:custGeom>
            <a:avLst/>
            <a:gdLst/>
            <a:ahLst/>
            <a:cxnLst/>
            <a:rect l="l" t="t" r="r" b="b"/>
            <a:pathLst>
              <a:path w="4049806" h="6858000">
                <a:moveTo>
                  <a:pt x="0" y="0"/>
                </a:moveTo>
                <a:lnTo>
                  <a:pt x="4018525" y="0"/>
                </a:lnTo>
                <a:lnTo>
                  <a:pt x="4019816" y="10931"/>
                </a:lnTo>
                <a:cubicBezTo>
                  <a:pt x="4034945" y="94836"/>
                  <a:pt x="4032275" y="179884"/>
                  <a:pt x="4036343" y="264297"/>
                </a:cubicBezTo>
                <a:cubicBezTo>
                  <a:pt x="4041301" y="367652"/>
                  <a:pt x="4035072" y="471135"/>
                  <a:pt x="4032911" y="574617"/>
                </a:cubicBezTo>
                <a:cubicBezTo>
                  <a:pt x="4031004" y="662717"/>
                  <a:pt x="4022232" y="750690"/>
                  <a:pt x="4025029" y="838916"/>
                </a:cubicBezTo>
                <a:cubicBezTo>
                  <a:pt x="4025029" y="841968"/>
                  <a:pt x="4025029" y="845019"/>
                  <a:pt x="4025029" y="848070"/>
                </a:cubicBezTo>
                <a:cubicBezTo>
                  <a:pt x="4017020" y="945068"/>
                  <a:pt x="4017020" y="1042576"/>
                  <a:pt x="4025029" y="1139574"/>
                </a:cubicBezTo>
                <a:cubicBezTo>
                  <a:pt x="4027609" y="1179950"/>
                  <a:pt x="4026885" y="1220466"/>
                  <a:pt x="4022868" y="1260728"/>
                </a:cubicBezTo>
                <a:cubicBezTo>
                  <a:pt x="4019054" y="1311960"/>
                  <a:pt x="4006849" y="1364083"/>
                  <a:pt x="4015621" y="1414934"/>
                </a:cubicBezTo>
                <a:cubicBezTo>
                  <a:pt x="4021367" y="1456784"/>
                  <a:pt x="4024558" y="1498940"/>
                  <a:pt x="4025156" y="1541172"/>
                </a:cubicBezTo>
                <a:cubicBezTo>
                  <a:pt x="4029478" y="1635755"/>
                  <a:pt x="4025283" y="1730847"/>
                  <a:pt x="4023757" y="1825685"/>
                </a:cubicBezTo>
                <a:cubicBezTo>
                  <a:pt x="4021850" y="1936286"/>
                  <a:pt x="4024647" y="2046634"/>
                  <a:pt x="4015748" y="2157235"/>
                </a:cubicBezTo>
                <a:cubicBezTo>
                  <a:pt x="4010790" y="2246581"/>
                  <a:pt x="4010790" y="2336130"/>
                  <a:pt x="4015748" y="2425476"/>
                </a:cubicBezTo>
                <a:cubicBezTo>
                  <a:pt x="4018164" y="2507473"/>
                  <a:pt x="4030495" y="2588454"/>
                  <a:pt x="4028461" y="2671214"/>
                </a:cubicBezTo>
                <a:cubicBezTo>
                  <a:pt x="4026046" y="2767832"/>
                  <a:pt x="4014604" y="2863940"/>
                  <a:pt x="4018164" y="2960685"/>
                </a:cubicBezTo>
                <a:cubicBezTo>
                  <a:pt x="4019816" y="3006832"/>
                  <a:pt x="4019944" y="3052980"/>
                  <a:pt x="4020961" y="3099127"/>
                </a:cubicBezTo>
                <a:cubicBezTo>
                  <a:pt x="4021978" y="3154682"/>
                  <a:pt x="4032021" y="3210110"/>
                  <a:pt x="4026427" y="3265665"/>
                </a:cubicBezTo>
                <a:cubicBezTo>
                  <a:pt x="4017147" y="3358087"/>
                  <a:pt x="3993120" y="3448857"/>
                  <a:pt x="4008121" y="3543567"/>
                </a:cubicBezTo>
                <a:cubicBezTo>
                  <a:pt x="4016384" y="3595690"/>
                  <a:pt x="4025791" y="3647940"/>
                  <a:pt x="4030495" y="3700571"/>
                </a:cubicBezTo>
                <a:cubicBezTo>
                  <a:pt x="4034690" y="3747608"/>
                  <a:pt x="4045369" y="3795408"/>
                  <a:pt x="4037233" y="3842191"/>
                </a:cubicBezTo>
                <a:cubicBezTo>
                  <a:pt x="4030368" y="3882237"/>
                  <a:pt x="4034055" y="3922282"/>
                  <a:pt x="4028715" y="3962327"/>
                </a:cubicBezTo>
                <a:cubicBezTo>
                  <a:pt x="4021723" y="4014831"/>
                  <a:pt x="4017910" y="4068352"/>
                  <a:pt x="4012697" y="4121111"/>
                </a:cubicBezTo>
                <a:cubicBezTo>
                  <a:pt x="4007866" y="4169038"/>
                  <a:pt x="4004307" y="4216838"/>
                  <a:pt x="4017020" y="4261841"/>
                </a:cubicBezTo>
                <a:cubicBezTo>
                  <a:pt x="4048039" y="4375112"/>
                  <a:pt x="4031004" y="4487748"/>
                  <a:pt x="4019308" y="4600257"/>
                </a:cubicBezTo>
                <a:cubicBezTo>
                  <a:pt x="4013587" y="4655049"/>
                  <a:pt x="4005197" y="4712765"/>
                  <a:pt x="4017910" y="4762853"/>
                </a:cubicBezTo>
                <a:cubicBezTo>
                  <a:pt x="4041428" y="4851716"/>
                  <a:pt x="4022995" y="4936764"/>
                  <a:pt x="4012824" y="5021432"/>
                </a:cubicBezTo>
                <a:cubicBezTo>
                  <a:pt x="4002654" y="5106099"/>
                  <a:pt x="4000239" y="5189495"/>
                  <a:pt x="4018037" y="5272637"/>
                </a:cubicBezTo>
                <a:cubicBezTo>
                  <a:pt x="4030495" y="5331116"/>
                  <a:pt x="4030495" y="5390612"/>
                  <a:pt x="4032021" y="5449600"/>
                </a:cubicBezTo>
                <a:cubicBezTo>
                  <a:pt x="4032911" y="5486339"/>
                  <a:pt x="4019308" y="5523842"/>
                  <a:pt x="4010282" y="5560582"/>
                </a:cubicBezTo>
                <a:cubicBezTo>
                  <a:pt x="3994009" y="5626943"/>
                  <a:pt x="3988162" y="5694321"/>
                  <a:pt x="4010282" y="5759029"/>
                </a:cubicBezTo>
                <a:cubicBezTo>
                  <a:pt x="4040793" y="5848655"/>
                  <a:pt x="4058336" y="5938407"/>
                  <a:pt x="4045623" y="6033117"/>
                </a:cubicBezTo>
                <a:cubicBezTo>
                  <a:pt x="4038377" y="6091724"/>
                  <a:pt x="4036597" y="6151347"/>
                  <a:pt x="4025664" y="6209190"/>
                </a:cubicBezTo>
                <a:cubicBezTo>
                  <a:pt x="4007358" y="6304790"/>
                  <a:pt x="4013841" y="6399882"/>
                  <a:pt x="4028461" y="6494211"/>
                </a:cubicBezTo>
                <a:cubicBezTo>
                  <a:pt x="4038542" y="6573081"/>
                  <a:pt x="4039610" y="6652829"/>
                  <a:pt x="4031639" y="6731941"/>
                </a:cubicBezTo>
                <a:lnTo>
                  <a:pt x="4022913" y="6858000"/>
                </a:lnTo>
                <a:lnTo>
                  <a:pt x="0" y="6858000"/>
                </a:lnTo>
                <a:close/>
              </a:path>
            </a:pathLst>
          </a:custGeom>
        </p:spPr>
      </p:pic>
      <p:sp>
        <p:nvSpPr>
          <p:cNvPr id="11" name="sketchy line">
            <a:extLst>
              <a:ext uri="{FF2B5EF4-FFF2-40B4-BE49-F238E27FC236}">
                <a16:creationId xmlns:a16="http://schemas.microsoft.com/office/drawing/2014/main" id="{82580482-BA80-420A-8A05-C58E97F2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4409267"/>
            <a:ext cx="4242816" cy="18288"/>
          </a:xfrm>
          <a:custGeom>
            <a:avLst/>
            <a:gdLst>
              <a:gd name="connsiteX0" fmla="*/ 0 w 4242816"/>
              <a:gd name="connsiteY0" fmla="*/ 0 h 18288"/>
              <a:gd name="connsiteX1" fmla="*/ 690973 w 4242816"/>
              <a:gd name="connsiteY1" fmla="*/ 0 h 18288"/>
              <a:gd name="connsiteX2" fmla="*/ 1212233 w 4242816"/>
              <a:gd name="connsiteY2" fmla="*/ 0 h 18288"/>
              <a:gd name="connsiteX3" fmla="*/ 1860778 w 4242816"/>
              <a:gd name="connsiteY3" fmla="*/ 0 h 18288"/>
              <a:gd name="connsiteX4" fmla="*/ 2424466 w 4242816"/>
              <a:gd name="connsiteY4" fmla="*/ 0 h 18288"/>
              <a:gd name="connsiteX5" fmla="*/ 3115439 w 4242816"/>
              <a:gd name="connsiteY5" fmla="*/ 0 h 18288"/>
              <a:gd name="connsiteX6" fmla="*/ 3636699 w 4242816"/>
              <a:gd name="connsiteY6" fmla="*/ 0 h 18288"/>
              <a:gd name="connsiteX7" fmla="*/ 4242816 w 4242816"/>
              <a:gd name="connsiteY7" fmla="*/ 0 h 18288"/>
              <a:gd name="connsiteX8" fmla="*/ 4242816 w 4242816"/>
              <a:gd name="connsiteY8" fmla="*/ 18288 h 18288"/>
              <a:gd name="connsiteX9" fmla="*/ 3636699 w 4242816"/>
              <a:gd name="connsiteY9" fmla="*/ 18288 h 18288"/>
              <a:gd name="connsiteX10" fmla="*/ 3030583 w 4242816"/>
              <a:gd name="connsiteY10" fmla="*/ 18288 h 18288"/>
              <a:gd name="connsiteX11" fmla="*/ 2466894 w 4242816"/>
              <a:gd name="connsiteY11" fmla="*/ 18288 h 18288"/>
              <a:gd name="connsiteX12" fmla="*/ 1988062 w 4242816"/>
              <a:gd name="connsiteY12" fmla="*/ 18288 h 18288"/>
              <a:gd name="connsiteX13" fmla="*/ 1466802 w 4242816"/>
              <a:gd name="connsiteY13" fmla="*/ 18288 h 18288"/>
              <a:gd name="connsiteX14" fmla="*/ 860686 w 4242816"/>
              <a:gd name="connsiteY14" fmla="*/ 18288 h 18288"/>
              <a:gd name="connsiteX15" fmla="*/ 0 w 4242816"/>
              <a:gd name="connsiteY15" fmla="*/ 18288 h 18288"/>
              <a:gd name="connsiteX16" fmla="*/ 0 w 4242816"/>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816" h="18288" fill="none" extrusionOk="0">
                <a:moveTo>
                  <a:pt x="0" y="0"/>
                </a:moveTo>
                <a:cubicBezTo>
                  <a:pt x="249934" y="1471"/>
                  <a:pt x="379877" y="-29444"/>
                  <a:pt x="690973" y="0"/>
                </a:cubicBezTo>
                <a:cubicBezTo>
                  <a:pt x="1002069" y="29444"/>
                  <a:pt x="1021583" y="17501"/>
                  <a:pt x="1212233" y="0"/>
                </a:cubicBezTo>
                <a:cubicBezTo>
                  <a:pt x="1402883" y="-17501"/>
                  <a:pt x="1678760" y="5386"/>
                  <a:pt x="1860778" y="0"/>
                </a:cubicBezTo>
                <a:cubicBezTo>
                  <a:pt x="2042796" y="-5386"/>
                  <a:pt x="2245608" y="-22401"/>
                  <a:pt x="2424466" y="0"/>
                </a:cubicBezTo>
                <a:cubicBezTo>
                  <a:pt x="2603324" y="22401"/>
                  <a:pt x="2890020" y="33806"/>
                  <a:pt x="3115439" y="0"/>
                </a:cubicBezTo>
                <a:cubicBezTo>
                  <a:pt x="3340858" y="-33806"/>
                  <a:pt x="3428300" y="18628"/>
                  <a:pt x="3636699" y="0"/>
                </a:cubicBezTo>
                <a:cubicBezTo>
                  <a:pt x="3845098" y="-18628"/>
                  <a:pt x="4108824" y="5541"/>
                  <a:pt x="4242816" y="0"/>
                </a:cubicBezTo>
                <a:cubicBezTo>
                  <a:pt x="4242066" y="4160"/>
                  <a:pt x="4243125" y="10356"/>
                  <a:pt x="4242816" y="18288"/>
                </a:cubicBezTo>
                <a:cubicBezTo>
                  <a:pt x="4113424" y="32735"/>
                  <a:pt x="3768327" y="47567"/>
                  <a:pt x="3636699" y="18288"/>
                </a:cubicBezTo>
                <a:cubicBezTo>
                  <a:pt x="3505071" y="-10991"/>
                  <a:pt x="3294208" y="-4990"/>
                  <a:pt x="3030583" y="18288"/>
                </a:cubicBezTo>
                <a:cubicBezTo>
                  <a:pt x="2766958" y="41566"/>
                  <a:pt x="2649277" y="20974"/>
                  <a:pt x="2466894" y="18288"/>
                </a:cubicBezTo>
                <a:cubicBezTo>
                  <a:pt x="2284511" y="15602"/>
                  <a:pt x="2151277" y="1154"/>
                  <a:pt x="1988062" y="18288"/>
                </a:cubicBezTo>
                <a:cubicBezTo>
                  <a:pt x="1824847" y="35422"/>
                  <a:pt x="1691359" y="9265"/>
                  <a:pt x="1466802" y="18288"/>
                </a:cubicBezTo>
                <a:cubicBezTo>
                  <a:pt x="1242245" y="27311"/>
                  <a:pt x="1006161" y="36605"/>
                  <a:pt x="860686" y="18288"/>
                </a:cubicBezTo>
                <a:cubicBezTo>
                  <a:pt x="715211" y="-29"/>
                  <a:pt x="242774" y="46538"/>
                  <a:pt x="0" y="18288"/>
                </a:cubicBezTo>
                <a:cubicBezTo>
                  <a:pt x="-146" y="11482"/>
                  <a:pt x="-422" y="5192"/>
                  <a:pt x="0" y="0"/>
                </a:cubicBezTo>
                <a:close/>
              </a:path>
              <a:path w="4242816" h="18288" stroke="0" extrusionOk="0">
                <a:moveTo>
                  <a:pt x="0" y="0"/>
                </a:moveTo>
                <a:cubicBezTo>
                  <a:pt x="259751" y="-14018"/>
                  <a:pt x="356632" y="-15007"/>
                  <a:pt x="521260" y="0"/>
                </a:cubicBezTo>
                <a:cubicBezTo>
                  <a:pt x="685888" y="15007"/>
                  <a:pt x="885786" y="5167"/>
                  <a:pt x="1212233" y="0"/>
                </a:cubicBezTo>
                <a:cubicBezTo>
                  <a:pt x="1538680" y="-5167"/>
                  <a:pt x="1458849" y="7951"/>
                  <a:pt x="1691065" y="0"/>
                </a:cubicBezTo>
                <a:cubicBezTo>
                  <a:pt x="1923281" y="-7951"/>
                  <a:pt x="1985780" y="-16303"/>
                  <a:pt x="2169897" y="0"/>
                </a:cubicBezTo>
                <a:cubicBezTo>
                  <a:pt x="2354014" y="16303"/>
                  <a:pt x="2633054" y="-2739"/>
                  <a:pt x="2776014" y="0"/>
                </a:cubicBezTo>
                <a:cubicBezTo>
                  <a:pt x="2918974" y="2739"/>
                  <a:pt x="3112688" y="-15682"/>
                  <a:pt x="3339702" y="0"/>
                </a:cubicBezTo>
                <a:cubicBezTo>
                  <a:pt x="3566716" y="15682"/>
                  <a:pt x="4015278" y="-28467"/>
                  <a:pt x="4242816" y="0"/>
                </a:cubicBezTo>
                <a:cubicBezTo>
                  <a:pt x="4243501" y="7633"/>
                  <a:pt x="4242294" y="10002"/>
                  <a:pt x="4242816" y="18288"/>
                </a:cubicBezTo>
                <a:cubicBezTo>
                  <a:pt x="3924964" y="16283"/>
                  <a:pt x="3746362" y="-1805"/>
                  <a:pt x="3551843" y="18288"/>
                </a:cubicBezTo>
                <a:cubicBezTo>
                  <a:pt x="3357324" y="38381"/>
                  <a:pt x="3126422" y="47156"/>
                  <a:pt x="2860870" y="18288"/>
                </a:cubicBezTo>
                <a:cubicBezTo>
                  <a:pt x="2595318" y="-10580"/>
                  <a:pt x="2572437" y="11441"/>
                  <a:pt x="2297182" y="18288"/>
                </a:cubicBezTo>
                <a:cubicBezTo>
                  <a:pt x="2021927" y="25135"/>
                  <a:pt x="1916908" y="33601"/>
                  <a:pt x="1733493" y="18288"/>
                </a:cubicBezTo>
                <a:cubicBezTo>
                  <a:pt x="1550078" y="2975"/>
                  <a:pt x="1412440" y="27896"/>
                  <a:pt x="1212233" y="18288"/>
                </a:cubicBezTo>
                <a:cubicBezTo>
                  <a:pt x="1012026" y="8680"/>
                  <a:pt x="914386" y="13859"/>
                  <a:pt x="648545" y="18288"/>
                </a:cubicBezTo>
                <a:cubicBezTo>
                  <a:pt x="382704" y="22717"/>
                  <a:pt x="233522" y="39342"/>
                  <a:pt x="0" y="18288"/>
                </a:cubicBezTo>
                <a:cubicBezTo>
                  <a:pt x="-772" y="13661"/>
                  <a:pt x="-839" y="849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6969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4DBE9F6-097D-3853-9F35-CEF9A7220BFF}"/>
              </a:ext>
            </a:extLst>
          </p:cNvPr>
          <p:cNvSpPr>
            <a:spLocks noGrp="1"/>
          </p:cNvSpPr>
          <p:nvPr>
            <p:ph type="title"/>
          </p:nvPr>
        </p:nvSpPr>
        <p:spPr>
          <a:xfrm>
            <a:off x="4654296" y="640080"/>
            <a:ext cx="6894576" cy="3566160"/>
          </a:xfrm>
        </p:spPr>
        <p:txBody>
          <a:bodyPr vert="horz" lIns="91440" tIns="45720" rIns="91440" bIns="45720" rtlCol="0" anchor="b">
            <a:normAutofit/>
          </a:bodyPr>
          <a:lstStyle/>
          <a:p>
            <a:r>
              <a:rPr lang="en-US" sz="6600"/>
              <a:t>Perspectives d'amélioration </a:t>
            </a:r>
          </a:p>
        </p:txBody>
      </p:sp>
      <p:pic>
        <p:nvPicPr>
          <p:cNvPr id="5" name="Picture 4" descr="Image d’une télé-se d’affichage avec une ville sur son arrière-plan">
            <a:extLst>
              <a:ext uri="{FF2B5EF4-FFF2-40B4-BE49-F238E27FC236}">
                <a16:creationId xmlns:a16="http://schemas.microsoft.com/office/drawing/2014/main" id="{36C3A29F-E2A3-6A06-DBC1-BBE466A807A9}"/>
              </a:ext>
            </a:extLst>
          </p:cNvPr>
          <p:cNvPicPr>
            <a:picLocks noChangeAspect="1"/>
          </p:cNvPicPr>
          <p:nvPr/>
        </p:nvPicPr>
        <p:blipFill rotWithShape="1">
          <a:blip r:embed="rId2"/>
          <a:srcRect l="30809" r="31647" b="-5"/>
          <a:stretch/>
        </p:blipFill>
        <p:spPr>
          <a:xfrm>
            <a:off x="20" y="10"/>
            <a:ext cx="4049786" cy="6857990"/>
          </a:xfrm>
          <a:custGeom>
            <a:avLst/>
            <a:gdLst/>
            <a:ahLst/>
            <a:cxnLst/>
            <a:rect l="l" t="t" r="r" b="b"/>
            <a:pathLst>
              <a:path w="4049806" h="6858000">
                <a:moveTo>
                  <a:pt x="0" y="0"/>
                </a:moveTo>
                <a:lnTo>
                  <a:pt x="4018525" y="0"/>
                </a:lnTo>
                <a:lnTo>
                  <a:pt x="4019816" y="10931"/>
                </a:lnTo>
                <a:cubicBezTo>
                  <a:pt x="4034945" y="94836"/>
                  <a:pt x="4032275" y="179884"/>
                  <a:pt x="4036343" y="264297"/>
                </a:cubicBezTo>
                <a:cubicBezTo>
                  <a:pt x="4041301" y="367652"/>
                  <a:pt x="4035072" y="471135"/>
                  <a:pt x="4032911" y="574617"/>
                </a:cubicBezTo>
                <a:cubicBezTo>
                  <a:pt x="4031004" y="662717"/>
                  <a:pt x="4022232" y="750690"/>
                  <a:pt x="4025029" y="838916"/>
                </a:cubicBezTo>
                <a:cubicBezTo>
                  <a:pt x="4025029" y="841968"/>
                  <a:pt x="4025029" y="845019"/>
                  <a:pt x="4025029" y="848070"/>
                </a:cubicBezTo>
                <a:cubicBezTo>
                  <a:pt x="4017020" y="945068"/>
                  <a:pt x="4017020" y="1042576"/>
                  <a:pt x="4025029" y="1139574"/>
                </a:cubicBezTo>
                <a:cubicBezTo>
                  <a:pt x="4027609" y="1179950"/>
                  <a:pt x="4026885" y="1220466"/>
                  <a:pt x="4022868" y="1260728"/>
                </a:cubicBezTo>
                <a:cubicBezTo>
                  <a:pt x="4019054" y="1311960"/>
                  <a:pt x="4006849" y="1364083"/>
                  <a:pt x="4015621" y="1414934"/>
                </a:cubicBezTo>
                <a:cubicBezTo>
                  <a:pt x="4021367" y="1456784"/>
                  <a:pt x="4024558" y="1498940"/>
                  <a:pt x="4025156" y="1541172"/>
                </a:cubicBezTo>
                <a:cubicBezTo>
                  <a:pt x="4029478" y="1635755"/>
                  <a:pt x="4025283" y="1730847"/>
                  <a:pt x="4023757" y="1825685"/>
                </a:cubicBezTo>
                <a:cubicBezTo>
                  <a:pt x="4021850" y="1936286"/>
                  <a:pt x="4024647" y="2046634"/>
                  <a:pt x="4015748" y="2157235"/>
                </a:cubicBezTo>
                <a:cubicBezTo>
                  <a:pt x="4010790" y="2246581"/>
                  <a:pt x="4010790" y="2336130"/>
                  <a:pt x="4015748" y="2425476"/>
                </a:cubicBezTo>
                <a:cubicBezTo>
                  <a:pt x="4018164" y="2507473"/>
                  <a:pt x="4030495" y="2588454"/>
                  <a:pt x="4028461" y="2671214"/>
                </a:cubicBezTo>
                <a:cubicBezTo>
                  <a:pt x="4026046" y="2767832"/>
                  <a:pt x="4014604" y="2863940"/>
                  <a:pt x="4018164" y="2960685"/>
                </a:cubicBezTo>
                <a:cubicBezTo>
                  <a:pt x="4019816" y="3006832"/>
                  <a:pt x="4019944" y="3052980"/>
                  <a:pt x="4020961" y="3099127"/>
                </a:cubicBezTo>
                <a:cubicBezTo>
                  <a:pt x="4021978" y="3154682"/>
                  <a:pt x="4032021" y="3210110"/>
                  <a:pt x="4026427" y="3265665"/>
                </a:cubicBezTo>
                <a:cubicBezTo>
                  <a:pt x="4017147" y="3358087"/>
                  <a:pt x="3993120" y="3448857"/>
                  <a:pt x="4008121" y="3543567"/>
                </a:cubicBezTo>
                <a:cubicBezTo>
                  <a:pt x="4016384" y="3595690"/>
                  <a:pt x="4025791" y="3647940"/>
                  <a:pt x="4030495" y="3700571"/>
                </a:cubicBezTo>
                <a:cubicBezTo>
                  <a:pt x="4034690" y="3747608"/>
                  <a:pt x="4045369" y="3795408"/>
                  <a:pt x="4037233" y="3842191"/>
                </a:cubicBezTo>
                <a:cubicBezTo>
                  <a:pt x="4030368" y="3882237"/>
                  <a:pt x="4034055" y="3922282"/>
                  <a:pt x="4028715" y="3962327"/>
                </a:cubicBezTo>
                <a:cubicBezTo>
                  <a:pt x="4021723" y="4014831"/>
                  <a:pt x="4017910" y="4068352"/>
                  <a:pt x="4012697" y="4121111"/>
                </a:cubicBezTo>
                <a:cubicBezTo>
                  <a:pt x="4007866" y="4169038"/>
                  <a:pt x="4004307" y="4216838"/>
                  <a:pt x="4017020" y="4261841"/>
                </a:cubicBezTo>
                <a:cubicBezTo>
                  <a:pt x="4048039" y="4375112"/>
                  <a:pt x="4031004" y="4487748"/>
                  <a:pt x="4019308" y="4600257"/>
                </a:cubicBezTo>
                <a:cubicBezTo>
                  <a:pt x="4013587" y="4655049"/>
                  <a:pt x="4005197" y="4712765"/>
                  <a:pt x="4017910" y="4762853"/>
                </a:cubicBezTo>
                <a:cubicBezTo>
                  <a:pt x="4041428" y="4851716"/>
                  <a:pt x="4022995" y="4936764"/>
                  <a:pt x="4012824" y="5021432"/>
                </a:cubicBezTo>
                <a:cubicBezTo>
                  <a:pt x="4002654" y="5106099"/>
                  <a:pt x="4000239" y="5189495"/>
                  <a:pt x="4018037" y="5272637"/>
                </a:cubicBezTo>
                <a:cubicBezTo>
                  <a:pt x="4030495" y="5331116"/>
                  <a:pt x="4030495" y="5390612"/>
                  <a:pt x="4032021" y="5449600"/>
                </a:cubicBezTo>
                <a:cubicBezTo>
                  <a:pt x="4032911" y="5486339"/>
                  <a:pt x="4019308" y="5523842"/>
                  <a:pt x="4010282" y="5560582"/>
                </a:cubicBezTo>
                <a:cubicBezTo>
                  <a:pt x="3994009" y="5626943"/>
                  <a:pt x="3988162" y="5694321"/>
                  <a:pt x="4010282" y="5759029"/>
                </a:cubicBezTo>
                <a:cubicBezTo>
                  <a:pt x="4040793" y="5848655"/>
                  <a:pt x="4058336" y="5938407"/>
                  <a:pt x="4045623" y="6033117"/>
                </a:cubicBezTo>
                <a:cubicBezTo>
                  <a:pt x="4038377" y="6091724"/>
                  <a:pt x="4036597" y="6151347"/>
                  <a:pt x="4025664" y="6209190"/>
                </a:cubicBezTo>
                <a:cubicBezTo>
                  <a:pt x="4007358" y="6304790"/>
                  <a:pt x="4013841" y="6399882"/>
                  <a:pt x="4028461" y="6494211"/>
                </a:cubicBezTo>
                <a:cubicBezTo>
                  <a:pt x="4038542" y="6573081"/>
                  <a:pt x="4039610" y="6652829"/>
                  <a:pt x="4031639" y="6731941"/>
                </a:cubicBezTo>
                <a:lnTo>
                  <a:pt x="4022913" y="6858000"/>
                </a:lnTo>
                <a:lnTo>
                  <a:pt x="0" y="6858000"/>
                </a:lnTo>
                <a:close/>
              </a:path>
            </a:pathLst>
          </a:custGeom>
        </p:spPr>
      </p:pic>
      <p:sp>
        <p:nvSpPr>
          <p:cNvPr id="11" name="sketchy line">
            <a:extLst>
              <a:ext uri="{FF2B5EF4-FFF2-40B4-BE49-F238E27FC236}">
                <a16:creationId xmlns:a16="http://schemas.microsoft.com/office/drawing/2014/main" id="{82580482-BA80-420A-8A05-C58E97F2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4409267"/>
            <a:ext cx="4242816" cy="18288"/>
          </a:xfrm>
          <a:custGeom>
            <a:avLst/>
            <a:gdLst>
              <a:gd name="connsiteX0" fmla="*/ 0 w 4242816"/>
              <a:gd name="connsiteY0" fmla="*/ 0 h 18288"/>
              <a:gd name="connsiteX1" fmla="*/ 690973 w 4242816"/>
              <a:gd name="connsiteY1" fmla="*/ 0 h 18288"/>
              <a:gd name="connsiteX2" fmla="*/ 1212233 w 4242816"/>
              <a:gd name="connsiteY2" fmla="*/ 0 h 18288"/>
              <a:gd name="connsiteX3" fmla="*/ 1860778 w 4242816"/>
              <a:gd name="connsiteY3" fmla="*/ 0 h 18288"/>
              <a:gd name="connsiteX4" fmla="*/ 2424466 w 4242816"/>
              <a:gd name="connsiteY4" fmla="*/ 0 h 18288"/>
              <a:gd name="connsiteX5" fmla="*/ 3115439 w 4242816"/>
              <a:gd name="connsiteY5" fmla="*/ 0 h 18288"/>
              <a:gd name="connsiteX6" fmla="*/ 3636699 w 4242816"/>
              <a:gd name="connsiteY6" fmla="*/ 0 h 18288"/>
              <a:gd name="connsiteX7" fmla="*/ 4242816 w 4242816"/>
              <a:gd name="connsiteY7" fmla="*/ 0 h 18288"/>
              <a:gd name="connsiteX8" fmla="*/ 4242816 w 4242816"/>
              <a:gd name="connsiteY8" fmla="*/ 18288 h 18288"/>
              <a:gd name="connsiteX9" fmla="*/ 3636699 w 4242816"/>
              <a:gd name="connsiteY9" fmla="*/ 18288 h 18288"/>
              <a:gd name="connsiteX10" fmla="*/ 3030583 w 4242816"/>
              <a:gd name="connsiteY10" fmla="*/ 18288 h 18288"/>
              <a:gd name="connsiteX11" fmla="*/ 2466894 w 4242816"/>
              <a:gd name="connsiteY11" fmla="*/ 18288 h 18288"/>
              <a:gd name="connsiteX12" fmla="*/ 1988062 w 4242816"/>
              <a:gd name="connsiteY12" fmla="*/ 18288 h 18288"/>
              <a:gd name="connsiteX13" fmla="*/ 1466802 w 4242816"/>
              <a:gd name="connsiteY13" fmla="*/ 18288 h 18288"/>
              <a:gd name="connsiteX14" fmla="*/ 860686 w 4242816"/>
              <a:gd name="connsiteY14" fmla="*/ 18288 h 18288"/>
              <a:gd name="connsiteX15" fmla="*/ 0 w 4242816"/>
              <a:gd name="connsiteY15" fmla="*/ 18288 h 18288"/>
              <a:gd name="connsiteX16" fmla="*/ 0 w 4242816"/>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816" h="18288" fill="none" extrusionOk="0">
                <a:moveTo>
                  <a:pt x="0" y="0"/>
                </a:moveTo>
                <a:cubicBezTo>
                  <a:pt x="249934" y="1471"/>
                  <a:pt x="379877" y="-29444"/>
                  <a:pt x="690973" y="0"/>
                </a:cubicBezTo>
                <a:cubicBezTo>
                  <a:pt x="1002069" y="29444"/>
                  <a:pt x="1021583" y="17501"/>
                  <a:pt x="1212233" y="0"/>
                </a:cubicBezTo>
                <a:cubicBezTo>
                  <a:pt x="1402883" y="-17501"/>
                  <a:pt x="1678760" y="5386"/>
                  <a:pt x="1860778" y="0"/>
                </a:cubicBezTo>
                <a:cubicBezTo>
                  <a:pt x="2042796" y="-5386"/>
                  <a:pt x="2245608" y="-22401"/>
                  <a:pt x="2424466" y="0"/>
                </a:cubicBezTo>
                <a:cubicBezTo>
                  <a:pt x="2603324" y="22401"/>
                  <a:pt x="2890020" y="33806"/>
                  <a:pt x="3115439" y="0"/>
                </a:cubicBezTo>
                <a:cubicBezTo>
                  <a:pt x="3340858" y="-33806"/>
                  <a:pt x="3428300" y="18628"/>
                  <a:pt x="3636699" y="0"/>
                </a:cubicBezTo>
                <a:cubicBezTo>
                  <a:pt x="3845098" y="-18628"/>
                  <a:pt x="4108824" y="5541"/>
                  <a:pt x="4242816" y="0"/>
                </a:cubicBezTo>
                <a:cubicBezTo>
                  <a:pt x="4242066" y="4160"/>
                  <a:pt x="4243125" y="10356"/>
                  <a:pt x="4242816" y="18288"/>
                </a:cubicBezTo>
                <a:cubicBezTo>
                  <a:pt x="4113424" y="32735"/>
                  <a:pt x="3768327" y="47567"/>
                  <a:pt x="3636699" y="18288"/>
                </a:cubicBezTo>
                <a:cubicBezTo>
                  <a:pt x="3505071" y="-10991"/>
                  <a:pt x="3294208" y="-4990"/>
                  <a:pt x="3030583" y="18288"/>
                </a:cubicBezTo>
                <a:cubicBezTo>
                  <a:pt x="2766958" y="41566"/>
                  <a:pt x="2649277" y="20974"/>
                  <a:pt x="2466894" y="18288"/>
                </a:cubicBezTo>
                <a:cubicBezTo>
                  <a:pt x="2284511" y="15602"/>
                  <a:pt x="2151277" y="1154"/>
                  <a:pt x="1988062" y="18288"/>
                </a:cubicBezTo>
                <a:cubicBezTo>
                  <a:pt x="1824847" y="35422"/>
                  <a:pt x="1691359" y="9265"/>
                  <a:pt x="1466802" y="18288"/>
                </a:cubicBezTo>
                <a:cubicBezTo>
                  <a:pt x="1242245" y="27311"/>
                  <a:pt x="1006161" y="36605"/>
                  <a:pt x="860686" y="18288"/>
                </a:cubicBezTo>
                <a:cubicBezTo>
                  <a:pt x="715211" y="-29"/>
                  <a:pt x="242774" y="46538"/>
                  <a:pt x="0" y="18288"/>
                </a:cubicBezTo>
                <a:cubicBezTo>
                  <a:pt x="-146" y="11482"/>
                  <a:pt x="-422" y="5192"/>
                  <a:pt x="0" y="0"/>
                </a:cubicBezTo>
                <a:close/>
              </a:path>
              <a:path w="4242816" h="18288" stroke="0" extrusionOk="0">
                <a:moveTo>
                  <a:pt x="0" y="0"/>
                </a:moveTo>
                <a:cubicBezTo>
                  <a:pt x="259751" y="-14018"/>
                  <a:pt x="356632" y="-15007"/>
                  <a:pt x="521260" y="0"/>
                </a:cubicBezTo>
                <a:cubicBezTo>
                  <a:pt x="685888" y="15007"/>
                  <a:pt x="885786" y="5167"/>
                  <a:pt x="1212233" y="0"/>
                </a:cubicBezTo>
                <a:cubicBezTo>
                  <a:pt x="1538680" y="-5167"/>
                  <a:pt x="1458849" y="7951"/>
                  <a:pt x="1691065" y="0"/>
                </a:cubicBezTo>
                <a:cubicBezTo>
                  <a:pt x="1923281" y="-7951"/>
                  <a:pt x="1985780" y="-16303"/>
                  <a:pt x="2169897" y="0"/>
                </a:cubicBezTo>
                <a:cubicBezTo>
                  <a:pt x="2354014" y="16303"/>
                  <a:pt x="2633054" y="-2739"/>
                  <a:pt x="2776014" y="0"/>
                </a:cubicBezTo>
                <a:cubicBezTo>
                  <a:pt x="2918974" y="2739"/>
                  <a:pt x="3112688" y="-15682"/>
                  <a:pt x="3339702" y="0"/>
                </a:cubicBezTo>
                <a:cubicBezTo>
                  <a:pt x="3566716" y="15682"/>
                  <a:pt x="4015278" y="-28467"/>
                  <a:pt x="4242816" y="0"/>
                </a:cubicBezTo>
                <a:cubicBezTo>
                  <a:pt x="4243501" y="7633"/>
                  <a:pt x="4242294" y="10002"/>
                  <a:pt x="4242816" y="18288"/>
                </a:cubicBezTo>
                <a:cubicBezTo>
                  <a:pt x="3924964" y="16283"/>
                  <a:pt x="3746362" y="-1805"/>
                  <a:pt x="3551843" y="18288"/>
                </a:cubicBezTo>
                <a:cubicBezTo>
                  <a:pt x="3357324" y="38381"/>
                  <a:pt x="3126422" y="47156"/>
                  <a:pt x="2860870" y="18288"/>
                </a:cubicBezTo>
                <a:cubicBezTo>
                  <a:pt x="2595318" y="-10580"/>
                  <a:pt x="2572437" y="11441"/>
                  <a:pt x="2297182" y="18288"/>
                </a:cubicBezTo>
                <a:cubicBezTo>
                  <a:pt x="2021927" y="25135"/>
                  <a:pt x="1916908" y="33601"/>
                  <a:pt x="1733493" y="18288"/>
                </a:cubicBezTo>
                <a:cubicBezTo>
                  <a:pt x="1550078" y="2975"/>
                  <a:pt x="1412440" y="27896"/>
                  <a:pt x="1212233" y="18288"/>
                </a:cubicBezTo>
                <a:cubicBezTo>
                  <a:pt x="1012026" y="8680"/>
                  <a:pt x="914386" y="13859"/>
                  <a:pt x="648545" y="18288"/>
                </a:cubicBezTo>
                <a:cubicBezTo>
                  <a:pt x="382704" y="22717"/>
                  <a:pt x="233522" y="39342"/>
                  <a:pt x="0" y="18288"/>
                </a:cubicBezTo>
                <a:cubicBezTo>
                  <a:pt x="-772" y="13661"/>
                  <a:pt x="-839" y="849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4734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08F995D-8C06-B792-0D01-31936896DBCE}"/>
              </a:ext>
            </a:extLst>
          </p:cNvPr>
          <p:cNvSpPr>
            <a:spLocks noGrp="1"/>
          </p:cNvSpPr>
          <p:nvPr>
            <p:ph type="title"/>
          </p:nvPr>
        </p:nvSpPr>
        <p:spPr>
          <a:xfrm>
            <a:off x="838200" y="365125"/>
            <a:ext cx="10515600" cy="1325563"/>
          </a:xfrm>
        </p:spPr>
        <p:txBody>
          <a:bodyPr>
            <a:normAutofit/>
          </a:bodyPr>
          <a:lstStyle/>
          <a:p>
            <a:endParaRPr lang="fr-FR" sz="5400"/>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Espace réservé du contenu 2">
            <a:extLst>
              <a:ext uri="{FF2B5EF4-FFF2-40B4-BE49-F238E27FC236}">
                <a16:creationId xmlns:a16="http://schemas.microsoft.com/office/drawing/2014/main" id="{3E737EA6-737B-10F1-9CE0-21B6E0FEB5C1}"/>
              </a:ext>
            </a:extLst>
          </p:cNvPr>
          <p:cNvGraphicFramePr>
            <a:graphicFrameLocks noGrp="1"/>
          </p:cNvGraphicFramePr>
          <p:nvPr>
            <p:ph idx="1"/>
            <p:extLst>
              <p:ext uri="{D42A27DB-BD31-4B8C-83A1-F6EECF244321}">
                <p14:modId xmlns:p14="http://schemas.microsoft.com/office/powerpoint/2010/main" val="2930683261"/>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7747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59752-8431-7D7F-D1A2-7E18C8119484}"/>
              </a:ext>
            </a:extLst>
          </p:cNvPr>
          <p:cNvSpPr>
            <a:spLocks noGrp="1"/>
          </p:cNvSpPr>
          <p:nvPr>
            <p:ph type="title"/>
          </p:nvPr>
        </p:nvSpPr>
        <p:spPr/>
        <p:txBody>
          <a:bodyPr/>
          <a:lstStyle/>
          <a:p>
            <a:r>
              <a:rPr lang="fr-FR" dirty="0">
                <a:cs typeface="Calibri Light"/>
              </a:rPr>
              <a:t>Importation des données depuis Forms sur </a:t>
            </a:r>
            <a:r>
              <a:rPr lang="fr-FR" dirty="0" err="1">
                <a:cs typeface="Calibri Light"/>
              </a:rPr>
              <a:t>Jupyter</a:t>
            </a:r>
            <a:endParaRPr lang="fr-FR" dirty="0" err="1"/>
          </a:p>
        </p:txBody>
      </p:sp>
      <p:pic>
        <p:nvPicPr>
          <p:cNvPr id="4" name="Image 4" descr="Une image contenant texte&#10;&#10;Description générée automatiquement">
            <a:extLst>
              <a:ext uri="{FF2B5EF4-FFF2-40B4-BE49-F238E27FC236}">
                <a16:creationId xmlns:a16="http://schemas.microsoft.com/office/drawing/2014/main" id="{D790C0A0-316A-2037-1892-E0CB21FC6218}"/>
              </a:ext>
            </a:extLst>
          </p:cNvPr>
          <p:cNvPicPr>
            <a:picLocks noGrp="1" noChangeAspect="1"/>
          </p:cNvPicPr>
          <p:nvPr>
            <p:ph idx="1"/>
          </p:nvPr>
        </p:nvPicPr>
        <p:blipFill>
          <a:blip r:embed="rId2"/>
          <a:stretch>
            <a:fillRect/>
          </a:stretch>
        </p:blipFill>
        <p:spPr>
          <a:xfrm>
            <a:off x="482270" y="1708375"/>
            <a:ext cx="7058025" cy="3895725"/>
          </a:xfrm>
        </p:spPr>
      </p:pic>
      <p:cxnSp>
        <p:nvCxnSpPr>
          <p:cNvPr id="6" name="Connecteur droit avec flèche 5">
            <a:extLst>
              <a:ext uri="{FF2B5EF4-FFF2-40B4-BE49-F238E27FC236}">
                <a16:creationId xmlns:a16="http://schemas.microsoft.com/office/drawing/2014/main" id="{C6E3D39C-82D1-F4CA-818B-571B2EEA9BBD}"/>
              </a:ext>
            </a:extLst>
          </p:cNvPr>
          <p:cNvCxnSpPr/>
          <p:nvPr/>
        </p:nvCxnSpPr>
        <p:spPr>
          <a:xfrm>
            <a:off x="7378460" y="3733800"/>
            <a:ext cx="914400" cy="9144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7" name="Image 7" descr="Une image contenant texte&#10;&#10;Description générée automatiquement">
            <a:extLst>
              <a:ext uri="{FF2B5EF4-FFF2-40B4-BE49-F238E27FC236}">
                <a16:creationId xmlns:a16="http://schemas.microsoft.com/office/drawing/2014/main" id="{D8817370-23EF-D241-BA33-7CD7B6D6C464}"/>
              </a:ext>
            </a:extLst>
          </p:cNvPr>
          <p:cNvPicPr>
            <a:picLocks noChangeAspect="1"/>
          </p:cNvPicPr>
          <p:nvPr/>
        </p:nvPicPr>
        <p:blipFill>
          <a:blip r:embed="rId3"/>
          <a:stretch>
            <a:fillRect/>
          </a:stretch>
        </p:blipFill>
        <p:spPr>
          <a:xfrm>
            <a:off x="8620664" y="4756654"/>
            <a:ext cx="3145766" cy="1744165"/>
          </a:xfrm>
          <a:prstGeom prst="rect">
            <a:avLst/>
          </a:prstGeom>
        </p:spPr>
      </p:pic>
    </p:spTree>
    <p:extLst>
      <p:ext uri="{BB962C8B-B14F-4D97-AF65-F5344CB8AC3E}">
        <p14:creationId xmlns:p14="http://schemas.microsoft.com/office/powerpoint/2010/main" val="801684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E8BD360-7AF1-888A-F1E8-8760C5E75A1C}"/>
              </a:ext>
            </a:extLst>
          </p:cNvPr>
          <p:cNvSpPr>
            <a:spLocks noGrp="1"/>
          </p:cNvSpPr>
          <p:nvPr>
            <p:ph type="title"/>
          </p:nvPr>
        </p:nvSpPr>
        <p:spPr>
          <a:xfrm>
            <a:off x="838200" y="365125"/>
            <a:ext cx="10515600" cy="1325563"/>
          </a:xfrm>
        </p:spPr>
        <p:txBody>
          <a:bodyPr>
            <a:normAutofit/>
          </a:bodyPr>
          <a:lstStyle/>
          <a:p>
            <a:r>
              <a:rPr lang="fr-FR" sz="5400">
                <a:cs typeface="Calibri Light"/>
              </a:rPr>
              <a:t>Conclusion</a:t>
            </a:r>
            <a:endParaRPr lang="fr-FR" sz="5400"/>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Espace réservé du contenu 2">
            <a:extLst>
              <a:ext uri="{FF2B5EF4-FFF2-40B4-BE49-F238E27FC236}">
                <a16:creationId xmlns:a16="http://schemas.microsoft.com/office/drawing/2014/main" id="{0514434E-7CF2-0567-AD9B-DD58D3FDD5BC}"/>
              </a:ext>
            </a:extLst>
          </p:cNvPr>
          <p:cNvGraphicFramePr>
            <a:graphicFrameLocks noGrp="1"/>
          </p:cNvGraphicFramePr>
          <p:nvPr>
            <p:ph idx="1"/>
            <p:extLst>
              <p:ext uri="{D42A27DB-BD31-4B8C-83A1-F6EECF244321}">
                <p14:modId xmlns:p14="http://schemas.microsoft.com/office/powerpoint/2010/main" val="1721088820"/>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2768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A3A337-B2C0-ED2B-DD85-C6F29BF57E3D}"/>
              </a:ext>
            </a:extLst>
          </p:cNvPr>
          <p:cNvSpPr>
            <a:spLocks noGrp="1"/>
          </p:cNvSpPr>
          <p:nvPr>
            <p:ph type="title"/>
          </p:nvPr>
        </p:nvSpPr>
        <p:spPr/>
        <p:txBody>
          <a:bodyPr/>
          <a:lstStyle/>
          <a:p>
            <a:r>
              <a:rPr lang="fr-FR" dirty="0" err="1">
                <a:cs typeface="Calibri Light"/>
              </a:rPr>
              <a:t>Dataset</a:t>
            </a:r>
            <a:r>
              <a:rPr lang="fr-FR" dirty="0">
                <a:cs typeface="Calibri Light"/>
              </a:rPr>
              <a:t> Réponse:</a:t>
            </a:r>
            <a:endParaRPr lang="fr-FR" dirty="0"/>
          </a:p>
        </p:txBody>
      </p:sp>
      <p:pic>
        <p:nvPicPr>
          <p:cNvPr id="4" name="Image 4" descr="Une image contenant texte&#10;&#10;Description générée automatiquement">
            <a:extLst>
              <a:ext uri="{FF2B5EF4-FFF2-40B4-BE49-F238E27FC236}">
                <a16:creationId xmlns:a16="http://schemas.microsoft.com/office/drawing/2014/main" id="{C55AD80C-A388-10E3-0A58-71F9C472CCF9}"/>
              </a:ext>
            </a:extLst>
          </p:cNvPr>
          <p:cNvPicPr>
            <a:picLocks noGrp="1" noChangeAspect="1"/>
          </p:cNvPicPr>
          <p:nvPr>
            <p:ph idx="1"/>
          </p:nvPr>
        </p:nvPicPr>
        <p:blipFill>
          <a:blip r:embed="rId2"/>
          <a:stretch>
            <a:fillRect/>
          </a:stretch>
        </p:blipFill>
        <p:spPr>
          <a:xfrm>
            <a:off x="50949" y="1708374"/>
            <a:ext cx="8452629" cy="4643348"/>
          </a:xfrm>
        </p:spPr>
      </p:pic>
      <p:sp>
        <p:nvSpPr>
          <p:cNvPr id="5" name="Rectangle 4">
            <a:extLst>
              <a:ext uri="{FF2B5EF4-FFF2-40B4-BE49-F238E27FC236}">
                <a16:creationId xmlns:a16="http://schemas.microsoft.com/office/drawing/2014/main" id="{8B24AE9A-6B05-9D5E-AC71-B7CDABBA17C0}"/>
              </a:ext>
            </a:extLst>
          </p:cNvPr>
          <p:cNvSpPr/>
          <p:nvPr/>
        </p:nvSpPr>
        <p:spPr>
          <a:xfrm>
            <a:off x="50480" y="1620489"/>
            <a:ext cx="8439509" cy="263105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A18C8768-1C02-383F-DDE4-E78913204A1B}"/>
              </a:ext>
            </a:extLst>
          </p:cNvPr>
          <p:cNvSpPr txBox="1"/>
          <p:nvPr/>
        </p:nvSpPr>
        <p:spPr>
          <a:xfrm>
            <a:off x="8858689" y="1764261"/>
            <a:ext cx="274320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cs typeface="Calibri"/>
              </a:rPr>
              <a:t>Colonnes : Nom des questions. </a:t>
            </a:r>
          </a:p>
          <a:p>
            <a:r>
              <a:rPr lang="fr-FR" dirty="0">
                <a:cs typeface="Calibri"/>
              </a:rPr>
              <a:t>Beaucoup de colonnes  </a:t>
            </a:r>
          </a:p>
          <a:p>
            <a:endParaRPr lang="fr-FR" dirty="0">
              <a:cs typeface="Calibri"/>
            </a:endParaRPr>
          </a:p>
          <a:p>
            <a:r>
              <a:rPr lang="fr-FR" dirty="0">
                <a:cs typeface="Calibri"/>
              </a:rPr>
              <a:t>Colonnes ajoutés qui ne sont pas dans le questionnaire , méta data</a:t>
            </a:r>
          </a:p>
          <a:p>
            <a:r>
              <a:rPr lang="fr-FR" dirty="0">
                <a:cs typeface="Calibri"/>
              </a:rPr>
              <a:t>Et pour chaque question une colonne ajouté de points et de </a:t>
            </a:r>
            <a:r>
              <a:rPr lang="fr-FR" dirty="0" err="1">
                <a:cs typeface="Calibri"/>
              </a:rPr>
              <a:t>feed</a:t>
            </a:r>
            <a:r>
              <a:rPr lang="fr-FR" dirty="0">
                <a:cs typeface="Calibri"/>
              </a:rPr>
              <a:t> back</a:t>
            </a:r>
          </a:p>
        </p:txBody>
      </p:sp>
      <p:sp>
        <p:nvSpPr>
          <p:cNvPr id="7" name="Rectangle 6">
            <a:extLst>
              <a:ext uri="{FF2B5EF4-FFF2-40B4-BE49-F238E27FC236}">
                <a16:creationId xmlns:a16="http://schemas.microsoft.com/office/drawing/2014/main" id="{900386FD-ECC2-E0C1-CC1B-91BE5E96F54A}"/>
              </a:ext>
            </a:extLst>
          </p:cNvPr>
          <p:cNvSpPr/>
          <p:nvPr/>
        </p:nvSpPr>
        <p:spPr>
          <a:xfrm>
            <a:off x="208630" y="1764261"/>
            <a:ext cx="4514490" cy="23291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8" descr="Une image contenant texte&#10;&#10;Description générée automatiquement">
            <a:extLst>
              <a:ext uri="{FF2B5EF4-FFF2-40B4-BE49-F238E27FC236}">
                <a16:creationId xmlns:a16="http://schemas.microsoft.com/office/drawing/2014/main" id="{A3CBD68C-A5EA-76FD-0837-4EA3DCB90A0D}"/>
              </a:ext>
            </a:extLst>
          </p:cNvPr>
          <p:cNvPicPr>
            <a:picLocks noChangeAspect="1"/>
          </p:cNvPicPr>
          <p:nvPr/>
        </p:nvPicPr>
        <p:blipFill>
          <a:blip r:embed="rId3"/>
          <a:stretch>
            <a:fillRect/>
          </a:stretch>
        </p:blipFill>
        <p:spPr>
          <a:xfrm>
            <a:off x="8787711" y="5323577"/>
            <a:ext cx="3113596" cy="610318"/>
          </a:xfrm>
          <a:prstGeom prst="rect">
            <a:avLst/>
          </a:prstGeom>
        </p:spPr>
      </p:pic>
    </p:spTree>
    <p:extLst>
      <p:ext uri="{BB962C8B-B14F-4D97-AF65-F5344CB8AC3E}">
        <p14:creationId xmlns:p14="http://schemas.microsoft.com/office/powerpoint/2010/main" val="3901186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0949C3-A3D4-33DE-D0DD-A5CF249B69DA}"/>
              </a:ext>
            </a:extLst>
          </p:cNvPr>
          <p:cNvSpPr>
            <a:spLocks noGrp="1"/>
          </p:cNvSpPr>
          <p:nvPr>
            <p:ph type="title"/>
          </p:nvPr>
        </p:nvSpPr>
        <p:spPr/>
        <p:txBody>
          <a:bodyPr/>
          <a:lstStyle/>
          <a:p>
            <a:r>
              <a:rPr lang="fr-FR" dirty="0">
                <a:cs typeface="Calibri Light"/>
              </a:rPr>
              <a:t>Nettoyage du </a:t>
            </a:r>
            <a:r>
              <a:rPr lang="fr-FR" dirty="0" err="1">
                <a:cs typeface="Calibri Light"/>
              </a:rPr>
              <a:t>Dataset</a:t>
            </a:r>
            <a:r>
              <a:rPr lang="fr-FR" dirty="0">
                <a:cs typeface="Calibri Light"/>
              </a:rPr>
              <a:t> et des colonnes</a:t>
            </a:r>
            <a:endParaRPr lang="fr-FR" dirty="0"/>
          </a:p>
        </p:txBody>
      </p:sp>
      <p:sp>
        <p:nvSpPr>
          <p:cNvPr id="3" name="Espace réservé du contenu 2">
            <a:extLst>
              <a:ext uri="{FF2B5EF4-FFF2-40B4-BE49-F238E27FC236}">
                <a16:creationId xmlns:a16="http://schemas.microsoft.com/office/drawing/2014/main" id="{B0763A2A-B8F0-7FEF-859E-C42F7E31466C}"/>
              </a:ext>
            </a:extLst>
          </p:cNvPr>
          <p:cNvSpPr>
            <a:spLocks noGrp="1"/>
          </p:cNvSpPr>
          <p:nvPr>
            <p:ph idx="1"/>
          </p:nvPr>
        </p:nvSpPr>
        <p:spPr/>
        <p:txBody>
          <a:bodyPr vert="horz" lIns="91440" tIns="45720" rIns="91440" bIns="45720" rtlCol="0" anchor="t">
            <a:normAutofit/>
          </a:bodyPr>
          <a:lstStyle/>
          <a:p>
            <a:r>
              <a:rPr lang="fr-FR" dirty="0">
                <a:cs typeface="Calibri"/>
              </a:rPr>
              <a:t>On veut uniquement afficher les graphiques de nos 46 questions. </a:t>
            </a:r>
          </a:p>
          <a:p>
            <a:r>
              <a:rPr lang="fr-FR" dirty="0">
                <a:cs typeface="Calibri"/>
              </a:rPr>
              <a:t>Il faut aussi à chaque fois que l'on code pensé à généraliser le plus code pour que cela ne change pas si on doit utiliser un autre fichier.</a:t>
            </a:r>
          </a:p>
          <a:p>
            <a:r>
              <a:rPr lang="fr-FR" dirty="0">
                <a:cs typeface="Calibri"/>
              </a:rPr>
              <a:t>On filtre par le nom de la colonne début par </a:t>
            </a:r>
            <a:r>
              <a:rPr lang="fr-FR" dirty="0">
                <a:ea typeface="+mn-lt"/>
                <a:cs typeface="+mn-lt"/>
              </a:rPr>
              <a:t>Points et Feedback.</a:t>
            </a:r>
          </a:p>
          <a:p>
            <a:r>
              <a:rPr lang="fr-FR" dirty="0">
                <a:ea typeface="+mn-lt"/>
                <a:cs typeface="+mn-lt"/>
              </a:rPr>
              <a:t>On enlève les méta data</a:t>
            </a:r>
          </a:p>
          <a:p>
            <a:r>
              <a:rPr lang="fr-FR" dirty="0">
                <a:ea typeface="+mn-lt"/>
                <a:cs typeface="+mn-lt"/>
              </a:rPr>
              <a:t>Apres nettoyage on obtient 56 questions </a:t>
            </a:r>
          </a:p>
        </p:txBody>
      </p:sp>
    </p:spTree>
    <p:extLst>
      <p:ext uri="{BB962C8B-B14F-4D97-AF65-F5344CB8AC3E}">
        <p14:creationId xmlns:p14="http://schemas.microsoft.com/office/powerpoint/2010/main" val="4280195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42E1357B-3B2D-36CC-59B1-7AE678FA83CA}"/>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2700"/>
              <a:t>On a une erreur de 10 questions a cause de la gestion d'une question </a:t>
            </a:r>
          </a:p>
        </p:txBody>
      </p:sp>
      <p:sp>
        <p:nvSpPr>
          <p:cNvPr id="15" name="Rectangle 1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ZoneTexte 4">
            <a:extLst>
              <a:ext uri="{FF2B5EF4-FFF2-40B4-BE49-F238E27FC236}">
                <a16:creationId xmlns:a16="http://schemas.microsoft.com/office/drawing/2014/main" id="{4702FAE3-DAEF-020B-B9EC-05F6577B13BE}"/>
              </a:ext>
            </a:extLst>
          </p:cNvPr>
          <p:cNvSpPr txBox="1"/>
          <p:nvPr/>
        </p:nvSpPr>
        <p:spPr>
          <a:xfrm>
            <a:off x="5250106" y="586822"/>
            <a:ext cx="6106742" cy="164592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dirty="0" err="1"/>
              <a:t>Chaque</a:t>
            </a:r>
            <a:r>
              <a:rPr lang="en-US" dirty="0"/>
              <a:t> </a:t>
            </a:r>
            <a:r>
              <a:rPr lang="en-US" dirty="0" err="1"/>
              <a:t>ligne</a:t>
            </a:r>
            <a:r>
              <a:rPr lang="en-US" dirty="0"/>
              <a:t> </a:t>
            </a:r>
            <a:r>
              <a:rPr lang="en-US" dirty="0" err="1"/>
              <a:t>est</a:t>
            </a:r>
            <a:r>
              <a:rPr lang="en-US" dirty="0"/>
              <a:t> </a:t>
            </a:r>
            <a:r>
              <a:rPr lang="en-US" dirty="0" err="1"/>
              <a:t>considéré</a:t>
            </a:r>
            <a:r>
              <a:rPr lang="en-US" dirty="0"/>
              <a:t> </a:t>
            </a:r>
            <a:r>
              <a:rPr lang="en-US" dirty="0" err="1"/>
              <a:t>comme</a:t>
            </a:r>
            <a:r>
              <a:rPr lang="en-US" dirty="0"/>
              <a:t> </a:t>
            </a:r>
            <a:r>
              <a:rPr lang="en-US" dirty="0" err="1"/>
              <a:t>une</a:t>
            </a:r>
            <a:r>
              <a:rPr lang="en-US" dirty="0"/>
              <a:t> </a:t>
            </a:r>
            <a:r>
              <a:rPr lang="en-US" dirty="0" err="1"/>
              <a:t>colonne</a:t>
            </a:r>
            <a:r>
              <a:rPr lang="en-US" dirty="0"/>
              <a:t> </a:t>
            </a:r>
            <a:r>
              <a:rPr lang="en-US" dirty="0" err="1"/>
              <a:t>donc</a:t>
            </a:r>
            <a:r>
              <a:rPr lang="en-US" dirty="0"/>
              <a:t> on a </a:t>
            </a:r>
            <a:r>
              <a:rPr lang="en-US" dirty="0" err="1"/>
              <a:t>une</a:t>
            </a:r>
            <a:r>
              <a:rPr lang="en-US" dirty="0"/>
              <a:t> multiplication pour </a:t>
            </a:r>
            <a:r>
              <a:rPr lang="en-US" dirty="0" err="1"/>
              <a:t>chaque</a:t>
            </a:r>
            <a:r>
              <a:rPr lang="en-US" dirty="0"/>
              <a:t> </a:t>
            </a:r>
            <a:r>
              <a:rPr lang="en-US" dirty="0" err="1"/>
              <a:t>ligne</a:t>
            </a:r>
            <a:r>
              <a:rPr lang="en-US" dirty="0"/>
              <a:t> de a question 14 qui </a:t>
            </a:r>
            <a:r>
              <a:rPr lang="en-US" dirty="0" err="1"/>
              <a:t>donne</a:t>
            </a:r>
            <a:r>
              <a:rPr lang="en-US" dirty="0"/>
              <a:t> 10 questions/</a:t>
            </a:r>
            <a:r>
              <a:rPr lang="en-US" dirty="0" err="1"/>
              <a:t>colonnes</a:t>
            </a:r>
            <a:r>
              <a:rPr lang="en-US" dirty="0"/>
              <a:t> pour </a:t>
            </a:r>
            <a:r>
              <a:rPr lang="en-US" dirty="0" err="1"/>
              <a:t>une</a:t>
            </a:r>
            <a:r>
              <a:rPr lang="en-US" dirty="0"/>
              <a:t> </a:t>
            </a:r>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r>
              <a:rPr lang="en-US" dirty="0"/>
              <a:t>Interrogation : Comment le </a:t>
            </a:r>
            <a:r>
              <a:rPr lang="en-US" dirty="0" err="1"/>
              <a:t>détecter</a:t>
            </a:r>
            <a:r>
              <a:rPr lang="en-US" dirty="0"/>
              <a:t> et </a:t>
            </a:r>
            <a:r>
              <a:rPr lang="en-US" dirty="0" err="1"/>
              <a:t>l'afficher</a:t>
            </a:r>
            <a:r>
              <a:rPr lang="en-US" dirty="0"/>
              <a:t>.</a:t>
            </a:r>
            <a:endParaRPr lang="en-US" dirty="0">
              <a:cs typeface="Calibri"/>
            </a:endParaRPr>
          </a:p>
          <a:p>
            <a:pPr>
              <a:lnSpc>
                <a:spcPct val="90000"/>
              </a:lnSpc>
              <a:spcAft>
                <a:spcPts val="600"/>
              </a:spcAft>
            </a:pPr>
            <a:endParaRPr lang="en-US" dirty="0">
              <a:cs typeface="Calibri"/>
            </a:endParaRPr>
          </a:p>
        </p:txBody>
      </p:sp>
      <p:pic>
        <p:nvPicPr>
          <p:cNvPr id="6" name="Image 6">
            <a:extLst>
              <a:ext uri="{FF2B5EF4-FFF2-40B4-BE49-F238E27FC236}">
                <a16:creationId xmlns:a16="http://schemas.microsoft.com/office/drawing/2014/main" id="{45D92AD4-D9D0-4895-FCEC-23E6656F556F}"/>
              </a:ext>
            </a:extLst>
          </p:cNvPr>
          <p:cNvPicPr>
            <a:picLocks noChangeAspect="1"/>
          </p:cNvPicPr>
          <p:nvPr/>
        </p:nvPicPr>
        <p:blipFill>
          <a:blip r:embed="rId2"/>
          <a:stretch>
            <a:fillRect/>
          </a:stretch>
        </p:blipFill>
        <p:spPr>
          <a:xfrm>
            <a:off x="6093066" y="2906289"/>
            <a:ext cx="5481509" cy="3302608"/>
          </a:xfrm>
          <a:prstGeom prst="rect">
            <a:avLst/>
          </a:prstGeom>
        </p:spPr>
      </p:pic>
      <p:pic>
        <p:nvPicPr>
          <p:cNvPr id="4" name="Image 4" descr="Une image contenant table&#10;&#10;Description générée automatiquement">
            <a:extLst>
              <a:ext uri="{FF2B5EF4-FFF2-40B4-BE49-F238E27FC236}">
                <a16:creationId xmlns:a16="http://schemas.microsoft.com/office/drawing/2014/main" id="{B7CC0E5F-577F-D5A0-3AB6-6E2669DDEBD2}"/>
              </a:ext>
            </a:extLst>
          </p:cNvPr>
          <p:cNvPicPr>
            <a:picLocks noGrp="1" noChangeAspect="1"/>
          </p:cNvPicPr>
          <p:nvPr>
            <p:ph idx="1"/>
          </p:nvPr>
        </p:nvPicPr>
        <p:blipFill>
          <a:blip r:embed="rId3"/>
          <a:stretch>
            <a:fillRect/>
          </a:stretch>
        </p:blipFill>
        <p:spPr>
          <a:xfrm>
            <a:off x="433460" y="2893765"/>
            <a:ext cx="5523082" cy="3327656"/>
          </a:xfrm>
          <a:prstGeom prst="rect">
            <a:avLst/>
          </a:prstGeom>
        </p:spPr>
      </p:pic>
    </p:spTree>
    <p:extLst>
      <p:ext uri="{BB962C8B-B14F-4D97-AF65-F5344CB8AC3E}">
        <p14:creationId xmlns:p14="http://schemas.microsoft.com/office/powerpoint/2010/main" val="2299532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8FDE6A-7C29-F4A5-0A42-41503D81D7BF}"/>
              </a:ext>
            </a:extLst>
          </p:cNvPr>
          <p:cNvSpPr>
            <a:spLocks noGrp="1"/>
          </p:cNvSpPr>
          <p:nvPr>
            <p:ph type="title"/>
          </p:nvPr>
        </p:nvSpPr>
        <p:spPr/>
        <p:txBody>
          <a:bodyPr/>
          <a:lstStyle/>
          <a:p>
            <a:r>
              <a:rPr lang="fr-FR" dirty="0">
                <a:cs typeface="Calibri Light"/>
              </a:rPr>
              <a:t>Nouveau </a:t>
            </a:r>
            <a:r>
              <a:rPr lang="fr-FR" dirty="0" err="1">
                <a:cs typeface="Calibri Light"/>
              </a:rPr>
              <a:t>dataset</a:t>
            </a:r>
            <a:endParaRPr lang="fr-FR" dirty="0" err="1"/>
          </a:p>
        </p:txBody>
      </p:sp>
      <p:pic>
        <p:nvPicPr>
          <p:cNvPr id="4" name="Image 4" descr="Une image contenant table&#10;&#10;Description générée automatiquement">
            <a:extLst>
              <a:ext uri="{FF2B5EF4-FFF2-40B4-BE49-F238E27FC236}">
                <a16:creationId xmlns:a16="http://schemas.microsoft.com/office/drawing/2014/main" id="{C1499BA0-320C-39F9-A995-84503E4C25B0}"/>
              </a:ext>
            </a:extLst>
          </p:cNvPr>
          <p:cNvPicPr>
            <a:picLocks noGrp="1" noChangeAspect="1"/>
          </p:cNvPicPr>
          <p:nvPr>
            <p:ph idx="1"/>
          </p:nvPr>
        </p:nvPicPr>
        <p:blipFill>
          <a:blip r:embed="rId2"/>
          <a:stretch>
            <a:fillRect/>
          </a:stretch>
        </p:blipFill>
        <p:spPr>
          <a:xfrm>
            <a:off x="1284936" y="1825625"/>
            <a:ext cx="6775410" cy="4351338"/>
          </a:xfrm>
        </p:spPr>
      </p:pic>
    </p:spTree>
    <p:extLst>
      <p:ext uri="{BB962C8B-B14F-4D97-AF65-F5344CB8AC3E}">
        <p14:creationId xmlns:p14="http://schemas.microsoft.com/office/powerpoint/2010/main" val="1868159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4A8682-11A3-9FFE-73E4-B68F5D99466B}"/>
              </a:ext>
            </a:extLst>
          </p:cNvPr>
          <p:cNvSpPr>
            <a:spLocks noGrp="1"/>
          </p:cNvSpPr>
          <p:nvPr>
            <p:ph type="title"/>
          </p:nvPr>
        </p:nvSpPr>
        <p:spPr/>
        <p:txBody>
          <a:bodyPr/>
          <a:lstStyle/>
          <a:p>
            <a:r>
              <a:rPr lang="fr-FR" dirty="0">
                <a:cs typeface="Calibri Light"/>
              </a:rPr>
              <a:t>Nettoyage des questions+ Changement nom de colonne</a:t>
            </a:r>
            <a:endParaRPr lang="fr-FR" dirty="0"/>
          </a:p>
        </p:txBody>
      </p:sp>
      <p:pic>
        <p:nvPicPr>
          <p:cNvPr id="4" name="Image 4" descr="Une image contenant table&#10;&#10;Description générée automatiquement">
            <a:extLst>
              <a:ext uri="{FF2B5EF4-FFF2-40B4-BE49-F238E27FC236}">
                <a16:creationId xmlns:a16="http://schemas.microsoft.com/office/drawing/2014/main" id="{D989E93F-56D2-8C1E-FAD4-463EBF33F096}"/>
              </a:ext>
            </a:extLst>
          </p:cNvPr>
          <p:cNvPicPr>
            <a:picLocks noGrp="1" noChangeAspect="1"/>
          </p:cNvPicPr>
          <p:nvPr>
            <p:ph idx="1"/>
          </p:nvPr>
        </p:nvPicPr>
        <p:blipFill>
          <a:blip r:embed="rId2"/>
          <a:stretch>
            <a:fillRect/>
          </a:stretch>
        </p:blipFill>
        <p:spPr>
          <a:xfrm>
            <a:off x="506891" y="1853047"/>
            <a:ext cx="8043952" cy="4627173"/>
          </a:xfrm>
        </p:spPr>
      </p:pic>
      <p:sp>
        <p:nvSpPr>
          <p:cNvPr id="5" name="ZoneTexte 4">
            <a:extLst>
              <a:ext uri="{FF2B5EF4-FFF2-40B4-BE49-F238E27FC236}">
                <a16:creationId xmlns:a16="http://schemas.microsoft.com/office/drawing/2014/main" id="{B60C59E6-D466-EDF9-056E-8FAA2B6BF3C0}"/>
              </a:ext>
            </a:extLst>
          </p:cNvPr>
          <p:cNvSpPr txBox="1"/>
          <p:nvPr/>
        </p:nvSpPr>
        <p:spPr>
          <a:xfrm>
            <a:off x="9102810" y="2327189"/>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cs typeface="Calibri"/>
              </a:rPr>
              <a:t>Meta data + </a:t>
            </a:r>
            <a:r>
              <a:rPr lang="fr-FR" dirty="0" err="1">
                <a:cs typeface="Calibri"/>
              </a:rPr>
              <a:t>Q+numéro</a:t>
            </a:r>
            <a:r>
              <a:rPr lang="fr-FR" dirty="0">
                <a:cs typeface="Calibri"/>
              </a:rPr>
              <a:t> de question.</a:t>
            </a:r>
          </a:p>
          <a:p>
            <a:endParaRPr lang="fr-FR" dirty="0">
              <a:cs typeface="Calibri"/>
            </a:endParaRPr>
          </a:p>
          <a:p>
            <a:r>
              <a:rPr lang="fr-FR" dirty="0">
                <a:cs typeface="Calibri"/>
              </a:rPr>
              <a:t>Simplicité de lecture</a:t>
            </a:r>
          </a:p>
        </p:txBody>
      </p:sp>
    </p:spTree>
    <p:extLst>
      <p:ext uri="{BB962C8B-B14F-4D97-AF65-F5344CB8AC3E}">
        <p14:creationId xmlns:p14="http://schemas.microsoft.com/office/powerpoint/2010/main" val="988089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8CF344-BF4C-59A2-C533-ABFE92C0C067}"/>
              </a:ext>
            </a:extLst>
          </p:cNvPr>
          <p:cNvSpPr>
            <a:spLocks noGrp="1"/>
          </p:cNvSpPr>
          <p:nvPr>
            <p:ph type="title"/>
          </p:nvPr>
        </p:nvSpPr>
        <p:spPr/>
        <p:txBody>
          <a:bodyPr>
            <a:normAutofit fontScale="90000"/>
          </a:bodyPr>
          <a:lstStyle/>
          <a:p>
            <a:r>
              <a:rPr lang="fr-FR" dirty="0">
                <a:cs typeface="Calibri Light"/>
              </a:rPr>
              <a:t>Ajout de </a:t>
            </a:r>
            <a:r>
              <a:rPr lang="fr-FR" dirty="0" err="1">
                <a:cs typeface="Calibri Light"/>
              </a:rPr>
              <a:t>feature</a:t>
            </a:r>
            <a:r>
              <a:rPr lang="fr-FR" dirty="0">
                <a:cs typeface="Calibri Light"/>
              </a:rPr>
              <a:t> : </a:t>
            </a:r>
            <a:br>
              <a:rPr lang="fr-FR" dirty="0">
                <a:cs typeface="Calibri Light"/>
              </a:rPr>
            </a:br>
            <a:r>
              <a:rPr lang="fr-FR" dirty="0">
                <a:cs typeface="Calibri Light"/>
              </a:rPr>
              <a:t>Ajout de la colonne temps de remplissage (en min)</a:t>
            </a:r>
            <a:br>
              <a:rPr lang="fr-FR" dirty="0">
                <a:cs typeface="Calibri Light"/>
              </a:rPr>
            </a:br>
            <a:r>
              <a:rPr lang="fr-FR" dirty="0">
                <a:cs typeface="Calibri Light"/>
              </a:rPr>
              <a:t>Ajout date de fin de  remplissage. </a:t>
            </a:r>
            <a:endParaRPr lang="fr-FR" dirty="0" err="1"/>
          </a:p>
        </p:txBody>
      </p:sp>
      <p:pic>
        <p:nvPicPr>
          <p:cNvPr id="5" name="Image 4" descr="Une image contenant texte&#10;&#10;Description générée automatiquement">
            <a:extLst>
              <a:ext uri="{FF2B5EF4-FFF2-40B4-BE49-F238E27FC236}">
                <a16:creationId xmlns:a16="http://schemas.microsoft.com/office/drawing/2014/main" id="{79FB608E-7CAC-5214-E22D-67870B45A7A5}"/>
              </a:ext>
            </a:extLst>
          </p:cNvPr>
          <p:cNvPicPr>
            <a:picLocks noChangeAspect="1"/>
          </p:cNvPicPr>
          <p:nvPr/>
        </p:nvPicPr>
        <p:blipFill>
          <a:blip r:embed="rId2"/>
          <a:stretch>
            <a:fillRect/>
          </a:stretch>
        </p:blipFill>
        <p:spPr>
          <a:xfrm>
            <a:off x="755440" y="1938413"/>
            <a:ext cx="7058025" cy="3895725"/>
          </a:xfrm>
          <a:prstGeom prst="rect">
            <a:avLst/>
          </a:prstGeom>
        </p:spPr>
      </p:pic>
      <p:pic>
        <p:nvPicPr>
          <p:cNvPr id="6" name="Image 6" descr="Une image contenant texte&#10;&#10;Description générée automatiquement">
            <a:extLst>
              <a:ext uri="{FF2B5EF4-FFF2-40B4-BE49-F238E27FC236}">
                <a16:creationId xmlns:a16="http://schemas.microsoft.com/office/drawing/2014/main" id="{59876979-C84C-04EC-214A-4DE3FDF241E3}"/>
              </a:ext>
            </a:extLst>
          </p:cNvPr>
          <p:cNvPicPr>
            <a:picLocks noChangeAspect="1"/>
          </p:cNvPicPr>
          <p:nvPr/>
        </p:nvPicPr>
        <p:blipFill>
          <a:blip r:embed="rId3"/>
          <a:stretch>
            <a:fillRect/>
          </a:stretch>
        </p:blipFill>
        <p:spPr>
          <a:xfrm>
            <a:off x="3761116" y="5696638"/>
            <a:ext cx="7617124" cy="1000008"/>
          </a:xfrm>
          <a:prstGeom prst="rect">
            <a:avLst/>
          </a:prstGeom>
        </p:spPr>
      </p:pic>
      <p:sp>
        <p:nvSpPr>
          <p:cNvPr id="7" name="ZoneTexte 6">
            <a:extLst>
              <a:ext uri="{FF2B5EF4-FFF2-40B4-BE49-F238E27FC236}">
                <a16:creationId xmlns:a16="http://schemas.microsoft.com/office/drawing/2014/main" id="{433ED5B8-97A2-0416-886A-4D9AB3AA044C}"/>
              </a:ext>
            </a:extLst>
          </p:cNvPr>
          <p:cNvSpPr txBox="1"/>
          <p:nvPr/>
        </p:nvSpPr>
        <p:spPr>
          <a:xfrm>
            <a:off x="8634963" y="4364111"/>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cs typeface="Calibri"/>
              </a:rPr>
              <a:t>Calcul de la durée moyenne de </a:t>
            </a:r>
            <a:r>
              <a:rPr lang="fr-FR" dirty="0" err="1">
                <a:cs typeface="Calibri"/>
              </a:rPr>
              <a:t>remplisage</a:t>
            </a:r>
            <a:r>
              <a:rPr lang="fr-FR" dirty="0">
                <a:cs typeface="Calibri"/>
              </a:rPr>
              <a:t> </a:t>
            </a:r>
            <a:endParaRPr lang="fr-FR" dirty="0"/>
          </a:p>
        </p:txBody>
      </p:sp>
    </p:spTree>
    <p:extLst>
      <p:ext uri="{BB962C8B-B14F-4D97-AF65-F5344CB8AC3E}">
        <p14:creationId xmlns:p14="http://schemas.microsoft.com/office/powerpoint/2010/main" val="179431519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21</Words>
  <Application>Microsoft Office PowerPoint</Application>
  <PresentationFormat>Grand écran</PresentationFormat>
  <Paragraphs>6</Paragraphs>
  <Slides>30</Slides>
  <Notes>0</Notes>
  <HiddenSlides>0</HiddenSlides>
  <MMClips>0</MMClips>
  <ScaleCrop>false</ScaleCrop>
  <HeadingPairs>
    <vt:vector size="4" baseType="variant">
      <vt:variant>
        <vt:lpstr>Thème</vt:lpstr>
      </vt:variant>
      <vt:variant>
        <vt:i4>1</vt:i4>
      </vt:variant>
      <vt:variant>
        <vt:lpstr>Titres des diapositives</vt:lpstr>
      </vt:variant>
      <vt:variant>
        <vt:i4>30</vt:i4>
      </vt:variant>
    </vt:vector>
  </HeadingPairs>
  <TitlesOfParts>
    <vt:vector size="31" baseType="lpstr">
      <vt:lpstr>Thème Office</vt:lpstr>
      <vt:lpstr>Projet Rapport Forms Etape 1 : Data Visualisation </vt:lpstr>
      <vt:lpstr>Différentes phases pour le projet :</vt:lpstr>
      <vt:lpstr>Importation des données depuis Forms sur Jupyter</vt:lpstr>
      <vt:lpstr>Dataset Réponse:</vt:lpstr>
      <vt:lpstr>Nettoyage du Dataset et des colonnes</vt:lpstr>
      <vt:lpstr>On a une erreur de 10 questions a cause de la gestion d'une question </vt:lpstr>
      <vt:lpstr>Nouveau dataset</vt:lpstr>
      <vt:lpstr>Nettoyage des questions+ Changement nom de colonne</vt:lpstr>
      <vt:lpstr>Ajout de feature :  Ajout de la colonne temps de remplissage (en min) Ajout date de fin de  remplissage. </vt:lpstr>
      <vt:lpstr>Graphique :</vt:lpstr>
      <vt:lpstr>Histogramme</vt:lpstr>
      <vt:lpstr>Paramètre : Vertical</vt:lpstr>
      <vt:lpstr>Paramètre: Couleur </vt:lpstr>
      <vt:lpstr>Paramètre changement d'orientation label</vt:lpstr>
      <vt:lpstr>Nouveau Graphique : Evolution du nombre de réponses par jour.  </vt:lpstr>
      <vt:lpstr>Pie Plot :</vt:lpstr>
      <vt:lpstr>Nuage de Mot</vt:lpstr>
      <vt:lpstr>Paramètre nombre de mot</vt:lpstr>
      <vt:lpstr>Complexité :</vt:lpstr>
      <vt:lpstr>Détection Automatique du contenue de la question. </vt:lpstr>
      <vt:lpstr>Exemple</vt:lpstr>
      <vt:lpstr>Présentation PowerPoint</vt:lpstr>
      <vt:lpstr>Présentation PowerPoint</vt:lpstr>
      <vt:lpstr>Prochaines étapes :</vt:lpstr>
      <vt:lpstr>Etape : Application Web</vt:lpstr>
      <vt:lpstr>Visualisation avec Chart.js, Python</vt:lpstr>
      <vt:lpstr>Démonstration pratique de l'outil:</vt:lpstr>
      <vt:lpstr>Perspectives d'amélioration </vt:lpstr>
      <vt:lpstr>Présentation PowerPoint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Rapport Forms </dc:title>
  <dc:creator>ornella ghezail</dc:creator>
  <cp:lastModifiedBy>ornella ghezail</cp:lastModifiedBy>
  <cp:revision>482</cp:revision>
  <dcterms:created xsi:type="dcterms:W3CDTF">2023-01-16T12:43:06Z</dcterms:created>
  <dcterms:modified xsi:type="dcterms:W3CDTF">2023-03-31T12:17:55Z</dcterms:modified>
</cp:coreProperties>
</file>