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317AC-1EF3-4186-B458-802460B48DA8}" v="1603" dt="2023-02-12T11:48:36.965"/>
    <p1510:client id="{AE890B8F-75AF-BDB0-92D0-439F4BF7E422}" v="8" dt="2023-01-16T15:16:44.994"/>
    <p1510:client id="{C8778230-5269-4A4F-8F5F-FBFD339416CE}" v="503" dt="2023-01-16T13:10:18.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3"/>
  </p:normalViewPr>
  <p:slideViewPr>
    <p:cSldViewPr snapToGrid="0">
      <p:cViewPr varScale="1">
        <p:scale>
          <a:sx n="90" d="100"/>
          <a:sy n="90"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REBI Jérémie" userId="S::jeremie.berrebi@edu.devinci.fr::183466a6-cdeb-4598-8a0b-b91f4c4ffe15" providerId="AD" clId="Web-{1C2317AC-1EF3-4186-B458-802460B48DA8}"/>
    <pc:docChg chg="addSld delSld modSld sldOrd">
      <pc:chgData name="BERREBI Jérémie" userId="S::jeremie.berrebi@edu.devinci.fr::183466a6-cdeb-4598-8a0b-b91f4c4ffe15" providerId="AD" clId="Web-{1C2317AC-1EF3-4186-B458-802460B48DA8}" dt="2023-02-12T11:48:36.965" v="1380" actId="14100"/>
      <pc:docMkLst>
        <pc:docMk/>
      </pc:docMkLst>
      <pc:sldChg chg="modSp">
        <pc:chgData name="BERREBI Jérémie" userId="S::jeremie.berrebi@edu.devinci.fr::183466a6-cdeb-4598-8a0b-b91f4c4ffe15" providerId="AD" clId="Web-{1C2317AC-1EF3-4186-B458-802460B48DA8}" dt="2023-02-12T10:32:49.427" v="11" actId="14100"/>
        <pc:sldMkLst>
          <pc:docMk/>
          <pc:sldMk cId="1754738692" sldId="256"/>
        </pc:sldMkLst>
        <pc:spChg chg="mod">
          <ac:chgData name="BERREBI Jérémie" userId="S::jeremie.berrebi@edu.devinci.fr::183466a6-cdeb-4598-8a0b-b91f4c4ffe15" providerId="AD" clId="Web-{1C2317AC-1EF3-4186-B458-802460B48DA8}" dt="2023-02-12T10:32:49.427" v="11" actId="14100"/>
          <ac:spMkLst>
            <pc:docMk/>
            <pc:sldMk cId="1754738692" sldId="256"/>
            <ac:spMk id="2" creationId="{5C864C50-4766-715A-FE57-8F242C61ECD5}"/>
          </ac:spMkLst>
        </pc:spChg>
      </pc:sldChg>
      <pc:sldChg chg="addSp delSp modSp new">
        <pc:chgData name="BERREBI Jérémie" userId="S::jeremie.berrebi@edu.devinci.fr::183466a6-cdeb-4598-8a0b-b91f4c4ffe15" providerId="AD" clId="Web-{1C2317AC-1EF3-4186-B458-802460B48DA8}" dt="2023-02-12T10:59:51.282" v="59" actId="1076"/>
        <pc:sldMkLst>
          <pc:docMk/>
          <pc:sldMk cId="801684236" sldId="257"/>
        </pc:sldMkLst>
        <pc:spChg chg="mod">
          <ac:chgData name="BERREBI Jérémie" userId="S::jeremie.berrebi@edu.devinci.fr::183466a6-cdeb-4598-8a0b-b91f4c4ffe15" providerId="AD" clId="Web-{1C2317AC-1EF3-4186-B458-802460B48DA8}" dt="2023-02-12T10:37:06.483" v="36" actId="20577"/>
          <ac:spMkLst>
            <pc:docMk/>
            <pc:sldMk cId="801684236" sldId="257"/>
            <ac:spMk id="2" creationId="{83C59752-8431-7D7F-D1A2-7E18C8119484}"/>
          </ac:spMkLst>
        </pc:spChg>
        <pc:spChg chg="del">
          <ac:chgData name="BERREBI Jérémie" userId="S::jeremie.berrebi@edu.devinci.fr::183466a6-cdeb-4598-8a0b-b91f4c4ffe15" providerId="AD" clId="Web-{1C2317AC-1EF3-4186-B458-802460B48DA8}" dt="2023-02-12T10:36:33.717" v="29"/>
          <ac:spMkLst>
            <pc:docMk/>
            <pc:sldMk cId="801684236" sldId="257"/>
            <ac:spMk id="3" creationId="{1ACD5243-050E-FD47-D838-C177974C491C}"/>
          </ac:spMkLst>
        </pc:spChg>
        <pc:spChg chg="add del">
          <ac:chgData name="BERREBI Jérémie" userId="S::jeremie.berrebi@edu.devinci.fr::183466a6-cdeb-4598-8a0b-b91f4c4ffe15" providerId="AD" clId="Web-{1C2317AC-1EF3-4186-B458-802460B48DA8}" dt="2023-02-12T10:58:26.327" v="38"/>
          <ac:spMkLst>
            <pc:docMk/>
            <pc:sldMk cId="801684236" sldId="257"/>
            <ac:spMk id="5" creationId="{66C809A7-1134-BEEF-9A68-8C8757C1DA56}"/>
          </ac:spMkLst>
        </pc:spChg>
        <pc:picChg chg="add mod ord">
          <ac:chgData name="BERREBI Jérémie" userId="S::jeremie.berrebi@edu.devinci.fr::183466a6-cdeb-4598-8a0b-b91f4c4ffe15" providerId="AD" clId="Web-{1C2317AC-1EF3-4186-B458-802460B48DA8}" dt="2023-02-12T10:59:51.282" v="59" actId="1076"/>
          <ac:picMkLst>
            <pc:docMk/>
            <pc:sldMk cId="801684236" sldId="257"/>
            <ac:picMk id="4" creationId="{D790C0A0-316A-2037-1892-E0CB21FC6218}"/>
          </ac:picMkLst>
        </pc:picChg>
        <pc:picChg chg="add mod">
          <ac:chgData name="BERREBI Jérémie" userId="S::jeremie.berrebi@edu.devinci.fr::183466a6-cdeb-4598-8a0b-b91f4c4ffe15" providerId="AD" clId="Web-{1C2317AC-1EF3-4186-B458-802460B48DA8}" dt="2023-02-12T10:59:02.937" v="45" actId="1076"/>
          <ac:picMkLst>
            <pc:docMk/>
            <pc:sldMk cId="801684236" sldId="257"/>
            <ac:picMk id="7" creationId="{D8817370-23EF-D241-BA33-7CD7B6D6C464}"/>
          </ac:picMkLst>
        </pc:picChg>
        <pc:cxnChg chg="add mod">
          <ac:chgData name="BERREBI Jérémie" userId="S::jeremie.berrebi@edu.devinci.fr::183466a6-cdeb-4598-8a0b-b91f4c4ffe15" providerId="AD" clId="Web-{1C2317AC-1EF3-4186-B458-802460B48DA8}" dt="2023-02-12T10:58:46.343" v="41"/>
          <ac:cxnSpMkLst>
            <pc:docMk/>
            <pc:sldMk cId="801684236" sldId="257"/>
            <ac:cxnSpMk id="6" creationId="{C6E3D39C-82D1-F4CA-818B-571B2EEA9BBD}"/>
          </ac:cxnSpMkLst>
        </pc:cxnChg>
      </pc:sldChg>
      <pc:sldChg chg="del">
        <pc:chgData name="BERREBI Jérémie" userId="S::jeremie.berrebi@edu.devinci.fr::183466a6-cdeb-4598-8a0b-b91f4c4ffe15" providerId="AD" clId="Web-{1C2317AC-1EF3-4186-B458-802460B48DA8}" dt="2023-02-12T10:32:55.959" v="12"/>
        <pc:sldMkLst>
          <pc:docMk/>
          <pc:sldMk cId="3505627970" sldId="257"/>
        </pc:sldMkLst>
      </pc:sldChg>
      <pc:sldChg chg="del">
        <pc:chgData name="BERREBI Jérémie" userId="S::jeremie.berrebi@edu.devinci.fr::183466a6-cdeb-4598-8a0b-b91f4c4ffe15" providerId="AD" clId="Web-{1C2317AC-1EF3-4186-B458-802460B48DA8}" dt="2023-02-12T10:32:57.834" v="13"/>
        <pc:sldMkLst>
          <pc:docMk/>
          <pc:sldMk cId="3546127889" sldId="258"/>
        </pc:sldMkLst>
      </pc:sldChg>
      <pc:sldChg chg="addSp delSp modSp new">
        <pc:chgData name="BERREBI Jérémie" userId="S::jeremie.berrebi@edu.devinci.fr::183466a6-cdeb-4598-8a0b-b91f4c4ffe15" providerId="AD" clId="Web-{1C2317AC-1EF3-4186-B458-802460B48DA8}" dt="2023-02-12T11:03:50.444" v="170" actId="1076"/>
        <pc:sldMkLst>
          <pc:docMk/>
          <pc:sldMk cId="3901186973" sldId="258"/>
        </pc:sldMkLst>
        <pc:spChg chg="mod">
          <ac:chgData name="BERREBI Jérémie" userId="S::jeremie.berrebi@edu.devinci.fr::183466a6-cdeb-4598-8a0b-b91f4c4ffe15" providerId="AD" clId="Web-{1C2317AC-1EF3-4186-B458-802460B48DA8}" dt="2023-02-12T10:59:19.547" v="53" actId="20577"/>
          <ac:spMkLst>
            <pc:docMk/>
            <pc:sldMk cId="3901186973" sldId="258"/>
            <ac:spMk id="2" creationId="{EFA3A337-B2C0-ED2B-DD85-C6F29BF57E3D}"/>
          </ac:spMkLst>
        </pc:spChg>
        <pc:spChg chg="del">
          <ac:chgData name="BERREBI Jérémie" userId="S::jeremie.berrebi@edu.devinci.fr::183466a6-cdeb-4598-8a0b-b91f4c4ffe15" providerId="AD" clId="Web-{1C2317AC-1EF3-4186-B458-802460B48DA8}" dt="2023-02-12T10:59:24.359" v="54"/>
          <ac:spMkLst>
            <pc:docMk/>
            <pc:sldMk cId="3901186973" sldId="258"/>
            <ac:spMk id="3" creationId="{D0B69253-26E2-6945-3C4C-2783DC8FD551}"/>
          </ac:spMkLst>
        </pc:spChg>
        <pc:spChg chg="add mod">
          <ac:chgData name="BERREBI Jérémie" userId="S::jeremie.berrebi@edu.devinci.fr::183466a6-cdeb-4598-8a0b-b91f4c4ffe15" providerId="AD" clId="Web-{1C2317AC-1EF3-4186-B458-802460B48DA8}" dt="2023-02-12T11:01:06.674" v="70"/>
          <ac:spMkLst>
            <pc:docMk/>
            <pc:sldMk cId="3901186973" sldId="258"/>
            <ac:spMk id="5" creationId="{8B24AE9A-6B05-9D5E-AC71-B7CDABBA17C0}"/>
          </ac:spMkLst>
        </pc:spChg>
        <pc:spChg chg="add mod">
          <ac:chgData name="BERREBI Jérémie" userId="S::jeremie.berrebi@edu.devinci.fr::183466a6-cdeb-4598-8a0b-b91f4c4ffe15" providerId="AD" clId="Web-{1C2317AC-1EF3-4186-B458-802460B48DA8}" dt="2023-02-12T11:02:52.583" v="165" actId="20577"/>
          <ac:spMkLst>
            <pc:docMk/>
            <pc:sldMk cId="3901186973" sldId="258"/>
            <ac:spMk id="6" creationId="{A18C8768-1C02-383F-DDE4-E78913204A1B}"/>
          </ac:spMkLst>
        </pc:spChg>
        <pc:spChg chg="add mod">
          <ac:chgData name="BERREBI Jérémie" userId="S::jeremie.berrebi@edu.devinci.fr::183466a6-cdeb-4598-8a0b-b91f4c4ffe15" providerId="AD" clId="Web-{1C2317AC-1EF3-4186-B458-802460B48DA8}" dt="2023-02-12T11:02:06.535" v="99" actId="14100"/>
          <ac:spMkLst>
            <pc:docMk/>
            <pc:sldMk cId="3901186973" sldId="258"/>
            <ac:spMk id="7" creationId="{900386FD-ECC2-E0C1-CC1B-91BE5E96F54A}"/>
          </ac:spMkLst>
        </pc:spChg>
        <pc:picChg chg="add mod ord">
          <ac:chgData name="BERREBI Jérémie" userId="S::jeremie.berrebi@edu.devinci.fr::183466a6-cdeb-4598-8a0b-b91f4c4ffe15" providerId="AD" clId="Web-{1C2317AC-1EF3-4186-B458-802460B48DA8}" dt="2023-02-12T11:00:26.970" v="62" actId="1076"/>
          <ac:picMkLst>
            <pc:docMk/>
            <pc:sldMk cId="3901186973" sldId="258"/>
            <ac:picMk id="4" creationId="{C55AD80C-A388-10E3-0A58-71F9C472CCF9}"/>
          </ac:picMkLst>
        </pc:picChg>
        <pc:picChg chg="add mod">
          <ac:chgData name="BERREBI Jérémie" userId="S::jeremie.berrebi@edu.devinci.fr::183466a6-cdeb-4598-8a0b-b91f4c4ffe15" providerId="AD" clId="Web-{1C2317AC-1EF3-4186-B458-802460B48DA8}" dt="2023-02-12T11:03:50.444" v="170" actId="1076"/>
          <ac:picMkLst>
            <pc:docMk/>
            <pc:sldMk cId="3901186973" sldId="258"/>
            <ac:picMk id="8" creationId="{A3CBD68C-A5EA-76FD-0837-4EA3DCB90A0D}"/>
          </ac:picMkLst>
        </pc:picChg>
      </pc:sldChg>
      <pc:sldChg chg="del">
        <pc:chgData name="BERREBI Jérémie" userId="S::jeremie.berrebi@edu.devinci.fr::183466a6-cdeb-4598-8a0b-b91f4c4ffe15" providerId="AD" clId="Web-{1C2317AC-1EF3-4186-B458-802460B48DA8}" dt="2023-02-12T10:32:59.631" v="14"/>
        <pc:sldMkLst>
          <pc:docMk/>
          <pc:sldMk cId="1284165712" sldId="259"/>
        </pc:sldMkLst>
      </pc:sldChg>
      <pc:sldChg chg="modSp new">
        <pc:chgData name="BERREBI Jérémie" userId="S::jeremie.berrebi@edu.devinci.fr::183466a6-cdeb-4598-8a0b-b91f4c4ffe15" providerId="AD" clId="Web-{1C2317AC-1EF3-4186-B458-802460B48DA8}" dt="2023-02-12T11:07:09.980" v="293" actId="20577"/>
        <pc:sldMkLst>
          <pc:docMk/>
          <pc:sldMk cId="4280195761" sldId="259"/>
        </pc:sldMkLst>
        <pc:spChg chg="mod">
          <ac:chgData name="BERREBI Jérémie" userId="S::jeremie.berrebi@edu.devinci.fr::183466a6-cdeb-4598-8a0b-b91f4c4ffe15" providerId="AD" clId="Web-{1C2317AC-1EF3-4186-B458-802460B48DA8}" dt="2023-02-12T11:04:17.554" v="183" actId="20577"/>
          <ac:spMkLst>
            <pc:docMk/>
            <pc:sldMk cId="4280195761" sldId="259"/>
            <ac:spMk id="2" creationId="{8E0949C3-A3D4-33DE-D0DD-A5CF249B69DA}"/>
          </ac:spMkLst>
        </pc:spChg>
        <pc:spChg chg="mod">
          <ac:chgData name="BERREBI Jérémie" userId="S::jeremie.berrebi@edu.devinci.fr::183466a6-cdeb-4598-8a0b-b91f4c4ffe15" providerId="AD" clId="Web-{1C2317AC-1EF3-4186-B458-802460B48DA8}" dt="2023-02-12T11:07:09.980" v="293" actId="20577"/>
          <ac:spMkLst>
            <pc:docMk/>
            <pc:sldMk cId="4280195761" sldId="259"/>
            <ac:spMk id="3" creationId="{B0763A2A-B8F0-7FEF-859E-C42F7E31466C}"/>
          </ac:spMkLst>
        </pc:spChg>
      </pc:sldChg>
      <pc:sldChg chg="addSp delSp modSp new mod setBg">
        <pc:chgData name="BERREBI Jérémie" userId="S::jeremie.berrebi@edu.devinci.fr::183466a6-cdeb-4598-8a0b-b91f4c4ffe15" providerId="AD" clId="Web-{1C2317AC-1EF3-4186-B458-802460B48DA8}" dt="2023-02-12T11:11:04.626" v="436" actId="20577"/>
        <pc:sldMkLst>
          <pc:docMk/>
          <pc:sldMk cId="2299532666" sldId="260"/>
        </pc:sldMkLst>
        <pc:spChg chg="mod">
          <ac:chgData name="BERREBI Jérémie" userId="S::jeremie.berrebi@edu.devinci.fr::183466a6-cdeb-4598-8a0b-b91f4c4ffe15" providerId="AD" clId="Web-{1C2317AC-1EF3-4186-B458-802460B48DA8}" dt="2023-02-12T11:10:44.860" v="429"/>
          <ac:spMkLst>
            <pc:docMk/>
            <pc:sldMk cId="2299532666" sldId="260"/>
            <ac:spMk id="2" creationId="{42E1357B-3B2D-36CC-59B1-7AE678FA83CA}"/>
          </ac:spMkLst>
        </pc:spChg>
        <pc:spChg chg="del">
          <ac:chgData name="BERREBI Jérémie" userId="S::jeremie.berrebi@edu.devinci.fr::183466a6-cdeb-4598-8a0b-b91f4c4ffe15" providerId="AD" clId="Web-{1C2317AC-1EF3-4186-B458-802460B48DA8}" dt="2023-02-12T11:08:13.013" v="318"/>
          <ac:spMkLst>
            <pc:docMk/>
            <pc:sldMk cId="2299532666" sldId="260"/>
            <ac:spMk id="3" creationId="{CA11F5D4-3EDC-6389-49AF-95DA79291F68}"/>
          </ac:spMkLst>
        </pc:spChg>
        <pc:spChg chg="add mod">
          <ac:chgData name="BERREBI Jérémie" userId="S::jeremie.berrebi@edu.devinci.fr::183466a6-cdeb-4598-8a0b-b91f4c4ffe15" providerId="AD" clId="Web-{1C2317AC-1EF3-4186-B458-802460B48DA8}" dt="2023-02-12T11:11:04.626" v="436" actId="20577"/>
          <ac:spMkLst>
            <pc:docMk/>
            <pc:sldMk cId="2299532666" sldId="260"/>
            <ac:spMk id="5" creationId="{4702FAE3-DAEF-020B-B9EC-05F6577B13BE}"/>
          </ac:spMkLst>
        </pc:spChg>
        <pc:spChg chg="add">
          <ac:chgData name="BERREBI Jérémie" userId="S::jeremie.berrebi@edu.devinci.fr::183466a6-cdeb-4598-8a0b-b91f4c4ffe15" providerId="AD" clId="Web-{1C2317AC-1EF3-4186-B458-802460B48DA8}" dt="2023-02-12T11:10:44.860" v="429"/>
          <ac:spMkLst>
            <pc:docMk/>
            <pc:sldMk cId="2299532666" sldId="260"/>
            <ac:spMk id="11" creationId="{385E1BDC-A9B0-4A87-82E3-F3187F69A802}"/>
          </ac:spMkLst>
        </pc:spChg>
        <pc:spChg chg="add">
          <ac:chgData name="BERREBI Jérémie" userId="S::jeremie.berrebi@edu.devinci.fr::183466a6-cdeb-4598-8a0b-b91f4c4ffe15" providerId="AD" clId="Web-{1C2317AC-1EF3-4186-B458-802460B48DA8}" dt="2023-02-12T11:10:44.860" v="429"/>
          <ac:spMkLst>
            <pc:docMk/>
            <pc:sldMk cId="2299532666" sldId="260"/>
            <ac:spMk id="13" creationId="{0990C621-3B8B-4820-8328-D47EF7CE823C}"/>
          </ac:spMkLst>
        </pc:spChg>
        <pc:spChg chg="add">
          <ac:chgData name="BERREBI Jérémie" userId="S::jeremie.berrebi@edu.devinci.fr::183466a6-cdeb-4598-8a0b-b91f4c4ffe15" providerId="AD" clId="Web-{1C2317AC-1EF3-4186-B458-802460B48DA8}" dt="2023-02-12T11:10:44.860" v="429"/>
          <ac:spMkLst>
            <pc:docMk/>
            <pc:sldMk cId="2299532666" sldId="260"/>
            <ac:spMk id="15" creationId="{C1A2385B-1D2A-4E17-84FA-6CB7F0AAE473}"/>
          </ac:spMkLst>
        </pc:spChg>
        <pc:spChg chg="add">
          <ac:chgData name="BERREBI Jérémie" userId="S::jeremie.berrebi@edu.devinci.fr::183466a6-cdeb-4598-8a0b-b91f4c4ffe15" providerId="AD" clId="Web-{1C2317AC-1EF3-4186-B458-802460B48DA8}" dt="2023-02-12T11:10:44.860" v="429"/>
          <ac:spMkLst>
            <pc:docMk/>
            <pc:sldMk cId="2299532666" sldId="260"/>
            <ac:spMk id="17" creationId="{5E791F2F-79DB-4CC0-9FA1-001E3E91E8B7}"/>
          </ac:spMkLst>
        </pc:spChg>
        <pc:picChg chg="add mod ord">
          <ac:chgData name="BERREBI Jérémie" userId="S::jeremie.berrebi@edu.devinci.fr::183466a6-cdeb-4598-8a0b-b91f4c4ffe15" providerId="AD" clId="Web-{1C2317AC-1EF3-4186-B458-802460B48DA8}" dt="2023-02-12T11:10:53.892" v="432" actId="1076"/>
          <ac:picMkLst>
            <pc:docMk/>
            <pc:sldMk cId="2299532666" sldId="260"/>
            <ac:picMk id="4" creationId="{B7CC0E5F-577F-D5A0-3AB6-6E2669DDEBD2}"/>
          </ac:picMkLst>
        </pc:picChg>
        <pc:picChg chg="add mod">
          <ac:chgData name="BERREBI Jérémie" userId="S::jeremie.berrebi@edu.devinci.fr::183466a6-cdeb-4598-8a0b-b91f4c4ffe15" providerId="AD" clId="Web-{1C2317AC-1EF3-4186-B458-802460B48DA8}" dt="2023-02-12T11:10:55.579" v="433" actId="1076"/>
          <ac:picMkLst>
            <pc:docMk/>
            <pc:sldMk cId="2299532666" sldId="260"/>
            <ac:picMk id="6" creationId="{45D92AD4-D9D0-4895-FCEC-23E6656F556F}"/>
          </ac:picMkLst>
        </pc:picChg>
      </pc:sldChg>
      <pc:sldChg chg="del">
        <pc:chgData name="BERREBI Jérémie" userId="S::jeremie.berrebi@edu.devinci.fr::183466a6-cdeb-4598-8a0b-b91f4c4ffe15" providerId="AD" clId="Web-{1C2317AC-1EF3-4186-B458-802460B48DA8}" dt="2023-02-12T10:33:03.834" v="16"/>
        <pc:sldMkLst>
          <pc:docMk/>
          <pc:sldMk cId="4097673657" sldId="260"/>
        </pc:sldMkLst>
      </pc:sldChg>
      <pc:sldChg chg="addSp delSp modSp new">
        <pc:chgData name="BERREBI Jérémie" userId="S::jeremie.berrebi@edu.devinci.fr::183466a6-cdeb-4598-8a0b-b91f4c4ffe15" providerId="AD" clId="Web-{1C2317AC-1EF3-4186-B458-802460B48DA8}" dt="2023-02-12T11:12:06.643" v="441" actId="20577"/>
        <pc:sldMkLst>
          <pc:docMk/>
          <pc:sldMk cId="1868159317" sldId="261"/>
        </pc:sldMkLst>
        <pc:spChg chg="mod">
          <ac:chgData name="BERREBI Jérémie" userId="S::jeremie.berrebi@edu.devinci.fr::183466a6-cdeb-4598-8a0b-b91f4c4ffe15" providerId="AD" clId="Web-{1C2317AC-1EF3-4186-B458-802460B48DA8}" dt="2023-02-12T11:12:06.643" v="441" actId="20577"/>
          <ac:spMkLst>
            <pc:docMk/>
            <pc:sldMk cId="1868159317" sldId="261"/>
            <ac:spMk id="2" creationId="{F58FDE6A-7C29-F4A5-0A42-41503D81D7BF}"/>
          </ac:spMkLst>
        </pc:spChg>
        <pc:spChg chg="del">
          <ac:chgData name="BERREBI Jérémie" userId="S::jeremie.berrebi@edu.devinci.fr::183466a6-cdeb-4598-8a0b-b91f4c4ffe15" providerId="AD" clId="Web-{1C2317AC-1EF3-4186-B458-802460B48DA8}" dt="2023-02-12T11:12:01.440" v="437"/>
          <ac:spMkLst>
            <pc:docMk/>
            <pc:sldMk cId="1868159317" sldId="261"/>
            <ac:spMk id="3" creationId="{407A3108-7AEB-54F8-DFFD-68AD65B76E71}"/>
          </ac:spMkLst>
        </pc:spChg>
        <pc:picChg chg="add mod ord">
          <ac:chgData name="BERREBI Jérémie" userId="S::jeremie.berrebi@edu.devinci.fr::183466a6-cdeb-4598-8a0b-b91f4c4ffe15" providerId="AD" clId="Web-{1C2317AC-1EF3-4186-B458-802460B48DA8}" dt="2023-02-12T11:12:02.846" v="438" actId="1076"/>
          <ac:picMkLst>
            <pc:docMk/>
            <pc:sldMk cId="1868159317" sldId="261"/>
            <ac:picMk id="4" creationId="{C1499BA0-320C-39F9-A995-84503E4C25B0}"/>
          </ac:picMkLst>
        </pc:picChg>
      </pc:sldChg>
      <pc:sldChg chg="del">
        <pc:chgData name="BERREBI Jérémie" userId="S::jeremie.berrebi@edu.devinci.fr::183466a6-cdeb-4598-8a0b-b91f4c4ffe15" providerId="AD" clId="Web-{1C2317AC-1EF3-4186-B458-802460B48DA8}" dt="2023-02-12T10:33:01.381" v="15"/>
        <pc:sldMkLst>
          <pc:docMk/>
          <pc:sldMk cId="4226727927" sldId="261"/>
        </pc:sldMkLst>
      </pc:sldChg>
      <pc:sldChg chg="addSp delSp modSp new">
        <pc:chgData name="BERREBI Jérémie" userId="S::jeremie.berrebi@edu.devinci.fr::183466a6-cdeb-4598-8a0b-b91f4c4ffe15" providerId="AD" clId="Web-{1C2317AC-1EF3-4186-B458-802460B48DA8}" dt="2023-02-12T11:14:06.709" v="488" actId="20577"/>
        <pc:sldMkLst>
          <pc:docMk/>
          <pc:sldMk cId="988089613" sldId="262"/>
        </pc:sldMkLst>
        <pc:spChg chg="mod">
          <ac:chgData name="BERREBI Jérémie" userId="S::jeremie.berrebi@edu.devinci.fr::183466a6-cdeb-4598-8a0b-b91f4c4ffe15" providerId="AD" clId="Web-{1C2317AC-1EF3-4186-B458-802460B48DA8}" dt="2023-02-12T11:12:51.176" v="458" actId="20577"/>
          <ac:spMkLst>
            <pc:docMk/>
            <pc:sldMk cId="988089613" sldId="262"/>
            <ac:spMk id="2" creationId="{4C4A8682-11A3-9FFE-73E4-B68F5D99466B}"/>
          </ac:spMkLst>
        </pc:spChg>
        <pc:spChg chg="del">
          <ac:chgData name="BERREBI Jérémie" userId="S::jeremie.berrebi@edu.devinci.fr::183466a6-cdeb-4598-8a0b-b91f4c4ffe15" providerId="AD" clId="Web-{1C2317AC-1EF3-4186-B458-802460B48DA8}" dt="2023-02-12T11:13:38.052" v="459"/>
          <ac:spMkLst>
            <pc:docMk/>
            <pc:sldMk cId="988089613" sldId="262"/>
            <ac:spMk id="3" creationId="{281909B9-ED89-49EF-CF9B-B58C3A81C45C}"/>
          </ac:spMkLst>
        </pc:spChg>
        <pc:spChg chg="add mod">
          <ac:chgData name="BERREBI Jérémie" userId="S::jeremie.berrebi@edu.devinci.fr::183466a6-cdeb-4598-8a0b-b91f4c4ffe15" providerId="AD" clId="Web-{1C2317AC-1EF3-4186-B458-802460B48DA8}" dt="2023-02-12T11:14:06.709" v="488" actId="20577"/>
          <ac:spMkLst>
            <pc:docMk/>
            <pc:sldMk cId="988089613" sldId="262"/>
            <ac:spMk id="5" creationId="{B60C59E6-D466-EDF9-056E-8FAA2B6BF3C0}"/>
          </ac:spMkLst>
        </pc:spChg>
        <pc:picChg chg="add mod ord">
          <ac:chgData name="BERREBI Jérémie" userId="S::jeremie.berrebi@edu.devinci.fr::183466a6-cdeb-4598-8a0b-b91f4c4ffe15" providerId="AD" clId="Web-{1C2317AC-1EF3-4186-B458-802460B48DA8}" dt="2023-02-12T11:13:42.786" v="462" actId="1076"/>
          <ac:picMkLst>
            <pc:docMk/>
            <pc:sldMk cId="988089613" sldId="262"/>
            <ac:picMk id="4" creationId="{D989E93F-56D2-8C1E-FAD4-463EBF33F096}"/>
          </ac:picMkLst>
        </pc:picChg>
      </pc:sldChg>
      <pc:sldChg chg="del">
        <pc:chgData name="BERREBI Jérémie" userId="S::jeremie.berrebi@edu.devinci.fr::183466a6-cdeb-4598-8a0b-b91f4c4ffe15" providerId="AD" clId="Web-{1C2317AC-1EF3-4186-B458-802460B48DA8}" dt="2023-02-12T10:33:06.506" v="17"/>
        <pc:sldMkLst>
          <pc:docMk/>
          <pc:sldMk cId="3444162569" sldId="262"/>
        </pc:sldMkLst>
      </pc:sldChg>
      <pc:sldChg chg="addSp delSp modSp new">
        <pc:chgData name="BERREBI Jérémie" userId="S::jeremie.berrebi@edu.devinci.fr::183466a6-cdeb-4598-8a0b-b91f4c4ffe15" providerId="AD" clId="Web-{1C2317AC-1EF3-4186-B458-802460B48DA8}" dt="2023-02-12T11:16:29.918" v="562" actId="1076"/>
        <pc:sldMkLst>
          <pc:docMk/>
          <pc:sldMk cId="1794315192" sldId="263"/>
        </pc:sldMkLst>
        <pc:spChg chg="mod">
          <ac:chgData name="BERREBI Jérémie" userId="S::jeremie.berrebi@edu.devinci.fr::183466a6-cdeb-4598-8a0b-b91f4c4ffe15" providerId="AD" clId="Web-{1C2317AC-1EF3-4186-B458-802460B48DA8}" dt="2023-02-12T11:15:52.151" v="539" actId="20577"/>
          <ac:spMkLst>
            <pc:docMk/>
            <pc:sldMk cId="1794315192" sldId="263"/>
            <ac:spMk id="2" creationId="{E58CF344-BF4C-59A2-C533-ABFE92C0C067}"/>
          </ac:spMkLst>
        </pc:spChg>
        <pc:spChg chg="del mod">
          <ac:chgData name="BERREBI Jérémie" userId="S::jeremie.berrebi@edu.devinci.fr::183466a6-cdeb-4598-8a0b-b91f4c4ffe15" providerId="AD" clId="Web-{1C2317AC-1EF3-4186-B458-802460B48DA8}" dt="2023-02-12T11:14:34.522" v="496"/>
          <ac:spMkLst>
            <pc:docMk/>
            <pc:sldMk cId="1794315192" sldId="263"/>
            <ac:spMk id="3" creationId="{B81232AA-0647-EB32-1AB9-12425ACF3929}"/>
          </ac:spMkLst>
        </pc:spChg>
        <pc:spChg chg="add mod">
          <ac:chgData name="BERREBI Jérémie" userId="S::jeremie.berrebi@edu.devinci.fr::183466a6-cdeb-4598-8a0b-b91f4c4ffe15" providerId="AD" clId="Web-{1C2317AC-1EF3-4186-B458-802460B48DA8}" dt="2023-02-12T11:16:27.590" v="561" actId="1076"/>
          <ac:spMkLst>
            <pc:docMk/>
            <pc:sldMk cId="1794315192" sldId="263"/>
            <ac:spMk id="7" creationId="{433ED5B8-97A2-0416-886A-4D9AB3AA044C}"/>
          </ac:spMkLst>
        </pc:spChg>
        <pc:picChg chg="add mod">
          <ac:chgData name="BERREBI Jérémie" userId="S::jeremie.berrebi@edu.devinci.fr::183466a6-cdeb-4598-8a0b-b91f4c4ffe15" providerId="AD" clId="Web-{1C2317AC-1EF3-4186-B458-802460B48DA8}" dt="2023-02-12T11:16:29.918" v="562" actId="1076"/>
          <ac:picMkLst>
            <pc:docMk/>
            <pc:sldMk cId="1794315192" sldId="263"/>
            <ac:picMk id="5" creationId="{79FB608E-7CAC-5214-E22D-67870B45A7A5}"/>
          </ac:picMkLst>
        </pc:picChg>
        <pc:picChg chg="add mod">
          <ac:chgData name="BERREBI Jérémie" userId="S::jeremie.berrebi@edu.devinci.fr::183466a6-cdeb-4598-8a0b-b91f4c4ffe15" providerId="AD" clId="Web-{1C2317AC-1EF3-4186-B458-802460B48DA8}" dt="2023-02-12T11:16:00.105" v="545" actId="1076"/>
          <ac:picMkLst>
            <pc:docMk/>
            <pc:sldMk cId="1794315192" sldId="263"/>
            <ac:picMk id="6" creationId="{59876979-C84C-04EC-214A-4DE3FDF241E3}"/>
          </ac:picMkLst>
        </pc:picChg>
      </pc:sldChg>
      <pc:sldChg chg="addSp delSp modSp new mod setBg setClrOvrMap">
        <pc:chgData name="BERREBI Jérémie" userId="S::jeremie.berrebi@edu.devinci.fr::183466a6-cdeb-4598-8a0b-b91f4c4ffe15" providerId="AD" clId="Web-{1C2317AC-1EF3-4186-B458-802460B48DA8}" dt="2023-02-12T11:16:56.465" v="570"/>
        <pc:sldMkLst>
          <pc:docMk/>
          <pc:sldMk cId="1527552849" sldId="264"/>
        </pc:sldMkLst>
        <pc:spChg chg="mod">
          <ac:chgData name="BERREBI Jérémie" userId="S::jeremie.berrebi@edu.devinci.fr::183466a6-cdeb-4598-8a0b-b91f4c4ffe15" providerId="AD" clId="Web-{1C2317AC-1EF3-4186-B458-802460B48DA8}" dt="2023-02-12T11:16:56.465" v="570"/>
          <ac:spMkLst>
            <pc:docMk/>
            <pc:sldMk cId="1527552849" sldId="264"/>
            <ac:spMk id="2" creationId="{C7DFDA1D-BAAE-B1CA-F846-2E9424388B3C}"/>
          </ac:spMkLst>
        </pc:spChg>
        <pc:spChg chg="del">
          <ac:chgData name="BERREBI Jérémie" userId="S::jeremie.berrebi@edu.devinci.fr::183466a6-cdeb-4598-8a0b-b91f4c4ffe15" providerId="AD" clId="Web-{1C2317AC-1EF3-4186-B458-802460B48DA8}" dt="2023-02-12T11:16:56.465" v="570"/>
          <ac:spMkLst>
            <pc:docMk/>
            <pc:sldMk cId="1527552849" sldId="264"/>
            <ac:spMk id="3" creationId="{D53916E1-51EC-F89E-F990-5E293BB2B8EA}"/>
          </ac:spMkLst>
        </pc:spChg>
        <pc:picChg chg="add">
          <ac:chgData name="BERREBI Jérémie" userId="S::jeremie.berrebi@edu.devinci.fr::183466a6-cdeb-4598-8a0b-b91f4c4ffe15" providerId="AD" clId="Web-{1C2317AC-1EF3-4186-B458-802460B48DA8}" dt="2023-02-12T11:16:56.465" v="570"/>
          <ac:picMkLst>
            <pc:docMk/>
            <pc:sldMk cId="1527552849" sldId="264"/>
            <ac:picMk id="5" creationId="{7781157C-8178-9B10-44BC-2DA4228F3831}"/>
          </ac:picMkLst>
        </pc:picChg>
      </pc:sldChg>
      <pc:sldChg chg="addSp delSp modSp new">
        <pc:chgData name="BERREBI Jérémie" userId="S::jeremie.berrebi@edu.devinci.fr::183466a6-cdeb-4598-8a0b-b91f4c4ffe15" providerId="AD" clId="Web-{1C2317AC-1EF3-4186-B458-802460B48DA8}" dt="2023-02-12T11:20:08.142" v="578" actId="1076"/>
        <pc:sldMkLst>
          <pc:docMk/>
          <pc:sldMk cId="2911827741" sldId="265"/>
        </pc:sldMkLst>
        <pc:spChg chg="mod">
          <ac:chgData name="BERREBI Jérémie" userId="S::jeremie.berrebi@edu.devinci.fr::183466a6-cdeb-4598-8a0b-b91f4c4ffe15" providerId="AD" clId="Web-{1C2317AC-1EF3-4186-B458-802460B48DA8}" dt="2023-02-12T11:19:58.251" v="574" actId="20577"/>
          <ac:spMkLst>
            <pc:docMk/>
            <pc:sldMk cId="2911827741" sldId="265"/>
            <ac:spMk id="2" creationId="{7E9B9996-5DAF-A13C-94E8-862BD6CE3DCD}"/>
          </ac:spMkLst>
        </pc:spChg>
        <pc:spChg chg="del">
          <ac:chgData name="BERREBI Jérémie" userId="S::jeremie.berrebi@edu.devinci.fr::183466a6-cdeb-4598-8a0b-b91f4c4ffe15" providerId="AD" clId="Web-{1C2317AC-1EF3-4186-B458-802460B48DA8}" dt="2023-02-12T11:20:03.610" v="575"/>
          <ac:spMkLst>
            <pc:docMk/>
            <pc:sldMk cId="2911827741" sldId="265"/>
            <ac:spMk id="3" creationId="{180E776E-551E-0E86-ACF3-4FC6A5BFFC47}"/>
          </ac:spMkLst>
        </pc:spChg>
        <pc:picChg chg="add mod ord">
          <ac:chgData name="BERREBI Jérémie" userId="S::jeremie.berrebi@edu.devinci.fr::183466a6-cdeb-4598-8a0b-b91f4c4ffe15" providerId="AD" clId="Web-{1C2317AC-1EF3-4186-B458-802460B48DA8}" dt="2023-02-12T11:20:08.142" v="578" actId="1076"/>
          <ac:picMkLst>
            <pc:docMk/>
            <pc:sldMk cId="2911827741" sldId="265"/>
            <ac:picMk id="4" creationId="{030871E8-D0BC-6B4A-116A-A00031F18AA2}"/>
          </ac:picMkLst>
        </pc:picChg>
      </pc:sldChg>
      <pc:sldChg chg="addSp delSp modSp new">
        <pc:chgData name="BERREBI Jérémie" userId="S::jeremie.berrebi@edu.devinci.fr::183466a6-cdeb-4598-8a0b-b91f4c4ffe15" providerId="AD" clId="Web-{1C2317AC-1EF3-4186-B458-802460B48DA8}" dt="2023-02-12T11:20:32.705" v="590" actId="1076"/>
        <pc:sldMkLst>
          <pc:docMk/>
          <pc:sldMk cId="4288857413" sldId="266"/>
        </pc:sldMkLst>
        <pc:spChg chg="mod">
          <ac:chgData name="BERREBI Jérémie" userId="S::jeremie.berrebi@edu.devinci.fr::183466a6-cdeb-4598-8a0b-b91f4c4ffe15" providerId="AD" clId="Web-{1C2317AC-1EF3-4186-B458-802460B48DA8}" dt="2023-02-12T11:20:27.830" v="588" actId="20577"/>
          <ac:spMkLst>
            <pc:docMk/>
            <pc:sldMk cId="4288857413" sldId="266"/>
            <ac:spMk id="2" creationId="{CC26A2C6-34EB-ADF8-9B03-015FB3A14985}"/>
          </ac:spMkLst>
        </pc:spChg>
        <pc:spChg chg="del">
          <ac:chgData name="BERREBI Jérémie" userId="S::jeremie.berrebi@edu.devinci.fr::183466a6-cdeb-4598-8a0b-b91f4c4ffe15" providerId="AD" clId="Web-{1C2317AC-1EF3-4186-B458-802460B48DA8}" dt="2023-02-12T11:20:18.970" v="582"/>
          <ac:spMkLst>
            <pc:docMk/>
            <pc:sldMk cId="4288857413" sldId="266"/>
            <ac:spMk id="3" creationId="{E717F1F2-4557-D405-EAD7-552C111FA682}"/>
          </ac:spMkLst>
        </pc:spChg>
        <pc:picChg chg="add mod ord">
          <ac:chgData name="BERREBI Jérémie" userId="S::jeremie.berrebi@edu.devinci.fr::183466a6-cdeb-4598-8a0b-b91f4c4ffe15" providerId="AD" clId="Web-{1C2317AC-1EF3-4186-B458-802460B48DA8}" dt="2023-02-12T11:20:32.705" v="590" actId="1076"/>
          <ac:picMkLst>
            <pc:docMk/>
            <pc:sldMk cId="4288857413" sldId="266"/>
            <ac:picMk id="4" creationId="{9AD2581D-27F0-C26F-CF68-94D17CFF564D}"/>
          </ac:picMkLst>
        </pc:picChg>
      </pc:sldChg>
      <pc:sldChg chg="addSp delSp modSp new mod setBg">
        <pc:chgData name="BERREBI Jérémie" userId="S::jeremie.berrebi@edu.devinci.fr::183466a6-cdeb-4598-8a0b-b91f4c4ffe15" providerId="AD" clId="Web-{1C2317AC-1EF3-4186-B458-802460B48DA8}" dt="2023-02-12T11:21:14.097" v="610"/>
        <pc:sldMkLst>
          <pc:docMk/>
          <pc:sldMk cId="3662571026" sldId="267"/>
        </pc:sldMkLst>
        <pc:spChg chg="mod ord">
          <ac:chgData name="BERREBI Jérémie" userId="S::jeremie.berrebi@edu.devinci.fr::183466a6-cdeb-4598-8a0b-b91f4c4ffe15" providerId="AD" clId="Web-{1C2317AC-1EF3-4186-B458-802460B48DA8}" dt="2023-02-12T11:21:14.097" v="610"/>
          <ac:spMkLst>
            <pc:docMk/>
            <pc:sldMk cId="3662571026" sldId="267"/>
            <ac:spMk id="2" creationId="{125231D4-C0EF-B1B6-75AA-1767006FDC4E}"/>
          </ac:spMkLst>
        </pc:spChg>
        <pc:spChg chg="del">
          <ac:chgData name="BERREBI Jérémie" userId="S::jeremie.berrebi@edu.devinci.fr::183466a6-cdeb-4598-8a0b-b91f4c4ffe15" providerId="AD" clId="Web-{1C2317AC-1EF3-4186-B458-802460B48DA8}" dt="2023-02-12T11:20:42.783" v="591"/>
          <ac:spMkLst>
            <pc:docMk/>
            <pc:sldMk cId="3662571026" sldId="267"/>
            <ac:spMk id="3" creationId="{234852BC-4067-3080-D64D-9EC7DAFEF9CA}"/>
          </ac:spMkLst>
        </pc:spChg>
        <pc:spChg chg="add del">
          <ac:chgData name="BERREBI Jérémie" userId="S::jeremie.berrebi@edu.devinci.fr::183466a6-cdeb-4598-8a0b-b91f4c4ffe15" providerId="AD" clId="Web-{1C2317AC-1EF3-4186-B458-802460B48DA8}" dt="2023-02-12T11:21:14.097" v="610"/>
          <ac:spMkLst>
            <pc:docMk/>
            <pc:sldMk cId="3662571026" sldId="267"/>
            <ac:spMk id="10" creationId="{99ED5833-B85B-4103-8A3B-CAB0308E6C15}"/>
          </ac:spMkLst>
        </pc:spChg>
        <pc:spChg chg="add del">
          <ac:chgData name="BERREBI Jérémie" userId="S::jeremie.berrebi@edu.devinci.fr::183466a6-cdeb-4598-8a0b-b91f4c4ffe15" providerId="AD" clId="Web-{1C2317AC-1EF3-4186-B458-802460B48DA8}" dt="2023-02-12T11:21:14.097" v="609"/>
          <ac:spMkLst>
            <pc:docMk/>
            <pc:sldMk cId="3662571026" sldId="267"/>
            <ac:spMk id="15" creationId="{46C2E80F-49A6-4372-B103-219D417A55ED}"/>
          </ac:spMkLst>
        </pc:spChg>
        <pc:spChg chg="add">
          <ac:chgData name="BERREBI Jérémie" userId="S::jeremie.berrebi@edu.devinci.fr::183466a6-cdeb-4598-8a0b-b91f4c4ffe15" providerId="AD" clId="Web-{1C2317AC-1EF3-4186-B458-802460B48DA8}" dt="2023-02-12T11:21:14.097" v="610"/>
          <ac:spMkLst>
            <pc:docMk/>
            <pc:sldMk cId="3662571026" sldId="267"/>
            <ac:spMk id="17" creationId="{EE9899FA-8881-472C-AA59-D08A89CA8AEF}"/>
          </ac:spMkLst>
        </pc:spChg>
        <pc:spChg chg="add">
          <ac:chgData name="BERREBI Jérémie" userId="S::jeremie.berrebi@edu.devinci.fr::183466a6-cdeb-4598-8a0b-b91f4c4ffe15" providerId="AD" clId="Web-{1C2317AC-1EF3-4186-B458-802460B48DA8}" dt="2023-02-12T11:21:14.097" v="610"/>
          <ac:spMkLst>
            <pc:docMk/>
            <pc:sldMk cId="3662571026" sldId="267"/>
            <ac:spMk id="18" creationId="{70BDD0CE-06A4-404B-8A13-580229C1C923}"/>
          </ac:spMkLst>
        </pc:spChg>
        <pc:spChg chg="add">
          <ac:chgData name="BERREBI Jérémie" userId="S::jeremie.berrebi@edu.devinci.fr::183466a6-cdeb-4598-8a0b-b91f4c4ffe15" providerId="AD" clId="Web-{1C2317AC-1EF3-4186-B458-802460B48DA8}" dt="2023-02-12T11:21:14.097" v="610"/>
          <ac:spMkLst>
            <pc:docMk/>
            <pc:sldMk cId="3662571026" sldId="267"/>
            <ac:spMk id="19" creationId="{080B7D90-3DF1-4514-B26D-616BE35553C9}"/>
          </ac:spMkLst>
        </pc:spChg>
        <pc:picChg chg="add mod ord">
          <ac:chgData name="BERREBI Jérémie" userId="S::jeremie.berrebi@edu.devinci.fr::183466a6-cdeb-4598-8a0b-b91f4c4ffe15" providerId="AD" clId="Web-{1C2317AC-1EF3-4186-B458-802460B48DA8}" dt="2023-02-12T11:21:14.097" v="610"/>
          <ac:picMkLst>
            <pc:docMk/>
            <pc:sldMk cId="3662571026" sldId="267"/>
            <ac:picMk id="4" creationId="{4BDB0CC3-2C49-A4DA-D902-04656CAE4D16}"/>
          </ac:picMkLst>
        </pc:picChg>
        <pc:picChg chg="add mod">
          <ac:chgData name="BERREBI Jérémie" userId="S::jeremie.berrebi@edu.devinci.fr::183466a6-cdeb-4598-8a0b-b91f4c4ffe15" providerId="AD" clId="Web-{1C2317AC-1EF3-4186-B458-802460B48DA8}" dt="2023-02-12T11:21:14.097" v="610"/>
          <ac:picMkLst>
            <pc:docMk/>
            <pc:sldMk cId="3662571026" sldId="267"/>
            <ac:picMk id="5" creationId="{BC552485-89D3-269A-BD8B-0DB244F2C766}"/>
          </ac:picMkLst>
        </pc:picChg>
      </pc:sldChg>
      <pc:sldChg chg="addSp delSp modSp new">
        <pc:chgData name="BERREBI Jérémie" userId="S::jeremie.berrebi@edu.devinci.fr::183466a6-cdeb-4598-8a0b-b91f4c4ffe15" providerId="AD" clId="Web-{1C2317AC-1EF3-4186-B458-802460B48DA8}" dt="2023-02-12T11:21:46.504" v="626" actId="20577"/>
        <pc:sldMkLst>
          <pc:docMk/>
          <pc:sldMk cId="3207820278" sldId="268"/>
        </pc:sldMkLst>
        <pc:spChg chg="mod">
          <ac:chgData name="BERREBI Jérémie" userId="S::jeremie.berrebi@edu.devinci.fr::183466a6-cdeb-4598-8a0b-b91f4c4ffe15" providerId="AD" clId="Web-{1C2317AC-1EF3-4186-B458-802460B48DA8}" dt="2023-02-12T11:21:46.504" v="626" actId="20577"/>
          <ac:spMkLst>
            <pc:docMk/>
            <pc:sldMk cId="3207820278" sldId="268"/>
            <ac:spMk id="2" creationId="{5BE69F2C-549D-8900-BA34-60207F362467}"/>
          </ac:spMkLst>
        </pc:spChg>
        <pc:spChg chg="del">
          <ac:chgData name="BERREBI Jérémie" userId="S::jeremie.berrebi@edu.devinci.fr::183466a6-cdeb-4598-8a0b-b91f4c4ffe15" providerId="AD" clId="Web-{1C2317AC-1EF3-4186-B458-802460B48DA8}" dt="2023-02-12T11:21:29.738" v="611"/>
          <ac:spMkLst>
            <pc:docMk/>
            <pc:sldMk cId="3207820278" sldId="268"/>
            <ac:spMk id="3" creationId="{3951BA68-D38A-9672-E8C6-1F2E5AC8BBDF}"/>
          </ac:spMkLst>
        </pc:spChg>
        <pc:picChg chg="add mod ord">
          <ac:chgData name="BERREBI Jérémie" userId="S::jeremie.berrebi@edu.devinci.fr::183466a6-cdeb-4598-8a0b-b91f4c4ffe15" providerId="AD" clId="Web-{1C2317AC-1EF3-4186-B458-802460B48DA8}" dt="2023-02-12T11:21:29.738" v="611"/>
          <ac:picMkLst>
            <pc:docMk/>
            <pc:sldMk cId="3207820278" sldId="268"/>
            <ac:picMk id="4" creationId="{316D66DC-E31F-F122-7E87-C991BE244FA0}"/>
          </ac:picMkLst>
        </pc:picChg>
      </pc:sldChg>
      <pc:sldChg chg="addSp delSp modSp new">
        <pc:chgData name="BERREBI Jérémie" userId="S::jeremie.berrebi@edu.devinci.fr::183466a6-cdeb-4598-8a0b-b91f4c4ffe15" providerId="AD" clId="Web-{1C2317AC-1EF3-4186-B458-802460B48DA8}" dt="2023-02-12T11:22:25.067" v="652" actId="20577"/>
        <pc:sldMkLst>
          <pc:docMk/>
          <pc:sldMk cId="736918217" sldId="269"/>
        </pc:sldMkLst>
        <pc:spChg chg="mod">
          <ac:chgData name="BERREBI Jérémie" userId="S::jeremie.berrebi@edu.devinci.fr::183466a6-cdeb-4598-8a0b-b91f4c4ffe15" providerId="AD" clId="Web-{1C2317AC-1EF3-4186-B458-802460B48DA8}" dt="2023-02-12T11:22:25.067" v="652" actId="20577"/>
          <ac:spMkLst>
            <pc:docMk/>
            <pc:sldMk cId="736918217" sldId="269"/>
            <ac:spMk id="2" creationId="{EF0A8812-A4AF-25DB-70B5-A46C16E904B4}"/>
          </ac:spMkLst>
        </pc:spChg>
        <pc:spChg chg="del">
          <ac:chgData name="BERREBI Jérémie" userId="S::jeremie.berrebi@edu.devinci.fr::183466a6-cdeb-4598-8a0b-b91f4c4ffe15" providerId="AD" clId="Web-{1C2317AC-1EF3-4186-B458-802460B48DA8}" dt="2023-02-12T11:22:06.863" v="638"/>
          <ac:spMkLst>
            <pc:docMk/>
            <pc:sldMk cId="736918217" sldId="269"/>
            <ac:spMk id="3" creationId="{6B929AED-5288-D418-E4C8-9D38A3CC7454}"/>
          </ac:spMkLst>
        </pc:spChg>
        <pc:picChg chg="add mod ord">
          <ac:chgData name="BERREBI Jérémie" userId="S::jeremie.berrebi@edu.devinci.fr::183466a6-cdeb-4598-8a0b-b91f4c4ffe15" providerId="AD" clId="Web-{1C2317AC-1EF3-4186-B458-802460B48DA8}" dt="2023-02-12T11:22:10.301" v="640" actId="1076"/>
          <ac:picMkLst>
            <pc:docMk/>
            <pc:sldMk cId="736918217" sldId="269"/>
            <ac:picMk id="4" creationId="{FEE8576B-E2BC-01EC-3187-F697EFAD68ED}"/>
          </ac:picMkLst>
        </pc:picChg>
      </pc:sldChg>
      <pc:sldChg chg="addSp delSp modSp new">
        <pc:chgData name="BERREBI Jérémie" userId="S::jeremie.berrebi@edu.devinci.fr::183466a6-cdeb-4598-8a0b-b91f4c4ffe15" providerId="AD" clId="Web-{1C2317AC-1EF3-4186-B458-802460B48DA8}" dt="2023-02-12T11:23:43.819" v="658" actId="1076"/>
        <pc:sldMkLst>
          <pc:docMk/>
          <pc:sldMk cId="2634817159" sldId="270"/>
        </pc:sldMkLst>
        <pc:spChg chg="mod">
          <ac:chgData name="BERREBI Jérémie" userId="S::jeremie.berrebi@edu.devinci.fr::183466a6-cdeb-4598-8a0b-b91f4c4ffe15" providerId="AD" clId="Web-{1C2317AC-1EF3-4186-B458-802460B48DA8}" dt="2023-02-12T11:22:55.646" v="655" actId="20577"/>
          <ac:spMkLst>
            <pc:docMk/>
            <pc:sldMk cId="2634817159" sldId="270"/>
            <ac:spMk id="2" creationId="{75E2A6FF-A955-3830-28A6-3696027C72E6}"/>
          </ac:spMkLst>
        </pc:spChg>
        <pc:spChg chg="del">
          <ac:chgData name="BERREBI Jérémie" userId="S::jeremie.berrebi@edu.devinci.fr::183466a6-cdeb-4598-8a0b-b91f4c4ffe15" providerId="AD" clId="Web-{1C2317AC-1EF3-4186-B458-802460B48DA8}" dt="2023-02-12T11:23:39.584" v="656"/>
          <ac:spMkLst>
            <pc:docMk/>
            <pc:sldMk cId="2634817159" sldId="270"/>
            <ac:spMk id="3" creationId="{1EC3718E-6A39-2C7D-1DA1-A7DD2D0D4BED}"/>
          </ac:spMkLst>
        </pc:spChg>
        <pc:picChg chg="add mod ord">
          <ac:chgData name="BERREBI Jérémie" userId="S::jeremie.berrebi@edu.devinci.fr::183466a6-cdeb-4598-8a0b-b91f4c4ffe15" providerId="AD" clId="Web-{1C2317AC-1EF3-4186-B458-802460B48DA8}" dt="2023-02-12T11:23:43.819" v="658" actId="1076"/>
          <ac:picMkLst>
            <pc:docMk/>
            <pc:sldMk cId="2634817159" sldId="270"/>
            <ac:picMk id="4" creationId="{BA83ED27-752F-8446-0CA9-A45A52CCE2E6}"/>
          </ac:picMkLst>
        </pc:picChg>
      </pc:sldChg>
      <pc:sldChg chg="addSp delSp modSp new mod setBg">
        <pc:chgData name="BERREBI Jérémie" userId="S::jeremie.berrebi@edu.devinci.fr::183466a6-cdeb-4598-8a0b-b91f4c4ffe15" providerId="AD" clId="Web-{1C2317AC-1EF3-4186-B458-802460B48DA8}" dt="2023-02-12T11:26:10.276" v="681"/>
        <pc:sldMkLst>
          <pc:docMk/>
          <pc:sldMk cId="794016417" sldId="271"/>
        </pc:sldMkLst>
        <pc:spChg chg="mod">
          <ac:chgData name="BERREBI Jérémie" userId="S::jeremie.berrebi@edu.devinci.fr::183466a6-cdeb-4598-8a0b-b91f4c4ffe15" providerId="AD" clId="Web-{1C2317AC-1EF3-4186-B458-802460B48DA8}" dt="2023-02-12T11:26:10.276" v="681"/>
          <ac:spMkLst>
            <pc:docMk/>
            <pc:sldMk cId="794016417" sldId="271"/>
            <ac:spMk id="2" creationId="{23C793E2-0320-3E9A-4C65-A02406F8DE06}"/>
          </ac:spMkLst>
        </pc:spChg>
        <pc:spChg chg="del">
          <ac:chgData name="BERREBI Jérémie" userId="S::jeremie.berrebi@edu.devinci.fr::183466a6-cdeb-4598-8a0b-b91f4c4ffe15" providerId="AD" clId="Web-{1C2317AC-1EF3-4186-B458-802460B48DA8}" dt="2023-02-12T11:25:59.025" v="678"/>
          <ac:spMkLst>
            <pc:docMk/>
            <pc:sldMk cId="794016417" sldId="271"/>
            <ac:spMk id="3" creationId="{F43B77A8-8C7B-557D-E8B0-E7FB93901280}"/>
          </ac:spMkLst>
        </pc:spChg>
        <pc:picChg chg="add mod ord">
          <ac:chgData name="BERREBI Jérémie" userId="S::jeremie.berrebi@edu.devinci.fr::183466a6-cdeb-4598-8a0b-b91f4c4ffe15" providerId="AD" clId="Web-{1C2317AC-1EF3-4186-B458-802460B48DA8}" dt="2023-02-12T11:26:10.276" v="681"/>
          <ac:picMkLst>
            <pc:docMk/>
            <pc:sldMk cId="794016417" sldId="271"/>
            <ac:picMk id="4" creationId="{56D5E5CB-66EF-8456-2EBB-17E9F55C03FC}"/>
          </ac:picMkLst>
        </pc:picChg>
      </pc:sldChg>
      <pc:sldChg chg="addSp delSp modSp new mod ord setBg">
        <pc:chgData name="BERREBI Jérémie" userId="S::jeremie.berrebi@edu.devinci.fr::183466a6-cdeb-4598-8a0b-b91f4c4ffe15" providerId="AD" clId="Web-{1C2317AC-1EF3-4186-B458-802460B48DA8}" dt="2023-02-12T11:26:06.885" v="680"/>
        <pc:sldMkLst>
          <pc:docMk/>
          <pc:sldMk cId="285862898" sldId="272"/>
        </pc:sldMkLst>
        <pc:spChg chg="mod">
          <ac:chgData name="BERREBI Jérémie" userId="S::jeremie.berrebi@edu.devinci.fr::183466a6-cdeb-4598-8a0b-b91f4c4ffe15" providerId="AD" clId="Web-{1C2317AC-1EF3-4186-B458-802460B48DA8}" dt="2023-02-12T11:26:06.885" v="680"/>
          <ac:spMkLst>
            <pc:docMk/>
            <pc:sldMk cId="285862898" sldId="272"/>
            <ac:spMk id="2" creationId="{8C5E6EAB-4D4B-1A70-E273-7065A0172348}"/>
          </ac:spMkLst>
        </pc:spChg>
        <pc:spChg chg="del">
          <ac:chgData name="BERREBI Jérémie" userId="S::jeremie.berrebi@edu.devinci.fr::183466a6-cdeb-4598-8a0b-b91f4c4ffe15" providerId="AD" clId="Web-{1C2317AC-1EF3-4186-B458-802460B48DA8}" dt="2023-02-12T11:26:03.885" v="679"/>
          <ac:spMkLst>
            <pc:docMk/>
            <pc:sldMk cId="285862898" sldId="272"/>
            <ac:spMk id="3" creationId="{24520D99-8007-9F32-2C06-557FF51D1E01}"/>
          </ac:spMkLst>
        </pc:spChg>
        <pc:picChg chg="add mod ord">
          <ac:chgData name="BERREBI Jérémie" userId="S::jeremie.berrebi@edu.devinci.fr::183466a6-cdeb-4598-8a0b-b91f4c4ffe15" providerId="AD" clId="Web-{1C2317AC-1EF3-4186-B458-802460B48DA8}" dt="2023-02-12T11:26:06.885" v="680"/>
          <ac:picMkLst>
            <pc:docMk/>
            <pc:sldMk cId="285862898" sldId="272"/>
            <ac:picMk id="4" creationId="{3A59782C-D9DE-641F-E7C8-A3B7AB8AB353}"/>
          </ac:picMkLst>
        </pc:picChg>
      </pc:sldChg>
      <pc:sldChg chg="modSp new">
        <pc:chgData name="BERREBI Jérémie" userId="S::jeremie.berrebi@edu.devinci.fr::183466a6-cdeb-4598-8a0b-b91f4c4ffe15" providerId="AD" clId="Web-{1C2317AC-1EF3-4186-B458-802460B48DA8}" dt="2023-02-12T11:29:21.343" v="835" actId="20577"/>
        <pc:sldMkLst>
          <pc:docMk/>
          <pc:sldMk cId="3290231315" sldId="273"/>
        </pc:sldMkLst>
        <pc:spChg chg="mod">
          <ac:chgData name="BERREBI Jérémie" userId="S::jeremie.berrebi@edu.devinci.fr::183466a6-cdeb-4598-8a0b-b91f4c4ffe15" providerId="AD" clId="Web-{1C2317AC-1EF3-4186-B458-802460B48DA8}" dt="2023-02-12T11:26:33.682" v="690" actId="20577"/>
          <ac:spMkLst>
            <pc:docMk/>
            <pc:sldMk cId="3290231315" sldId="273"/>
            <ac:spMk id="2" creationId="{4FDA6354-0F33-4FCA-8D9D-9253043B7884}"/>
          </ac:spMkLst>
        </pc:spChg>
        <pc:spChg chg="mod">
          <ac:chgData name="BERREBI Jérémie" userId="S::jeremie.berrebi@edu.devinci.fr::183466a6-cdeb-4598-8a0b-b91f4c4ffe15" providerId="AD" clId="Web-{1C2317AC-1EF3-4186-B458-802460B48DA8}" dt="2023-02-12T11:29:21.343" v="835" actId="20577"/>
          <ac:spMkLst>
            <pc:docMk/>
            <pc:sldMk cId="3290231315" sldId="273"/>
            <ac:spMk id="3" creationId="{1FC4FABB-77A3-CA65-4B65-D4BBD6313DDF}"/>
          </ac:spMkLst>
        </pc:spChg>
      </pc:sldChg>
      <pc:sldChg chg="modSp new">
        <pc:chgData name="BERREBI Jérémie" userId="S::jeremie.berrebi@edu.devinci.fr::183466a6-cdeb-4598-8a0b-b91f4c4ffe15" providerId="AD" clId="Web-{1C2317AC-1EF3-4186-B458-802460B48DA8}" dt="2023-02-12T11:36:03.259" v="1236" actId="20577"/>
        <pc:sldMkLst>
          <pc:docMk/>
          <pc:sldMk cId="28518250" sldId="274"/>
        </pc:sldMkLst>
        <pc:spChg chg="mod">
          <ac:chgData name="BERREBI Jérémie" userId="S::jeremie.berrebi@edu.devinci.fr::183466a6-cdeb-4598-8a0b-b91f4c4ffe15" providerId="AD" clId="Web-{1C2317AC-1EF3-4186-B458-802460B48DA8}" dt="2023-02-12T11:29:45.359" v="837" actId="20577"/>
          <ac:spMkLst>
            <pc:docMk/>
            <pc:sldMk cId="28518250" sldId="274"/>
            <ac:spMk id="2" creationId="{52D83754-E188-6C30-A318-B7670E9EB75F}"/>
          </ac:spMkLst>
        </pc:spChg>
        <pc:spChg chg="mod">
          <ac:chgData name="BERREBI Jérémie" userId="S::jeremie.berrebi@edu.devinci.fr::183466a6-cdeb-4598-8a0b-b91f4c4ffe15" providerId="AD" clId="Web-{1C2317AC-1EF3-4186-B458-802460B48DA8}" dt="2023-02-12T11:36:03.259" v="1236" actId="20577"/>
          <ac:spMkLst>
            <pc:docMk/>
            <pc:sldMk cId="28518250" sldId="274"/>
            <ac:spMk id="3" creationId="{E1013ACE-4984-84B5-C517-DA4C9F1BBF17}"/>
          </ac:spMkLst>
        </pc:spChg>
      </pc:sldChg>
      <pc:sldChg chg="addSp delSp modSp new mod setBg">
        <pc:chgData name="BERREBI Jérémie" userId="S::jeremie.berrebi@edu.devinci.fr::183466a6-cdeb-4598-8a0b-b91f4c4ffe15" providerId="AD" clId="Web-{1C2317AC-1EF3-4186-B458-802460B48DA8}" dt="2023-02-12T11:48:36.965" v="1380" actId="14100"/>
        <pc:sldMkLst>
          <pc:docMk/>
          <pc:sldMk cId="1075596327" sldId="275"/>
        </pc:sldMkLst>
        <pc:spChg chg="mod">
          <ac:chgData name="BERREBI Jérémie" userId="S::jeremie.berrebi@edu.devinci.fr::183466a6-cdeb-4598-8a0b-b91f4c4ffe15" providerId="AD" clId="Web-{1C2317AC-1EF3-4186-B458-802460B48DA8}" dt="2023-02-12T11:45:25.960" v="1360"/>
          <ac:spMkLst>
            <pc:docMk/>
            <pc:sldMk cId="1075596327" sldId="275"/>
            <ac:spMk id="2" creationId="{27C75813-FF02-140D-DC30-ED8FB7E938D6}"/>
          </ac:spMkLst>
        </pc:spChg>
        <pc:spChg chg="del">
          <ac:chgData name="BERREBI Jérémie" userId="S::jeremie.berrebi@edu.devinci.fr::183466a6-cdeb-4598-8a0b-b91f4c4ffe15" providerId="AD" clId="Web-{1C2317AC-1EF3-4186-B458-802460B48DA8}" dt="2023-02-12T11:45:11.163" v="1353"/>
          <ac:spMkLst>
            <pc:docMk/>
            <pc:sldMk cId="1075596327" sldId="275"/>
            <ac:spMk id="3" creationId="{91195781-8029-9831-A020-D56393C4043A}"/>
          </ac:spMkLst>
        </pc:spChg>
        <pc:spChg chg="add del mod">
          <ac:chgData name="BERREBI Jérémie" userId="S::jeremie.berrebi@edu.devinci.fr::183466a6-cdeb-4598-8a0b-b91f4c4ffe15" providerId="AD" clId="Web-{1C2317AC-1EF3-4186-B458-802460B48DA8}" dt="2023-02-12T11:48:11.761" v="1372"/>
          <ac:spMkLst>
            <pc:docMk/>
            <pc:sldMk cId="1075596327" sldId="275"/>
            <ac:spMk id="7" creationId="{2E8588A0-1BBA-455A-8ADB-FF44D80117F8}"/>
          </ac:spMkLst>
        </pc:spChg>
        <pc:spChg chg="add">
          <ac:chgData name="BERREBI Jérémie" userId="S::jeremie.berrebi@edu.devinci.fr::183466a6-cdeb-4598-8a0b-b91f4c4ffe15" providerId="AD" clId="Web-{1C2317AC-1EF3-4186-B458-802460B48DA8}" dt="2023-02-12T11:45:25.960" v="1360"/>
          <ac:spMkLst>
            <pc:docMk/>
            <pc:sldMk cId="1075596327" sldId="275"/>
            <ac:spMk id="10" creationId="{022BDE4A-8A20-4A69-9C5A-581C82036A4D}"/>
          </ac:spMkLst>
        </pc:spChg>
        <pc:picChg chg="add del mod ord">
          <ac:chgData name="BERREBI Jérémie" userId="S::jeremie.berrebi@edu.devinci.fr::183466a6-cdeb-4598-8a0b-b91f4c4ffe15" providerId="AD" clId="Web-{1C2317AC-1EF3-4186-B458-802460B48DA8}" dt="2023-02-12T11:48:07.355" v="1371"/>
          <ac:picMkLst>
            <pc:docMk/>
            <pc:sldMk cId="1075596327" sldId="275"/>
            <ac:picMk id="4" creationId="{E50A046A-42CB-A597-4C3F-92CD04DD0798}"/>
          </ac:picMkLst>
        </pc:picChg>
        <pc:picChg chg="add mod">
          <ac:chgData name="BERREBI Jérémie" userId="S::jeremie.berrebi@edu.devinci.fr::183466a6-cdeb-4598-8a0b-b91f4c4ffe15" providerId="AD" clId="Web-{1C2317AC-1EF3-4186-B458-802460B48DA8}" dt="2023-02-12T11:48:36.965" v="1380" actId="14100"/>
          <ac:picMkLst>
            <pc:docMk/>
            <pc:sldMk cId="1075596327" sldId="275"/>
            <ac:picMk id="5" creationId="{6599BF2A-AF89-CC6D-996E-DB178F791B93}"/>
          </ac:picMkLst>
        </pc:picChg>
        <pc:picChg chg="add mod ord">
          <ac:chgData name="BERREBI Jérémie" userId="S::jeremie.berrebi@edu.devinci.fr::183466a6-cdeb-4598-8a0b-b91f4c4ffe15" providerId="AD" clId="Web-{1C2317AC-1EF3-4186-B458-802460B48DA8}" dt="2023-02-12T11:48:31.809" v="1379" actId="1076"/>
          <ac:picMkLst>
            <pc:docMk/>
            <pc:sldMk cId="1075596327" sldId="275"/>
            <ac:picMk id="8" creationId="{B4F4FED2-85CA-14D9-54BA-95E5392A489A}"/>
          </ac:picMkLst>
        </pc:picChg>
      </pc:sldChg>
      <pc:sldChg chg="modSp new">
        <pc:chgData name="BERREBI Jérémie" userId="S::jeremie.berrebi@edu.devinci.fr::183466a6-cdeb-4598-8a0b-b91f4c4ffe15" providerId="AD" clId="Web-{1C2317AC-1EF3-4186-B458-802460B48DA8}" dt="2023-02-12T11:39:43.858" v="1352" actId="20577"/>
        <pc:sldMkLst>
          <pc:docMk/>
          <pc:sldMk cId="939025008" sldId="276"/>
        </pc:sldMkLst>
        <pc:spChg chg="mod">
          <ac:chgData name="BERREBI Jérémie" userId="S::jeremie.berrebi@edu.devinci.fr::183466a6-cdeb-4598-8a0b-b91f4c4ffe15" providerId="AD" clId="Web-{1C2317AC-1EF3-4186-B458-802460B48DA8}" dt="2023-02-12T11:30:06.828" v="859" actId="20577"/>
          <ac:spMkLst>
            <pc:docMk/>
            <pc:sldMk cId="939025008" sldId="276"/>
            <ac:spMk id="2" creationId="{1BC284BE-2940-9B3D-8815-4D89224DFFC0}"/>
          </ac:spMkLst>
        </pc:spChg>
        <pc:spChg chg="mod">
          <ac:chgData name="BERREBI Jérémie" userId="S::jeremie.berrebi@edu.devinci.fr::183466a6-cdeb-4598-8a0b-b91f4c4ffe15" providerId="AD" clId="Web-{1C2317AC-1EF3-4186-B458-802460B48DA8}" dt="2023-02-12T11:39:43.858" v="1352" actId="20577"/>
          <ac:spMkLst>
            <pc:docMk/>
            <pc:sldMk cId="939025008" sldId="276"/>
            <ac:spMk id="3" creationId="{66B03642-1041-1D75-D10A-5294E2C64A0C}"/>
          </ac:spMkLst>
        </pc:spChg>
      </pc:sldChg>
      <pc:sldChg chg="addSp delSp modSp new">
        <pc:chgData name="BERREBI Jérémie" userId="S::jeremie.berrebi@edu.devinci.fr::183466a6-cdeb-4598-8a0b-b91f4c4ffe15" providerId="AD" clId="Web-{1C2317AC-1EF3-4186-B458-802460B48DA8}" dt="2023-02-12T11:48:00.073" v="1370" actId="1076"/>
        <pc:sldMkLst>
          <pc:docMk/>
          <pc:sldMk cId="33595442" sldId="277"/>
        </pc:sldMkLst>
        <pc:spChg chg="del">
          <ac:chgData name="BERREBI Jérémie" userId="S::jeremie.berrebi@edu.devinci.fr::183466a6-cdeb-4598-8a0b-b91f4c4ffe15" providerId="AD" clId="Web-{1C2317AC-1EF3-4186-B458-802460B48DA8}" dt="2023-02-12T11:47:01.900" v="1361"/>
          <ac:spMkLst>
            <pc:docMk/>
            <pc:sldMk cId="33595442" sldId="277"/>
            <ac:spMk id="3" creationId="{6AB3FCE4-6F97-DAD2-C7A3-30A5CA60F4C3}"/>
          </ac:spMkLst>
        </pc:spChg>
        <pc:picChg chg="add mod ord">
          <ac:chgData name="BERREBI Jérémie" userId="S::jeremie.berrebi@edu.devinci.fr::183466a6-cdeb-4598-8a0b-b91f4c4ffe15" providerId="AD" clId="Web-{1C2317AC-1EF3-4186-B458-802460B48DA8}" dt="2023-02-12T11:47:10.494" v="1366" actId="14100"/>
          <ac:picMkLst>
            <pc:docMk/>
            <pc:sldMk cId="33595442" sldId="277"/>
            <ac:picMk id="4" creationId="{38167F76-EEE1-8AD3-2599-00AFBC9393FF}"/>
          </ac:picMkLst>
        </pc:picChg>
        <pc:picChg chg="add mod">
          <ac:chgData name="BERREBI Jérémie" userId="S::jeremie.berrebi@edu.devinci.fr::183466a6-cdeb-4598-8a0b-b91f4c4ffe15" providerId="AD" clId="Web-{1C2317AC-1EF3-4186-B458-802460B48DA8}" dt="2023-02-12T11:48:00.073" v="1370" actId="1076"/>
          <ac:picMkLst>
            <pc:docMk/>
            <pc:sldMk cId="33595442" sldId="277"/>
            <ac:picMk id="5" creationId="{C1A7DBE5-D576-8C98-99F9-6B4C16897ACE}"/>
          </ac:picMkLst>
        </pc:picChg>
      </pc:sldChg>
      <pc:sldChg chg="modSp new">
        <pc:chgData name="BERREBI Jérémie" userId="S::jeremie.berrebi@edu.devinci.fr::183466a6-cdeb-4598-8a0b-b91f4c4ffe15" providerId="AD" clId="Web-{1C2317AC-1EF3-4186-B458-802460B48DA8}" dt="2023-02-12T11:39:12.404" v="1334" actId="20577"/>
        <pc:sldMkLst>
          <pc:docMk/>
          <pc:sldMk cId="355485724" sldId="278"/>
        </pc:sldMkLst>
        <pc:spChg chg="mod">
          <ac:chgData name="BERREBI Jérémie" userId="S::jeremie.berrebi@edu.devinci.fr::183466a6-cdeb-4598-8a0b-b91f4c4ffe15" providerId="AD" clId="Web-{1C2317AC-1EF3-4186-B458-802460B48DA8}" dt="2023-02-12T11:36:31.290" v="1251" actId="20577"/>
          <ac:spMkLst>
            <pc:docMk/>
            <pc:sldMk cId="355485724" sldId="278"/>
            <ac:spMk id="2" creationId="{76E8B8D6-0D8C-4EE8-CE17-BE1A4559B5E1}"/>
          </ac:spMkLst>
        </pc:spChg>
        <pc:spChg chg="mod">
          <ac:chgData name="BERREBI Jérémie" userId="S::jeremie.berrebi@edu.devinci.fr::183466a6-cdeb-4598-8a0b-b91f4c4ffe15" providerId="AD" clId="Web-{1C2317AC-1EF3-4186-B458-802460B48DA8}" dt="2023-02-12T11:39:12.404" v="1334" actId="20577"/>
          <ac:spMkLst>
            <pc:docMk/>
            <pc:sldMk cId="355485724" sldId="278"/>
            <ac:spMk id="3" creationId="{D73915F3-9894-906C-4BB1-60EE72F0EC58}"/>
          </ac:spMkLst>
        </pc:spChg>
      </pc:sldChg>
      <pc:sldChg chg="new">
        <pc:chgData name="BERREBI Jérémie" userId="S::jeremie.berrebi@edu.devinci.fr::183466a6-cdeb-4598-8a0b-b91f4c4ffe15" providerId="AD" clId="Web-{1C2317AC-1EF3-4186-B458-802460B48DA8}" dt="2023-02-12T11:36:09.556" v="1239"/>
        <pc:sldMkLst>
          <pc:docMk/>
          <pc:sldMk cId="1867841290"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47224-5EB7-20B6-4956-D239DD8F4C5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4FD681-469B-95E9-83B8-815744932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A7F7B7F-679C-578A-D080-48DBE5D109B0}"/>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5" name="Espace réservé du pied de page 4">
            <a:extLst>
              <a:ext uri="{FF2B5EF4-FFF2-40B4-BE49-F238E27FC236}">
                <a16:creationId xmlns:a16="http://schemas.microsoft.com/office/drawing/2014/main" id="{24B69FE0-A108-BBA1-AA26-78508E2A31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801E03-E45B-1BB4-6108-EC237DBF4700}"/>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159209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39536-AFA8-703C-3A0B-5553E05877C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670F45F-E362-92DA-D459-856F4C9DD2E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77938D-E078-9F14-420E-035AE322A1B8}"/>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5" name="Espace réservé du pied de page 4">
            <a:extLst>
              <a:ext uri="{FF2B5EF4-FFF2-40B4-BE49-F238E27FC236}">
                <a16:creationId xmlns:a16="http://schemas.microsoft.com/office/drawing/2014/main" id="{7784856A-0DDD-2044-9183-BCEA230205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C23A47-85D4-F250-6ED6-79B81EE7D52A}"/>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71974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461CC00-CE4A-C086-517C-09DD02BDC26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DAF4D62-0966-DC06-0171-5605ED1AC1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524423-C035-6FA1-2EAF-B1BB3B9DABF2}"/>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5" name="Espace réservé du pied de page 4">
            <a:extLst>
              <a:ext uri="{FF2B5EF4-FFF2-40B4-BE49-F238E27FC236}">
                <a16:creationId xmlns:a16="http://schemas.microsoft.com/office/drawing/2014/main" id="{A76B227D-DA0C-94E4-169B-5A7F5C60B3D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10B722-D2A3-3C94-8392-FB8BDE53BBDF}"/>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49476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532BA-25E8-93A0-806A-772394E0BA6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FA12E1-7A5F-521C-F367-7346753AD9E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F09C14-5C28-E817-2C8F-4D2F3A49F401}"/>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5" name="Espace réservé du pied de page 4">
            <a:extLst>
              <a:ext uri="{FF2B5EF4-FFF2-40B4-BE49-F238E27FC236}">
                <a16:creationId xmlns:a16="http://schemas.microsoft.com/office/drawing/2014/main" id="{4A34FC01-1D95-D533-217B-9385E718E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1F6CEB-184A-1E6E-AB9B-9E05D633A1EA}"/>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12298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558FC5-D097-94DF-BBFE-62C4F466298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F620398-9B9B-477F-D8D2-3E1274D4A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BDAE534-9071-698E-5A7D-29EE0B5145BD}"/>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5" name="Espace réservé du pied de page 4">
            <a:extLst>
              <a:ext uri="{FF2B5EF4-FFF2-40B4-BE49-F238E27FC236}">
                <a16:creationId xmlns:a16="http://schemas.microsoft.com/office/drawing/2014/main" id="{FEFADB0C-EC4F-A274-8481-42755AC6B3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5392042-1C59-DAEB-4FBB-AC4F7F71251F}"/>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24712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0F5E4B-BD28-C41D-AFFD-112A0CE23C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B39B06-4831-2A1C-E8F2-3167B29C44F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07A7BE5-F2DD-A243-F9F4-28A3CA5D89E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D4F8453-A6C1-86B8-F701-2A0C2C30AFA4}"/>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6" name="Espace réservé du pied de page 5">
            <a:extLst>
              <a:ext uri="{FF2B5EF4-FFF2-40B4-BE49-F238E27FC236}">
                <a16:creationId xmlns:a16="http://schemas.microsoft.com/office/drawing/2014/main" id="{AA2D4805-883F-C3BC-CE90-7E300DDCD6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574F8C1-C102-57D5-7A3B-2944951B1061}"/>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7633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F94CB-434B-BD2E-A117-A83A18D9C79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373020B-075B-D539-69AD-E38C2DBFA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7C21F2A-D4A2-B433-75B3-79342BFD74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208D04-E161-B006-D5D3-2C09232A4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F790419-B0C4-9735-5FEA-50117D7590A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38EA1C0-0617-00C7-7ED7-9669ABBFEEA2}"/>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8" name="Espace réservé du pied de page 7">
            <a:extLst>
              <a:ext uri="{FF2B5EF4-FFF2-40B4-BE49-F238E27FC236}">
                <a16:creationId xmlns:a16="http://schemas.microsoft.com/office/drawing/2014/main" id="{CA2D67E5-B4B7-C573-4891-24E49109AB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22BF522-92DF-AE44-6A10-74303D2D16E1}"/>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55533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286A67-9324-EE3B-07B5-5D7CA914263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7CBB0BA-0B25-DA4A-E3F7-E76621568E11}"/>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4" name="Espace réservé du pied de page 3">
            <a:extLst>
              <a:ext uri="{FF2B5EF4-FFF2-40B4-BE49-F238E27FC236}">
                <a16:creationId xmlns:a16="http://schemas.microsoft.com/office/drawing/2014/main" id="{5E0B1973-D6D1-9839-FADF-5383A86CB44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3F912E-6954-0F2A-864A-7681C38B413F}"/>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421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967B33-77E7-75A4-FF40-F7CD3AA8A734}"/>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3" name="Espace réservé du pied de page 2">
            <a:extLst>
              <a:ext uri="{FF2B5EF4-FFF2-40B4-BE49-F238E27FC236}">
                <a16:creationId xmlns:a16="http://schemas.microsoft.com/office/drawing/2014/main" id="{ED1FA19F-E231-8DA2-B8F4-F9AE0DAE4FA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A220259-B2C9-DC1F-A308-D6263C8402F0}"/>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291057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ADB53-8E2D-9EB8-EA06-1952CD926C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DD88AA8-6320-12FA-8EE4-CBAAC9DE6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F378D9C-9394-AF02-012E-B5E79A0EA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9EFCEB-E3AB-5321-2928-62C0169AF1A6}"/>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6" name="Espace réservé du pied de page 5">
            <a:extLst>
              <a:ext uri="{FF2B5EF4-FFF2-40B4-BE49-F238E27FC236}">
                <a16:creationId xmlns:a16="http://schemas.microsoft.com/office/drawing/2014/main" id="{6E2131F3-8E07-8FD0-86F3-528F8592DC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3A84A00-9FC8-B0BC-4424-EBF637135CB6}"/>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26381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92256B-0372-206E-0754-41B6491CE0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D16C33E-DFF6-3D1A-0868-3519C22FE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9031006-BA92-5F13-474A-1BE8D7FB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F4A974-A49F-4485-63BE-88E3C6D3B6C7}"/>
              </a:ext>
            </a:extLst>
          </p:cNvPr>
          <p:cNvSpPr>
            <a:spLocks noGrp="1"/>
          </p:cNvSpPr>
          <p:nvPr>
            <p:ph type="dt" sz="half" idx="10"/>
          </p:nvPr>
        </p:nvSpPr>
        <p:spPr/>
        <p:txBody>
          <a:bodyPr/>
          <a:lstStyle/>
          <a:p>
            <a:fld id="{551265C3-A50E-8449-816B-B8181529C81D}" type="datetimeFigureOut">
              <a:rPr lang="fr-FR" smtClean="0"/>
              <a:t>12/02/2023</a:t>
            </a:fld>
            <a:endParaRPr lang="fr-FR"/>
          </a:p>
        </p:txBody>
      </p:sp>
      <p:sp>
        <p:nvSpPr>
          <p:cNvPr id="6" name="Espace réservé du pied de page 5">
            <a:extLst>
              <a:ext uri="{FF2B5EF4-FFF2-40B4-BE49-F238E27FC236}">
                <a16:creationId xmlns:a16="http://schemas.microsoft.com/office/drawing/2014/main" id="{7807BF75-5959-D1C9-10E5-B5091B29ED9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5F270EB-C4A0-7452-A224-6FED3D2126B7}"/>
              </a:ext>
            </a:extLst>
          </p:cNvPr>
          <p:cNvSpPr>
            <a:spLocks noGrp="1"/>
          </p:cNvSpPr>
          <p:nvPr>
            <p:ph type="sldNum" sz="quarter" idx="12"/>
          </p:nvPr>
        </p:nvSpPr>
        <p:spPr/>
        <p:txBody>
          <a:bodyPr/>
          <a:lstStyle/>
          <a:p>
            <a:fld id="{90D154DE-A1AA-954F-8C01-07ADED4975BA}" type="slidenum">
              <a:rPr lang="fr-FR" smtClean="0"/>
              <a:t>‹N°›</a:t>
            </a:fld>
            <a:endParaRPr lang="fr-FR"/>
          </a:p>
        </p:txBody>
      </p:sp>
    </p:spTree>
    <p:extLst>
      <p:ext uri="{BB962C8B-B14F-4D97-AF65-F5344CB8AC3E}">
        <p14:creationId xmlns:p14="http://schemas.microsoft.com/office/powerpoint/2010/main" val="359009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8F283B-05F7-5853-4270-31A7B31D6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77A22A3-B07C-2F26-0DF1-C963E8ECF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FFA32A-BB46-0997-C5FB-E40E5F1A3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265C3-A50E-8449-816B-B8181529C81D}" type="datetimeFigureOut">
              <a:rPr lang="fr-FR" smtClean="0"/>
              <a:t>12/02/2023</a:t>
            </a:fld>
            <a:endParaRPr lang="fr-FR"/>
          </a:p>
        </p:txBody>
      </p:sp>
      <p:sp>
        <p:nvSpPr>
          <p:cNvPr id="5" name="Espace réservé du pied de page 4">
            <a:extLst>
              <a:ext uri="{FF2B5EF4-FFF2-40B4-BE49-F238E27FC236}">
                <a16:creationId xmlns:a16="http://schemas.microsoft.com/office/drawing/2014/main" id="{FD426D06-9A77-D312-2BC4-A02BA88BC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21E51C-BD12-6390-2EF2-846F38E5C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154DE-A1AA-954F-8C01-07ADED4975BA}" type="slidenum">
              <a:rPr lang="fr-FR" smtClean="0"/>
              <a:t>‹N°›</a:t>
            </a:fld>
            <a:endParaRPr lang="fr-FR"/>
          </a:p>
        </p:txBody>
      </p:sp>
    </p:spTree>
    <p:extLst>
      <p:ext uri="{BB962C8B-B14F-4D97-AF65-F5344CB8AC3E}">
        <p14:creationId xmlns:p14="http://schemas.microsoft.com/office/powerpoint/2010/main" val="2724790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Résultat de recherche d'images pour &quot;esilv&quot;">
            <a:extLst>
              <a:ext uri="{FF2B5EF4-FFF2-40B4-BE49-F238E27FC236}">
                <a16:creationId xmlns:a16="http://schemas.microsoft.com/office/drawing/2014/main" id="{4AE0A2F4-E1F7-75E0-971F-07A71074B874}"/>
              </a:ext>
            </a:extLst>
          </p:cNvPr>
          <p:cNvPicPr>
            <a:picLocks noChangeAspect="1"/>
          </p:cNvPicPr>
          <p:nvPr/>
        </p:nvPicPr>
        <p:blipFill rotWithShape="1">
          <a:blip r:embed="rId2" cstate="print">
            <a:alphaModFix amt="40000"/>
            <a:extLst>
              <a:ext uri="{28A0092B-C50C-407E-A947-70E740481C1C}">
                <a14:useLocalDpi xmlns:a14="http://schemas.microsoft.com/office/drawing/2010/main" val="0"/>
              </a:ext>
            </a:extLst>
          </a:blip>
          <a:srcRect l="6705" r="11045" b="-1"/>
          <a:stretch/>
        </p:blipFill>
        <p:spPr bwMode="auto">
          <a:xfrm>
            <a:off x="-170" y="10"/>
            <a:ext cx="8450317" cy="6857990"/>
          </a:xfrm>
          <a:prstGeom prst="rect">
            <a:avLst/>
          </a:prstGeom>
          <a:noFill/>
        </p:spPr>
      </p:pic>
      <p:sp>
        <p:nvSpPr>
          <p:cNvPr id="2" name="Titre 1">
            <a:extLst>
              <a:ext uri="{FF2B5EF4-FFF2-40B4-BE49-F238E27FC236}">
                <a16:creationId xmlns:a16="http://schemas.microsoft.com/office/drawing/2014/main" id="{5C864C50-4766-715A-FE57-8F242C61ECD5}"/>
              </a:ext>
            </a:extLst>
          </p:cNvPr>
          <p:cNvSpPr>
            <a:spLocks noGrp="1"/>
          </p:cNvSpPr>
          <p:nvPr>
            <p:ph type="ctrTitle"/>
          </p:nvPr>
        </p:nvSpPr>
        <p:spPr>
          <a:xfrm>
            <a:off x="643468" y="643467"/>
            <a:ext cx="5005636" cy="3264810"/>
          </a:xfrm>
        </p:spPr>
        <p:txBody>
          <a:bodyPr>
            <a:normAutofit/>
          </a:bodyPr>
          <a:lstStyle/>
          <a:p>
            <a:pPr algn="l"/>
            <a:r>
              <a:rPr lang="fr-FR" sz="4400" kern="1400" spc="0" dirty="0">
                <a:ln>
                  <a:noFill/>
                </a:ln>
                <a:solidFill>
                  <a:srgbClr val="FFFFFF"/>
                </a:solidFill>
                <a:effectLst>
                  <a:outerShdw blurRad="38100" dist="25400" dir="5400000" algn="ctr">
                    <a:srgbClr val="6E747A">
                      <a:alpha val="43000"/>
                    </a:srgbClr>
                  </a:outerShdw>
                </a:effectLst>
                <a:latin typeface="Calibri"/>
                <a:ea typeface="Times New Roman" panose="02020603050405020304" pitchFamily="18" charset="0"/>
                <a:cs typeface="Times New Roman"/>
              </a:rPr>
              <a:t>Projet Rapport Forms</a:t>
            </a:r>
            <a:br>
              <a:rPr lang="fr-FR" sz="4400" kern="1400" dirty="0">
                <a:effectLst>
                  <a:outerShdw blurRad="38100" dist="25400" dir="5400000" algn="ctr">
                    <a:srgbClr val="6E747A">
                      <a:alpha val="43000"/>
                    </a:srgbClr>
                  </a:outerShdw>
                </a:effectLst>
                <a:latin typeface="Calibri"/>
                <a:ea typeface="Times New Roman" panose="02020603050405020304" pitchFamily="18" charset="0"/>
                <a:cs typeface="Times New Roman" panose="02020603050405020304" pitchFamily="18" charset="0"/>
              </a:rPr>
            </a:br>
            <a:r>
              <a:rPr lang="fr-FR" sz="4400" kern="1400" dirty="0">
                <a:solidFill>
                  <a:srgbClr val="FFFFFF"/>
                </a:solidFill>
                <a:effectLst>
                  <a:outerShdw blurRad="38100" dist="25400" dir="5400000" algn="ctr">
                    <a:srgbClr val="6E747A">
                      <a:alpha val="43000"/>
                    </a:srgbClr>
                  </a:outerShdw>
                </a:effectLst>
                <a:latin typeface="Calibri"/>
                <a:cs typeface="Times New Roman"/>
              </a:rPr>
              <a:t>Etape 1 : Data Visualisation</a:t>
            </a:r>
            <a:br>
              <a:rPr lang="fr-FR" sz="4400" kern="1400" spc="-50" dirty="0">
                <a:cs typeface="Times New Roman"/>
              </a:rPr>
            </a:br>
            <a:endParaRPr lang="fr-FR" sz="4400">
              <a:solidFill>
                <a:srgbClr val="FFFFFF"/>
              </a:solidFill>
            </a:endParaRPr>
          </a:p>
        </p:txBody>
      </p:sp>
      <p:sp>
        <p:nvSpPr>
          <p:cNvPr id="3" name="Sous-titre 2">
            <a:extLst>
              <a:ext uri="{FF2B5EF4-FFF2-40B4-BE49-F238E27FC236}">
                <a16:creationId xmlns:a16="http://schemas.microsoft.com/office/drawing/2014/main" id="{47330463-AC03-E0E6-62E8-EE20F83FE0D1}"/>
              </a:ext>
            </a:extLst>
          </p:cNvPr>
          <p:cNvSpPr>
            <a:spLocks noGrp="1"/>
          </p:cNvSpPr>
          <p:nvPr>
            <p:ph type="subTitle" idx="1"/>
          </p:nvPr>
        </p:nvSpPr>
        <p:spPr>
          <a:xfrm>
            <a:off x="643467" y="4321721"/>
            <a:ext cx="4620584" cy="775494"/>
          </a:xfrm>
        </p:spPr>
        <p:txBody>
          <a:bodyPr vert="horz" lIns="91440" tIns="45720" rIns="91440" bIns="45720" rtlCol="0" anchor="t">
            <a:noAutofit/>
          </a:bodyPr>
          <a:lstStyle/>
          <a:p>
            <a:pPr algn="l">
              <a:spcAft>
                <a:spcPts val="800"/>
              </a:spcAft>
            </a:pPr>
            <a:endParaRPr lang="fr-FR" dirty="0">
              <a:solidFill>
                <a:srgbClr val="FFFFFF"/>
              </a:solidFill>
              <a:effectLst/>
              <a:latin typeface="Calibri"/>
              <a:ea typeface="Calibri" panose="020F0502020204030204" pitchFamily="34" charset="0"/>
              <a:cs typeface="Times New Roman"/>
            </a:endParaRPr>
          </a:p>
          <a:p>
            <a:pPr algn="l">
              <a:spcAft>
                <a:spcPts val="800"/>
              </a:spcAft>
            </a:pPr>
            <a:r>
              <a:rPr lang="fr-FR" dirty="0">
                <a:solidFill>
                  <a:srgbClr val="FFFFFF"/>
                </a:solidFill>
                <a:effectLst/>
                <a:latin typeface="Calibri"/>
                <a:ea typeface="Calibri" panose="020F0502020204030204" pitchFamily="34" charset="0"/>
                <a:cs typeface="Times New Roman"/>
              </a:rPr>
              <a:t>Participant : Berrebi Jérémie</a:t>
            </a:r>
            <a:r>
              <a:rPr lang="fr-FR" dirty="0">
                <a:solidFill>
                  <a:srgbClr val="FFFFFF"/>
                </a:solidFill>
                <a:latin typeface="Calibri"/>
                <a:ea typeface="Calibri" panose="020F0502020204030204" pitchFamily="34" charset="0"/>
                <a:cs typeface="Times New Roman"/>
              </a:rPr>
              <a:t> </a:t>
            </a:r>
            <a:endParaRPr lang="fr-FR">
              <a:solidFill>
                <a:srgbClr val="FFFFFF"/>
              </a:solidFill>
              <a:effectLst/>
              <a:latin typeface="Calibri"/>
              <a:ea typeface="Calibri" panose="020F0502020204030204" pitchFamily="34" charset="0"/>
              <a:cs typeface="Times New Roman" panose="02020603050405020304" pitchFamily="18" charset="0"/>
            </a:endParaRPr>
          </a:p>
          <a:p>
            <a:pPr algn="l">
              <a:spcAft>
                <a:spcPts val="800"/>
              </a:spcAft>
            </a:pPr>
            <a:r>
              <a:rPr lang="fr-FR" dirty="0">
                <a:solidFill>
                  <a:srgbClr val="FFFFFF"/>
                </a:solidFill>
                <a:effectLst/>
                <a:latin typeface="Calibri"/>
                <a:ea typeface="Calibri" panose="020F0502020204030204" pitchFamily="34" charset="0"/>
                <a:cs typeface="Times New Roman"/>
              </a:rPr>
              <a:t>Nom du référent : BRANCHET Bérengère</a:t>
            </a:r>
          </a:p>
          <a:p>
            <a:pPr algn="l">
              <a:spcAft>
                <a:spcPts val="800"/>
              </a:spcAft>
            </a:pPr>
            <a:r>
              <a:rPr lang="fr-FR" dirty="0">
                <a:solidFill>
                  <a:srgbClr val="FFFFFF"/>
                </a:solidFill>
                <a:effectLst/>
                <a:latin typeface="Calibri"/>
                <a:ea typeface="Calibri" panose="020F0502020204030204" pitchFamily="34" charset="0"/>
                <a:cs typeface="Times New Roman"/>
              </a:rPr>
              <a:t>Client : DUONG Quoc Bao</a:t>
            </a:r>
          </a:p>
          <a:p>
            <a:pPr algn="l">
              <a:spcAft>
                <a:spcPts val="800"/>
              </a:spcAft>
            </a:pPr>
            <a:endParaRPr lang="fr-FR" dirty="0">
              <a:solidFill>
                <a:srgbClr val="FFFFFF"/>
              </a:solidFill>
              <a:effectLst/>
              <a:latin typeface="Calibri"/>
              <a:ea typeface="Calibri" panose="020F0502020204030204" pitchFamily="34" charset="0"/>
              <a:cs typeface="Times New Roman"/>
            </a:endParaRPr>
          </a:p>
          <a:p>
            <a:pPr algn="l"/>
            <a:endParaRPr lang="fr-FR" dirty="0">
              <a:solidFill>
                <a:srgbClr val="FFFFFF"/>
              </a:solidFill>
              <a:cs typeface="Calibri"/>
            </a:endParaRPr>
          </a:p>
        </p:txBody>
      </p:sp>
      <p:pic>
        <p:nvPicPr>
          <p:cNvPr id="5" name="Image 5">
            <a:extLst>
              <a:ext uri="{FF2B5EF4-FFF2-40B4-BE49-F238E27FC236}">
                <a16:creationId xmlns:a16="http://schemas.microsoft.com/office/drawing/2014/main" id="{B19D09F5-BD58-720D-8CD6-52AEA7714700}"/>
              </a:ext>
            </a:extLst>
          </p:cNvPr>
          <p:cNvPicPr>
            <a:picLocks noChangeAspect="1"/>
          </p:cNvPicPr>
          <p:nvPr/>
        </p:nvPicPr>
        <p:blipFill rotWithShape="1">
          <a:blip r:embed="rId3"/>
          <a:srcRect r="19138" b="-3"/>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5473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B9996-5DAF-A13C-94E8-862BD6CE3DCD}"/>
              </a:ext>
            </a:extLst>
          </p:cNvPr>
          <p:cNvSpPr>
            <a:spLocks noGrp="1"/>
          </p:cNvSpPr>
          <p:nvPr>
            <p:ph type="title"/>
          </p:nvPr>
        </p:nvSpPr>
        <p:spPr/>
        <p:txBody>
          <a:bodyPr/>
          <a:lstStyle/>
          <a:p>
            <a:r>
              <a:rPr lang="fr-FR" dirty="0">
                <a:cs typeface="Calibri Light"/>
              </a:rPr>
              <a:t>Histogramme</a:t>
            </a:r>
            <a:endParaRPr lang="fr-FR" dirty="0"/>
          </a:p>
        </p:txBody>
      </p:sp>
      <p:pic>
        <p:nvPicPr>
          <p:cNvPr id="4" name="Image 4">
            <a:extLst>
              <a:ext uri="{FF2B5EF4-FFF2-40B4-BE49-F238E27FC236}">
                <a16:creationId xmlns:a16="http://schemas.microsoft.com/office/drawing/2014/main" id="{030871E8-D0BC-6B4A-116A-A00031F18AA2}"/>
              </a:ext>
            </a:extLst>
          </p:cNvPr>
          <p:cNvPicPr>
            <a:picLocks noGrp="1" noChangeAspect="1"/>
          </p:cNvPicPr>
          <p:nvPr>
            <p:ph idx="1"/>
          </p:nvPr>
        </p:nvPicPr>
        <p:blipFill>
          <a:blip r:embed="rId2"/>
          <a:stretch>
            <a:fillRect/>
          </a:stretch>
        </p:blipFill>
        <p:spPr>
          <a:xfrm>
            <a:off x="381540" y="1611598"/>
            <a:ext cx="8078997" cy="4146789"/>
          </a:xfrm>
        </p:spPr>
      </p:pic>
    </p:spTree>
    <p:extLst>
      <p:ext uri="{BB962C8B-B14F-4D97-AF65-F5344CB8AC3E}">
        <p14:creationId xmlns:p14="http://schemas.microsoft.com/office/powerpoint/2010/main" val="291182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26A2C6-34EB-ADF8-9B03-015FB3A14985}"/>
              </a:ext>
            </a:extLst>
          </p:cNvPr>
          <p:cNvSpPr>
            <a:spLocks noGrp="1"/>
          </p:cNvSpPr>
          <p:nvPr>
            <p:ph type="title"/>
          </p:nvPr>
        </p:nvSpPr>
        <p:spPr/>
        <p:txBody>
          <a:bodyPr/>
          <a:lstStyle/>
          <a:p>
            <a:r>
              <a:rPr lang="fr-FR" dirty="0">
                <a:cs typeface="Calibri Light"/>
              </a:rPr>
              <a:t>Paramètre : Vertical</a:t>
            </a:r>
            <a:endParaRPr lang="fr-FR" dirty="0"/>
          </a:p>
        </p:txBody>
      </p:sp>
      <p:pic>
        <p:nvPicPr>
          <p:cNvPr id="4" name="Image 4">
            <a:extLst>
              <a:ext uri="{FF2B5EF4-FFF2-40B4-BE49-F238E27FC236}">
                <a16:creationId xmlns:a16="http://schemas.microsoft.com/office/drawing/2014/main" id="{9AD2581D-27F0-C26F-CF68-94D17CFF564D}"/>
              </a:ext>
            </a:extLst>
          </p:cNvPr>
          <p:cNvPicPr>
            <a:picLocks noGrp="1" noChangeAspect="1"/>
          </p:cNvPicPr>
          <p:nvPr>
            <p:ph idx="1"/>
          </p:nvPr>
        </p:nvPicPr>
        <p:blipFill>
          <a:blip r:embed="rId2"/>
          <a:stretch>
            <a:fillRect/>
          </a:stretch>
        </p:blipFill>
        <p:spPr>
          <a:xfrm>
            <a:off x="1081357" y="1921969"/>
            <a:ext cx="8505285" cy="3899858"/>
          </a:xfrm>
        </p:spPr>
      </p:pic>
    </p:spTree>
    <p:extLst>
      <p:ext uri="{BB962C8B-B14F-4D97-AF65-F5344CB8AC3E}">
        <p14:creationId xmlns:p14="http://schemas.microsoft.com/office/powerpoint/2010/main" val="428885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231D4-C0EF-B1B6-75AA-1767006FDC4E}"/>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Paramètre: Couleur </a:t>
            </a:r>
          </a:p>
        </p:txBody>
      </p:sp>
      <p:sp>
        <p:nvSpPr>
          <p:cNvPr id="18" name="Rectangle 14">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5">
            <a:extLst>
              <a:ext uri="{FF2B5EF4-FFF2-40B4-BE49-F238E27FC236}">
                <a16:creationId xmlns:a16="http://schemas.microsoft.com/office/drawing/2014/main" id="{BC552485-89D3-269A-BD8B-0DB244F2C766}"/>
              </a:ext>
            </a:extLst>
          </p:cNvPr>
          <p:cNvPicPr>
            <a:picLocks noChangeAspect="1"/>
          </p:cNvPicPr>
          <p:nvPr/>
        </p:nvPicPr>
        <p:blipFill>
          <a:blip r:embed="rId2"/>
          <a:stretch>
            <a:fillRect/>
          </a:stretch>
        </p:blipFill>
        <p:spPr>
          <a:xfrm>
            <a:off x="639148" y="3269092"/>
            <a:ext cx="4974336" cy="2238450"/>
          </a:xfrm>
          <a:prstGeom prst="rect">
            <a:avLst/>
          </a:prstGeom>
        </p:spPr>
      </p:pic>
      <p:sp>
        <p:nvSpPr>
          <p:cNvPr id="19"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4">
            <a:extLst>
              <a:ext uri="{FF2B5EF4-FFF2-40B4-BE49-F238E27FC236}">
                <a16:creationId xmlns:a16="http://schemas.microsoft.com/office/drawing/2014/main" id="{4BDB0CC3-2C49-A4DA-D902-04656CAE4D16}"/>
              </a:ext>
            </a:extLst>
          </p:cNvPr>
          <p:cNvPicPr>
            <a:picLocks noGrp="1" noChangeAspect="1"/>
          </p:cNvPicPr>
          <p:nvPr>
            <p:ph idx="1"/>
          </p:nvPr>
        </p:nvPicPr>
        <p:blipFill>
          <a:blip r:embed="rId3"/>
          <a:stretch>
            <a:fillRect/>
          </a:stretch>
        </p:blipFill>
        <p:spPr>
          <a:xfrm>
            <a:off x="6578516" y="3271426"/>
            <a:ext cx="4974336" cy="2238450"/>
          </a:xfrm>
          <a:prstGeom prst="rect">
            <a:avLst/>
          </a:prstGeom>
        </p:spPr>
      </p:pic>
    </p:spTree>
    <p:extLst>
      <p:ext uri="{BB962C8B-B14F-4D97-AF65-F5344CB8AC3E}">
        <p14:creationId xmlns:p14="http://schemas.microsoft.com/office/powerpoint/2010/main" val="366257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E69F2C-549D-8900-BA34-60207F362467}"/>
              </a:ext>
            </a:extLst>
          </p:cNvPr>
          <p:cNvSpPr>
            <a:spLocks noGrp="1"/>
          </p:cNvSpPr>
          <p:nvPr>
            <p:ph type="title"/>
          </p:nvPr>
        </p:nvSpPr>
        <p:spPr/>
        <p:txBody>
          <a:bodyPr/>
          <a:lstStyle/>
          <a:p>
            <a:r>
              <a:rPr lang="fr-FR" dirty="0">
                <a:cs typeface="Calibri Light"/>
              </a:rPr>
              <a:t>Paramètre changement d'orientation label</a:t>
            </a:r>
            <a:endParaRPr lang="fr-FR" dirty="0"/>
          </a:p>
        </p:txBody>
      </p:sp>
      <p:pic>
        <p:nvPicPr>
          <p:cNvPr id="4" name="Image 4">
            <a:extLst>
              <a:ext uri="{FF2B5EF4-FFF2-40B4-BE49-F238E27FC236}">
                <a16:creationId xmlns:a16="http://schemas.microsoft.com/office/drawing/2014/main" id="{316D66DC-E31F-F122-7E87-C991BE244FA0}"/>
              </a:ext>
            </a:extLst>
          </p:cNvPr>
          <p:cNvPicPr>
            <a:picLocks noGrp="1" noChangeAspect="1"/>
          </p:cNvPicPr>
          <p:nvPr>
            <p:ph idx="1"/>
          </p:nvPr>
        </p:nvPicPr>
        <p:blipFill>
          <a:blip r:embed="rId2"/>
          <a:stretch>
            <a:fillRect/>
          </a:stretch>
        </p:blipFill>
        <p:spPr>
          <a:xfrm>
            <a:off x="2595562" y="1862931"/>
            <a:ext cx="7000875" cy="4276725"/>
          </a:xfrm>
        </p:spPr>
      </p:pic>
    </p:spTree>
    <p:extLst>
      <p:ext uri="{BB962C8B-B14F-4D97-AF65-F5344CB8AC3E}">
        <p14:creationId xmlns:p14="http://schemas.microsoft.com/office/powerpoint/2010/main" val="320782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A8812-A4AF-25DB-70B5-A46C16E904B4}"/>
              </a:ext>
            </a:extLst>
          </p:cNvPr>
          <p:cNvSpPr>
            <a:spLocks noGrp="1"/>
          </p:cNvSpPr>
          <p:nvPr>
            <p:ph type="title"/>
          </p:nvPr>
        </p:nvSpPr>
        <p:spPr/>
        <p:txBody>
          <a:bodyPr/>
          <a:lstStyle/>
          <a:p>
            <a:r>
              <a:rPr lang="fr-FR" dirty="0">
                <a:cs typeface="Calibri Light"/>
              </a:rPr>
              <a:t>Nouveau Graphique : Evolution du nombre de réponses par jour.  </a:t>
            </a:r>
            <a:endParaRPr lang="fr-FR" dirty="0"/>
          </a:p>
        </p:txBody>
      </p:sp>
      <p:pic>
        <p:nvPicPr>
          <p:cNvPr id="4" name="Image 4">
            <a:extLst>
              <a:ext uri="{FF2B5EF4-FFF2-40B4-BE49-F238E27FC236}">
                <a16:creationId xmlns:a16="http://schemas.microsoft.com/office/drawing/2014/main" id="{FEE8576B-E2BC-01EC-3187-F697EFAD68ED}"/>
              </a:ext>
            </a:extLst>
          </p:cNvPr>
          <p:cNvPicPr>
            <a:picLocks noGrp="1" noChangeAspect="1"/>
          </p:cNvPicPr>
          <p:nvPr>
            <p:ph idx="1"/>
          </p:nvPr>
        </p:nvPicPr>
        <p:blipFill>
          <a:blip r:embed="rId2"/>
          <a:stretch>
            <a:fillRect/>
          </a:stretch>
        </p:blipFill>
        <p:spPr>
          <a:xfrm>
            <a:off x="1100407" y="1924035"/>
            <a:ext cx="7935223" cy="4398932"/>
          </a:xfrm>
        </p:spPr>
      </p:pic>
    </p:spTree>
    <p:extLst>
      <p:ext uri="{BB962C8B-B14F-4D97-AF65-F5344CB8AC3E}">
        <p14:creationId xmlns:p14="http://schemas.microsoft.com/office/powerpoint/2010/main" val="73691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E2A6FF-A955-3830-28A6-3696027C72E6}"/>
              </a:ext>
            </a:extLst>
          </p:cNvPr>
          <p:cNvSpPr>
            <a:spLocks noGrp="1"/>
          </p:cNvSpPr>
          <p:nvPr>
            <p:ph type="title"/>
          </p:nvPr>
        </p:nvSpPr>
        <p:spPr/>
        <p:txBody>
          <a:bodyPr/>
          <a:lstStyle/>
          <a:p>
            <a:r>
              <a:rPr lang="fr-FR" dirty="0">
                <a:cs typeface="Calibri Light"/>
              </a:rPr>
              <a:t>Pie Plot :</a:t>
            </a:r>
            <a:endParaRPr lang="fr-FR"/>
          </a:p>
        </p:txBody>
      </p:sp>
      <p:pic>
        <p:nvPicPr>
          <p:cNvPr id="4" name="Image 4">
            <a:extLst>
              <a:ext uri="{FF2B5EF4-FFF2-40B4-BE49-F238E27FC236}">
                <a16:creationId xmlns:a16="http://schemas.microsoft.com/office/drawing/2014/main" id="{BA83ED27-752F-8446-0CA9-A45A52CCE2E6}"/>
              </a:ext>
            </a:extLst>
          </p:cNvPr>
          <p:cNvPicPr>
            <a:picLocks noGrp="1" noChangeAspect="1"/>
          </p:cNvPicPr>
          <p:nvPr>
            <p:ph idx="1"/>
          </p:nvPr>
        </p:nvPicPr>
        <p:blipFill>
          <a:blip r:embed="rId2"/>
          <a:stretch>
            <a:fillRect/>
          </a:stretch>
        </p:blipFill>
        <p:spPr>
          <a:xfrm>
            <a:off x="4087213" y="443797"/>
            <a:ext cx="6418591" cy="6051070"/>
          </a:xfrm>
        </p:spPr>
      </p:pic>
    </p:spTree>
    <p:extLst>
      <p:ext uri="{BB962C8B-B14F-4D97-AF65-F5344CB8AC3E}">
        <p14:creationId xmlns:p14="http://schemas.microsoft.com/office/powerpoint/2010/main" val="263481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793E2-0320-3E9A-4C65-A02406F8DE0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Nuage de Mot</a:t>
            </a:r>
          </a:p>
        </p:txBody>
      </p:sp>
      <p:pic>
        <p:nvPicPr>
          <p:cNvPr id="4" name="Image 4" descr="Une image contenant texte, journal, capture d’écran&#10;&#10;Description générée automatiquement">
            <a:extLst>
              <a:ext uri="{FF2B5EF4-FFF2-40B4-BE49-F238E27FC236}">
                <a16:creationId xmlns:a16="http://schemas.microsoft.com/office/drawing/2014/main" id="{56D5E5CB-66EF-8456-2EBB-17E9F55C03FC}"/>
              </a:ext>
            </a:extLst>
          </p:cNvPr>
          <p:cNvPicPr>
            <a:picLocks noGrp="1" noChangeAspect="1"/>
          </p:cNvPicPr>
          <p:nvPr>
            <p:ph idx="1"/>
          </p:nvPr>
        </p:nvPicPr>
        <p:blipFill>
          <a:blip r:embed="rId2"/>
          <a:stretch>
            <a:fillRect/>
          </a:stretch>
        </p:blipFill>
        <p:spPr>
          <a:xfrm>
            <a:off x="838200" y="1928476"/>
            <a:ext cx="10515599" cy="4311395"/>
          </a:xfrm>
          <a:prstGeom prst="rect">
            <a:avLst/>
          </a:prstGeom>
        </p:spPr>
      </p:pic>
    </p:spTree>
    <p:extLst>
      <p:ext uri="{BB962C8B-B14F-4D97-AF65-F5344CB8AC3E}">
        <p14:creationId xmlns:p14="http://schemas.microsoft.com/office/powerpoint/2010/main" val="79401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E6EAB-4D4B-1A70-E273-7065A017234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Paramètre nombre de mot</a:t>
            </a:r>
          </a:p>
        </p:txBody>
      </p:sp>
      <p:pic>
        <p:nvPicPr>
          <p:cNvPr id="4" name="Image 4" descr="Une image contenant texte&#10;&#10;Description générée automatiquement">
            <a:extLst>
              <a:ext uri="{FF2B5EF4-FFF2-40B4-BE49-F238E27FC236}">
                <a16:creationId xmlns:a16="http://schemas.microsoft.com/office/drawing/2014/main" id="{3A59782C-D9DE-641F-E7C8-A3B7AB8AB353}"/>
              </a:ext>
            </a:extLst>
          </p:cNvPr>
          <p:cNvPicPr>
            <a:picLocks noGrp="1" noChangeAspect="1"/>
          </p:cNvPicPr>
          <p:nvPr>
            <p:ph idx="1"/>
          </p:nvPr>
        </p:nvPicPr>
        <p:blipFill>
          <a:blip r:embed="rId2"/>
          <a:stretch>
            <a:fillRect/>
          </a:stretch>
        </p:blipFill>
        <p:spPr>
          <a:xfrm>
            <a:off x="838200" y="1967910"/>
            <a:ext cx="10515599" cy="4232528"/>
          </a:xfrm>
          <a:prstGeom prst="rect">
            <a:avLst/>
          </a:prstGeom>
        </p:spPr>
      </p:pic>
    </p:spTree>
    <p:extLst>
      <p:ext uri="{BB962C8B-B14F-4D97-AF65-F5344CB8AC3E}">
        <p14:creationId xmlns:p14="http://schemas.microsoft.com/office/powerpoint/2010/main" val="285862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A6354-0F33-4FCA-8D9D-9253043B7884}"/>
              </a:ext>
            </a:extLst>
          </p:cNvPr>
          <p:cNvSpPr>
            <a:spLocks noGrp="1"/>
          </p:cNvSpPr>
          <p:nvPr>
            <p:ph type="title"/>
          </p:nvPr>
        </p:nvSpPr>
        <p:spPr/>
        <p:txBody>
          <a:bodyPr/>
          <a:lstStyle/>
          <a:p>
            <a:r>
              <a:rPr lang="fr-FR" dirty="0">
                <a:cs typeface="Calibri Light"/>
              </a:rPr>
              <a:t>Complexité :</a:t>
            </a:r>
            <a:endParaRPr lang="fr-FR" dirty="0"/>
          </a:p>
        </p:txBody>
      </p:sp>
      <p:sp>
        <p:nvSpPr>
          <p:cNvPr id="3" name="Espace réservé du contenu 2">
            <a:extLst>
              <a:ext uri="{FF2B5EF4-FFF2-40B4-BE49-F238E27FC236}">
                <a16:creationId xmlns:a16="http://schemas.microsoft.com/office/drawing/2014/main" id="{1FC4FABB-77A3-CA65-4B65-D4BBD6313DDF}"/>
              </a:ext>
            </a:extLst>
          </p:cNvPr>
          <p:cNvSpPr>
            <a:spLocks noGrp="1"/>
          </p:cNvSpPr>
          <p:nvPr>
            <p:ph idx="1"/>
          </p:nvPr>
        </p:nvSpPr>
        <p:spPr/>
        <p:txBody>
          <a:bodyPr vert="horz" lIns="91440" tIns="45720" rIns="91440" bIns="45720" rtlCol="0" anchor="t">
            <a:normAutofit/>
          </a:bodyPr>
          <a:lstStyle/>
          <a:p>
            <a:r>
              <a:rPr lang="fr-FR" dirty="0">
                <a:cs typeface="Calibri"/>
              </a:rPr>
              <a:t>Détection : pour associer le bon graphique à la bonne question. </a:t>
            </a:r>
          </a:p>
          <a:p>
            <a:pPr marL="0" indent="0">
              <a:buNone/>
            </a:pPr>
            <a:r>
              <a:rPr lang="fr-FR" dirty="0">
                <a:cs typeface="Calibri"/>
              </a:rPr>
              <a:t>Sur MS Forms , on sait déjà la structure de la question car on est dépositaire du questionnaire.</a:t>
            </a:r>
          </a:p>
          <a:p>
            <a:pPr marL="0" indent="0">
              <a:buNone/>
            </a:pPr>
            <a:endParaRPr lang="fr-FR" dirty="0">
              <a:cs typeface="Calibri"/>
            </a:endParaRPr>
          </a:p>
          <a:p>
            <a:pPr marL="0" indent="0">
              <a:buNone/>
            </a:pPr>
            <a:r>
              <a:rPr lang="fr-FR" dirty="0">
                <a:cs typeface="Calibri"/>
              </a:rPr>
              <a:t>Pour nous, il nous faut détecter et comprendre la question pour associer le bon graphique tout cela en généralisant, pour que l'on ai pas le même problème sur d'autres fichier Excel. </a:t>
            </a:r>
          </a:p>
        </p:txBody>
      </p:sp>
    </p:spTree>
    <p:extLst>
      <p:ext uri="{BB962C8B-B14F-4D97-AF65-F5344CB8AC3E}">
        <p14:creationId xmlns:p14="http://schemas.microsoft.com/office/powerpoint/2010/main" val="3290231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284BE-2940-9B3D-8815-4D89224DFFC0}"/>
              </a:ext>
            </a:extLst>
          </p:cNvPr>
          <p:cNvSpPr>
            <a:spLocks noGrp="1"/>
          </p:cNvSpPr>
          <p:nvPr>
            <p:ph type="title"/>
          </p:nvPr>
        </p:nvSpPr>
        <p:spPr/>
        <p:txBody>
          <a:bodyPr/>
          <a:lstStyle/>
          <a:p>
            <a:r>
              <a:rPr lang="fr-FR" dirty="0">
                <a:cs typeface="Calibri Light"/>
              </a:rPr>
              <a:t>Détection Automatique du contenue de la question. </a:t>
            </a:r>
            <a:endParaRPr lang="fr-FR" dirty="0"/>
          </a:p>
        </p:txBody>
      </p:sp>
      <p:sp>
        <p:nvSpPr>
          <p:cNvPr id="3" name="Espace réservé du contenu 2">
            <a:extLst>
              <a:ext uri="{FF2B5EF4-FFF2-40B4-BE49-F238E27FC236}">
                <a16:creationId xmlns:a16="http://schemas.microsoft.com/office/drawing/2014/main" id="{66B03642-1041-1D75-D10A-5294E2C64A0C}"/>
              </a:ext>
            </a:extLst>
          </p:cNvPr>
          <p:cNvSpPr>
            <a:spLocks noGrp="1"/>
          </p:cNvSpPr>
          <p:nvPr>
            <p:ph idx="1"/>
          </p:nvPr>
        </p:nvSpPr>
        <p:spPr/>
        <p:txBody>
          <a:bodyPr vert="horz" lIns="91440" tIns="45720" rIns="91440" bIns="45720" rtlCol="0" anchor="t">
            <a:normAutofit/>
          </a:bodyPr>
          <a:lstStyle/>
          <a:p>
            <a:pPr marL="0" indent="0">
              <a:buNone/>
            </a:pPr>
            <a:r>
              <a:rPr lang="fr-FR" dirty="0">
                <a:cs typeface="Calibri"/>
              </a:rPr>
              <a:t>Si on ne le fait pas (et on pourrait ) on aurait des visualisations très moches.</a:t>
            </a:r>
          </a:p>
          <a:p>
            <a:pPr marL="0" indent="0">
              <a:buNone/>
            </a:pPr>
            <a:endParaRPr lang="fr-FR" dirty="0">
              <a:cs typeface="Calibri"/>
            </a:endParaRPr>
          </a:p>
          <a:p>
            <a:pPr marL="0" indent="0">
              <a:buNone/>
            </a:pPr>
            <a:r>
              <a:rPr lang="fr-FR" dirty="0">
                <a:cs typeface="Calibri"/>
              </a:rPr>
              <a:t>Puisque l'idée du projet est la simplification de la tâche je propose que cela représente une tâche importante du Projet. </a:t>
            </a:r>
          </a:p>
          <a:p>
            <a:pPr marL="0" indent="0">
              <a:buNone/>
            </a:pPr>
            <a:r>
              <a:rPr lang="fr-FR" dirty="0">
                <a:cs typeface="Calibri"/>
              </a:rPr>
              <a:t>Qui voudrait perdre 1h a organisé son rapport a trouver les bonnes combinaisons de visualisations. </a:t>
            </a:r>
          </a:p>
          <a:p>
            <a:pPr marL="0" indent="0">
              <a:buNone/>
            </a:pPr>
            <a:endParaRPr lang="fr-FR" dirty="0">
              <a:cs typeface="Calibri"/>
            </a:endParaRPr>
          </a:p>
          <a:p>
            <a:pPr marL="0" indent="0">
              <a:buNone/>
            </a:pPr>
            <a:r>
              <a:rPr lang="fr-FR" dirty="0">
                <a:cs typeface="Calibri"/>
              </a:rPr>
              <a:t>Détection des questions ouvertes et fermées</a:t>
            </a:r>
          </a:p>
        </p:txBody>
      </p:sp>
    </p:spTree>
    <p:extLst>
      <p:ext uri="{BB962C8B-B14F-4D97-AF65-F5344CB8AC3E}">
        <p14:creationId xmlns:p14="http://schemas.microsoft.com/office/powerpoint/2010/main" val="93902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9752-8431-7D7F-D1A2-7E18C8119484}"/>
              </a:ext>
            </a:extLst>
          </p:cNvPr>
          <p:cNvSpPr>
            <a:spLocks noGrp="1"/>
          </p:cNvSpPr>
          <p:nvPr>
            <p:ph type="title"/>
          </p:nvPr>
        </p:nvSpPr>
        <p:spPr/>
        <p:txBody>
          <a:bodyPr/>
          <a:lstStyle/>
          <a:p>
            <a:r>
              <a:rPr lang="fr-FR" dirty="0">
                <a:cs typeface="Calibri Light"/>
              </a:rPr>
              <a:t>Importation des données depuis Forms sur </a:t>
            </a:r>
            <a:r>
              <a:rPr lang="fr-FR" dirty="0" err="1">
                <a:cs typeface="Calibri Light"/>
              </a:rPr>
              <a:t>Jupyter</a:t>
            </a:r>
            <a:endParaRPr lang="fr-FR" dirty="0" err="1"/>
          </a:p>
        </p:txBody>
      </p:sp>
      <p:pic>
        <p:nvPicPr>
          <p:cNvPr id="4" name="Image 4" descr="Une image contenant texte&#10;&#10;Description générée automatiquement">
            <a:extLst>
              <a:ext uri="{FF2B5EF4-FFF2-40B4-BE49-F238E27FC236}">
                <a16:creationId xmlns:a16="http://schemas.microsoft.com/office/drawing/2014/main" id="{D790C0A0-316A-2037-1892-E0CB21FC6218}"/>
              </a:ext>
            </a:extLst>
          </p:cNvPr>
          <p:cNvPicPr>
            <a:picLocks noGrp="1" noChangeAspect="1"/>
          </p:cNvPicPr>
          <p:nvPr>
            <p:ph idx="1"/>
          </p:nvPr>
        </p:nvPicPr>
        <p:blipFill>
          <a:blip r:embed="rId2"/>
          <a:stretch>
            <a:fillRect/>
          </a:stretch>
        </p:blipFill>
        <p:spPr>
          <a:xfrm>
            <a:off x="482270" y="1708375"/>
            <a:ext cx="7058025" cy="3895725"/>
          </a:xfrm>
        </p:spPr>
      </p:pic>
      <p:cxnSp>
        <p:nvCxnSpPr>
          <p:cNvPr id="6" name="Connecteur droit avec flèche 5">
            <a:extLst>
              <a:ext uri="{FF2B5EF4-FFF2-40B4-BE49-F238E27FC236}">
                <a16:creationId xmlns:a16="http://schemas.microsoft.com/office/drawing/2014/main" id="{C6E3D39C-82D1-F4CA-818B-571B2EEA9BBD}"/>
              </a:ext>
            </a:extLst>
          </p:cNvPr>
          <p:cNvCxnSpPr/>
          <p:nvPr/>
        </p:nvCxnSpPr>
        <p:spPr>
          <a:xfrm>
            <a:off x="7378460" y="3733800"/>
            <a:ext cx="914400"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Image 7" descr="Une image contenant texte&#10;&#10;Description générée automatiquement">
            <a:extLst>
              <a:ext uri="{FF2B5EF4-FFF2-40B4-BE49-F238E27FC236}">
                <a16:creationId xmlns:a16="http://schemas.microsoft.com/office/drawing/2014/main" id="{D8817370-23EF-D241-BA33-7CD7B6D6C464}"/>
              </a:ext>
            </a:extLst>
          </p:cNvPr>
          <p:cNvPicPr>
            <a:picLocks noChangeAspect="1"/>
          </p:cNvPicPr>
          <p:nvPr/>
        </p:nvPicPr>
        <p:blipFill>
          <a:blip r:embed="rId3"/>
          <a:stretch>
            <a:fillRect/>
          </a:stretch>
        </p:blipFill>
        <p:spPr>
          <a:xfrm>
            <a:off x="8620664" y="4756654"/>
            <a:ext cx="3145766" cy="1744165"/>
          </a:xfrm>
          <a:prstGeom prst="rect">
            <a:avLst/>
          </a:prstGeom>
        </p:spPr>
      </p:pic>
    </p:spTree>
    <p:extLst>
      <p:ext uri="{BB962C8B-B14F-4D97-AF65-F5344CB8AC3E}">
        <p14:creationId xmlns:p14="http://schemas.microsoft.com/office/powerpoint/2010/main" val="80168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83754-E188-6C30-A318-B7670E9EB75F}"/>
              </a:ext>
            </a:extLst>
          </p:cNvPr>
          <p:cNvSpPr>
            <a:spLocks noGrp="1"/>
          </p:cNvSpPr>
          <p:nvPr>
            <p:ph type="title"/>
          </p:nvPr>
        </p:nvSpPr>
        <p:spPr/>
        <p:txBody>
          <a:bodyPr/>
          <a:lstStyle/>
          <a:p>
            <a:r>
              <a:rPr lang="fr-FR" dirty="0">
                <a:cs typeface="Calibri Light"/>
              </a:rPr>
              <a:t>Exemple</a:t>
            </a:r>
            <a:endParaRPr lang="fr-FR" dirty="0"/>
          </a:p>
        </p:txBody>
      </p:sp>
      <p:sp>
        <p:nvSpPr>
          <p:cNvPr id="3" name="Espace réservé du contenu 2">
            <a:extLst>
              <a:ext uri="{FF2B5EF4-FFF2-40B4-BE49-F238E27FC236}">
                <a16:creationId xmlns:a16="http://schemas.microsoft.com/office/drawing/2014/main" id="{E1013ACE-4984-84B5-C517-DA4C9F1BBF17}"/>
              </a:ext>
            </a:extLst>
          </p:cNvPr>
          <p:cNvSpPr>
            <a:spLocks noGrp="1"/>
          </p:cNvSpPr>
          <p:nvPr>
            <p:ph idx="1"/>
          </p:nvPr>
        </p:nvSpPr>
        <p:spPr/>
        <p:txBody>
          <a:bodyPr vert="horz" lIns="91440" tIns="45720" rIns="91440" bIns="45720" rtlCol="0" anchor="t">
            <a:normAutofit/>
          </a:bodyPr>
          <a:lstStyle/>
          <a:p>
            <a:pPr marL="0" indent="0">
              <a:buNone/>
            </a:pPr>
            <a:r>
              <a:rPr lang="fr-FR" dirty="0">
                <a:ea typeface="+mn-lt"/>
                <a:cs typeface="+mn-lt"/>
              </a:rPr>
              <a:t> Si on a moins de 9 possibilités de réponses dans la question :</a:t>
            </a:r>
            <a:endParaRPr lang="fr-FR" dirty="0"/>
          </a:p>
          <a:p>
            <a:pPr marL="0" indent="0">
              <a:buNone/>
            </a:pPr>
            <a:r>
              <a:rPr lang="fr-FR" dirty="0">
                <a:cs typeface="Calibri"/>
              </a:rPr>
              <a:t>On choisit d'afficher cela par un Histogramme ou un camembert.  C'est une question fermée. </a:t>
            </a:r>
          </a:p>
          <a:p>
            <a:pPr marL="0" indent="0">
              <a:buNone/>
            </a:pPr>
            <a:endParaRPr lang="fr-FR" dirty="0">
              <a:cs typeface="Calibri"/>
            </a:endParaRPr>
          </a:p>
          <a:p>
            <a:pPr marL="0" indent="0">
              <a:buNone/>
            </a:pPr>
            <a:r>
              <a:rPr lang="fr-FR" dirty="0">
                <a:cs typeface="Calibri"/>
              </a:rPr>
              <a:t>A l'inverse on aura un nuage de mots si la question est ouverte. </a:t>
            </a:r>
          </a:p>
          <a:p>
            <a:pPr marL="0" indent="0">
              <a:buNone/>
            </a:pPr>
            <a:endParaRPr lang="fr-FR" dirty="0">
              <a:cs typeface="Calibri"/>
            </a:endParaRPr>
          </a:p>
          <a:p>
            <a:pPr marL="0" indent="0">
              <a:buNone/>
            </a:pPr>
            <a:r>
              <a:rPr lang="fr-FR" dirty="0">
                <a:cs typeface="Calibri"/>
              </a:rPr>
              <a:t>De plus on garantit un bon affichage sachant que les labels des réponses peut être long. On a une détection pour que l'histogramme automatiquement se retrouve à la verticale.</a:t>
            </a:r>
          </a:p>
          <a:p>
            <a:endParaRPr lang="fr-FR" dirty="0">
              <a:cs typeface="Calibri"/>
            </a:endParaRPr>
          </a:p>
        </p:txBody>
      </p:sp>
    </p:spTree>
    <p:extLst>
      <p:ext uri="{BB962C8B-B14F-4D97-AF65-F5344CB8AC3E}">
        <p14:creationId xmlns:p14="http://schemas.microsoft.com/office/powerpoint/2010/main" val="2851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C75813-FF02-140D-DC30-ED8FB7E938D6}"/>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5" name="Image 5">
            <a:extLst>
              <a:ext uri="{FF2B5EF4-FFF2-40B4-BE49-F238E27FC236}">
                <a16:creationId xmlns:a16="http://schemas.microsoft.com/office/drawing/2014/main" id="{6599BF2A-AF89-CC6D-996E-DB178F791B93}"/>
              </a:ext>
            </a:extLst>
          </p:cNvPr>
          <p:cNvPicPr>
            <a:picLocks noChangeAspect="1"/>
          </p:cNvPicPr>
          <p:nvPr/>
        </p:nvPicPr>
        <p:blipFill rotWithShape="1">
          <a:blip r:embed="rId2"/>
          <a:srcRect r="24667" b="-1"/>
          <a:stretch/>
        </p:blipFill>
        <p:spPr>
          <a:xfrm>
            <a:off x="7210726" y="3071806"/>
            <a:ext cx="4782531" cy="3228999"/>
          </a:xfrm>
          <a:prstGeom prst="rect">
            <a:avLst/>
          </a:prstGeom>
        </p:spPr>
      </p:pic>
      <p:pic>
        <p:nvPicPr>
          <p:cNvPr id="8" name="Image 8" descr="Une image contenant texte&#10;&#10;Description générée automatiquement">
            <a:extLst>
              <a:ext uri="{FF2B5EF4-FFF2-40B4-BE49-F238E27FC236}">
                <a16:creationId xmlns:a16="http://schemas.microsoft.com/office/drawing/2014/main" id="{B4F4FED2-85CA-14D9-54BA-95E5392A489A}"/>
              </a:ext>
            </a:extLst>
          </p:cNvPr>
          <p:cNvPicPr>
            <a:picLocks noGrp="1" noChangeAspect="1"/>
          </p:cNvPicPr>
          <p:nvPr>
            <p:ph idx="1"/>
          </p:nvPr>
        </p:nvPicPr>
        <p:blipFill>
          <a:blip r:embed="rId3"/>
          <a:stretch>
            <a:fillRect/>
          </a:stretch>
        </p:blipFill>
        <p:spPr>
          <a:xfrm>
            <a:off x="-4358407" y="171075"/>
            <a:ext cx="17012548" cy="2887154"/>
          </a:xfrm>
        </p:spPr>
      </p:pic>
    </p:spTree>
    <p:extLst>
      <p:ext uri="{BB962C8B-B14F-4D97-AF65-F5344CB8AC3E}">
        <p14:creationId xmlns:p14="http://schemas.microsoft.com/office/powerpoint/2010/main" val="107559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6A217-F688-E0BF-B180-75EA7CD22A00}"/>
              </a:ext>
            </a:extLst>
          </p:cNvPr>
          <p:cNvSpPr>
            <a:spLocks noGrp="1"/>
          </p:cNvSpPr>
          <p:nvPr>
            <p:ph type="title"/>
          </p:nvPr>
        </p:nvSpPr>
        <p:spPr/>
        <p:txBody>
          <a:bodyPr/>
          <a:lstStyle/>
          <a:p>
            <a:endParaRPr lang="fr-FR"/>
          </a:p>
        </p:txBody>
      </p:sp>
      <p:pic>
        <p:nvPicPr>
          <p:cNvPr id="4" name="Image 4">
            <a:extLst>
              <a:ext uri="{FF2B5EF4-FFF2-40B4-BE49-F238E27FC236}">
                <a16:creationId xmlns:a16="http://schemas.microsoft.com/office/drawing/2014/main" id="{38167F76-EEE1-8AD3-2599-00AFBC9393FF}"/>
              </a:ext>
            </a:extLst>
          </p:cNvPr>
          <p:cNvPicPr>
            <a:picLocks noGrp="1" noChangeAspect="1"/>
          </p:cNvPicPr>
          <p:nvPr>
            <p:ph idx="1"/>
          </p:nvPr>
        </p:nvPicPr>
        <p:blipFill>
          <a:blip r:embed="rId2"/>
          <a:stretch>
            <a:fillRect/>
          </a:stretch>
        </p:blipFill>
        <p:spPr>
          <a:xfrm>
            <a:off x="2058658" y="4050537"/>
            <a:ext cx="9469287" cy="2647590"/>
          </a:xfrm>
        </p:spPr>
      </p:pic>
      <p:pic>
        <p:nvPicPr>
          <p:cNvPr id="5" name="Image 5">
            <a:extLst>
              <a:ext uri="{FF2B5EF4-FFF2-40B4-BE49-F238E27FC236}">
                <a16:creationId xmlns:a16="http://schemas.microsoft.com/office/drawing/2014/main" id="{C1A7DBE5-D576-8C98-99F9-6B4C16897ACE}"/>
              </a:ext>
            </a:extLst>
          </p:cNvPr>
          <p:cNvPicPr>
            <a:picLocks noChangeAspect="1"/>
          </p:cNvPicPr>
          <p:nvPr/>
        </p:nvPicPr>
        <p:blipFill>
          <a:blip r:embed="rId3"/>
          <a:stretch>
            <a:fillRect/>
          </a:stretch>
        </p:blipFill>
        <p:spPr>
          <a:xfrm>
            <a:off x="310551" y="12171"/>
            <a:ext cx="6927011" cy="2908638"/>
          </a:xfrm>
          <a:prstGeom prst="rect">
            <a:avLst/>
          </a:prstGeom>
        </p:spPr>
      </p:pic>
    </p:spTree>
    <p:extLst>
      <p:ext uri="{BB962C8B-B14F-4D97-AF65-F5344CB8AC3E}">
        <p14:creationId xmlns:p14="http://schemas.microsoft.com/office/powerpoint/2010/main" val="33595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E8B8D6-0D8C-4EE8-CE17-BE1A4559B5E1}"/>
              </a:ext>
            </a:extLst>
          </p:cNvPr>
          <p:cNvSpPr>
            <a:spLocks noGrp="1"/>
          </p:cNvSpPr>
          <p:nvPr>
            <p:ph type="title"/>
          </p:nvPr>
        </p:nvSpPr>
        <p:spPr/>
        <p:txBody>
          <a:bodyPr/>
          <a:lstStyle/>
          <a:p>
            <a:r>
              <a:rPr lang="fr-FR" dirty="0">
                <a:cs typeface="Calibri Light"/>
              </a:rPr>
              <a:t>Prochaines étapes :</a:t>
            </a:r>
          </a:p>
        </p:txBody>
      </p:sp>
      <p:sp>
        <p:nvSpPr>
          <p:cNvPr id="3" name="Espace réservé du contenu 2">
            <a:extLst>
              <a:ext uri="{FF2B5EF4-FFF2-40B4-BE49-F238E27FC236}">
                <a16:creationId xmlns:a16="http://schemas.microsoft.com/office/drawing/2014/main" id="{D73915F3-9894-906C-4BB1-60EE72F0EC58}"/>
              </a:ext>
            </a:extLst>
          </p:cNvPr>
          <p:cNvSpPr>
            <a:spLocks noGrp="1"/>
          </p:cNvSpPr>
          <p:nvPr>
            <p:ph idx="1"/>
          </p:nvPr>
        </p:nvSpPr>
        <p:spPr/>
        <p:txBody>
          <a:bodyPr vert="horz" lIns="91440" tIns="45720" rIns="91440" bIns="45720" rtlCol="0" anchor="t">
            <a:normAutofit/>
          </a:bodyPr>
          <a:lstStyle/>
          <a:p>
            <a:pPr marL="0" indent="0">
              <a:buNone/>
            </a:pPr>
            <a:endParaRPr lang="fr-FR">
              <a:cs typeface="Calibri" panose="020F0502020204030204"/>
            </a:endParaRPr>
          </a:p>
          <a:p>
            <a:pPr marL="0" indent="0">
              <a:buNone/>
            </a:pPr>
            <a:r>
              <a:rPr lang="fr-FR" dirty="0">
                <a:cs typeface="Calibri" panose="020F0502020204030204"/>
              </a:rPr>
              <a:t>-Apprentissage au développement Web. </a:t>
            </a:r>
          </a:p>
          <a:p>
            <a:pPr marL="0" indent="0">
              <a:buNone/>
            </a:pPr>
            <a:r>
              <a:rPr lang="fr-FR" dirty="0">
                <a:cs typeface="Calibri" panose="020F0502020204030204"/>
              </a:rPr>
              <a:t>-Création du projet sous forme d'application. </a:t>
            </a:r>
          </a:p>
        </p:txBody>
      </p:sp>
    </p:spTree>
    <p:extLst>
      <p:ext uri="{BB962C8B-B14F-4D97-AF65-F5344CB8AC3E}">
        <p14:creationId xmlns:p14="http://schemas.microsoft.com/office/powerpoint/2010/main" val="35548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BFFFA-C0B2-6460-0E04-CEE1DADD229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3FDD8D7-C036-0540-8CDC-62A1A7A08B9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86784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A3A337-B2C0-ED2B-DD85-C6F29BF57E3D}"/>
              </a:ext>
            </a:extLst>
          </p:cNvPr>
          <p:cNvSpPr>
            <a:spLocks noGrp="1"/>
          </p:cNvSpPr>
          <p:nvPr>
            <p:ph type="title"/>
          </p:nvPr>
        </p:nvSpPr>
        <p:spPr/>
        <p:txBody>
          <a:bodyPr/>
          <a:lstStyle/>
          <a:p>
            <a:r>
              <a:rPr lang="fr-FR" dirty="0" err="1">
                <a:cs typeface="Calibri Light"/>
              </a:rPr>
              <a:t>Dataset</a:t>
            </a:r>
            <a:r>
              <a:rPr lang="fr-FR" dirty="0">
                <a:cs typeface="Calibri Light"/>
              </a:rPr>
              <a:t> Réponse:</a:t>
            </a:r>
            <a:endParaRPr lang="fr-FR" dirty="0"/>
          </a:p>
        </p:txBody>
      </p:sp>
      <p:pic>
        <p:nvPicPr>
          <p:cNvPr id="4" name="Image 4" descr="Une image contenant texte&#10;&#10;Description générée automatiquement">
            <a:extLst>
              <a:ext uri="{FF2B5EF4-FFF2-40B4-BE49-F238E27FC236}">
                <a16:creationId xmlns:a16="http://schemas.microsoft.com/office/drawing/2014/main" id="{C55AD80C-A388-10E3-0A58-71F9C472CCF9}"/>
              </a:ext>
            </a:extLst>
          </p:cNvPr>
          <p:cNvPicPr>
            <a:picLocks noGrp="1" noChangeAspect="1"/>
          </p:cNvPicPr>
          <p:nvPr>
            <p:ph idx="1"/>
          </p:nvPr>
        </p:nvPicPr>
        <p:blipFill>
          <a:blip r:embed="rId2"/>
          <a:stretch>
            <a:fillRect/>
          </a:stretch>
        </p:blipFill>
        <p:spPr>
          <a:xfrm>
            <a:off x="50949" y="1708374"/>
            <a:ext cx="8452629" cy="4643348"/>
          </a:xfrm>
        </p:spPr>
      </p:pic>
      <p:sp>
        <p:nvSpPr>
          <p:cNvPr id="5" name="Rectangle 4">
            <a:extLst>
              <a:ext uri="{FF2B5EF4-FFF2-40B4-BE49-F238E27FC236}">
                <a16:creationId xmlns:a16="http://schemas.microsoft.com/office/drawing/2014/main" id="{8B24AE9A-6B05-9D5E-AC71-B7CDABBA17C0}"/>
              </a:ext>
            </a:extLst>
          </p:cNvPr>
          <p:cNvSpPr/>
          <p:nvPr/>
        </p:nvSpPr>
        <p:spPr>
          <a:xfrm>
            <a:off x="50480" y="1620489"/>
            <a:ext cx="8439509" cy="26310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A18C8768-1C02-383F-DDE4-E78913204A1B}"/>
              </a:ext>
            </a:extLst>
          </p:cNvPr>
          <p:cNvSpPr txBox="1"/>
          <p:nvPr/>
        </p:nvSpPr>
        <p:spPr>
          <a:xfrm>
            <a:off x="8858689" y="1764261"/>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Colonnes : Nom des questions. </a:t>
            </a:r>
          </a:p>
          <a:p>
            <a:r>
              <a:rPr lang="fr-FR" dirty="0">
                <a:cs typeface="Calibri"/>
              </a:rPr>
              <a:t>Beaucoup de colonnes  </a:t>
            </a:r>
          </a:p>
          <a:p>
            <a:endParaRPr lang="fr-FR" dirty="0">
              <a:cs typeface="Calibri"/>
            </a:endParaRPr>
          </a:p>
          <a:p>
            <a:r>
              <a:rPr lang="fr-FR" dirty="0">
                <a:cs typeface="Calibri"/>
              </a:rPr>
              <a:t>Colonnes ajoutés qui ne sont pas dans le questionnaire , méta data</a:t>
            </a:r>
          </a:p>
          <a:p>
            <a:r>
              <a:rPr lang="fr-FR" dirty="0">
                <a:cs typeface="Calibri"/>
              </a:rPr>
              <a:t>Et pour chaque question une colonne ajouté de points et de </a:t>
            </a:r>
            <a:r>
              <a:rPr lang="fr-FR" dirty="0" err="1">
                <a:cs typeface="Calibri"/>
              </a:rPr>
              <a:t>feed</a:t>
            </a:r>
            <a:r>
              <a:rPr lang="fr-FR" dirty="0">
                <a:cs typeface="Calibri"/>
              </a:rPr>
              <a:t> back</a:t>
            </a:r>
          </a:p>
        </p:txBody>
      </p:sp>
      <p:sp>
        <p:nvSpPr>
          <p:cNvPr id="7" name="Rectangle 6">
            <a:extLst>
              <a:ext uri="{FF2B5EF4-FFF2-40B4-BE49-F238E27FC236}">
                <a16:creationId xmlns:a16="http://schemas.microsoft.com/office/drawing/2014/main" id="{900386FD-ECC2-E0C1-CC1B-91BE5E96F54A}"/>
              </a:ext>
            </a:extLst>
          </p:cNvPr>
          <p:cNvSpPr/>
          <p:nvPr/>
        </p:nvSpPr>
        <p:spPr>
          <a:xfrm>
            <a:off x="208630" y="1764261"/>
            <a:ext cx="4514490" cy="23291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8" descr="Une image contenant texte&#10;&#10;Description générée automatiquement">
            <a:extLst>
              <a:ext uri="{FF2B5EF4-FFF2-40B4-BE49-F238E27FC236}">
                <a16:creationId xmlns:a16="http://schemas.microsoft.com/office/drawing/2014/main" id="{A3CBD68C-A5EA-76FD-0837-4EA3DCB90A0D}"/>
              </a:ext>
            </a:extLst>
          </p:cNvPr>
          <p:cNvPicPr>
            <a:picLocks noChangeAspect="1"/>
          </p:cNvPicPr>
          <p:nvPr/>
        </p:nvPicPr>
        <p:blipFill>
          <a:blip r:embed="rId3"/>
          <a:stretch>
            <a:fillRect/>
          </a:stretch>
        </p:blipFill>
        <p:spPr>
          <a:xfrm>
            <a:off x="8787711" y="5323577"/>
            <a:ext cx="3113596" cy="610318"/>
          </a:xfrm>
          <a:prstGeom prst="rect">
            <a:avLst/>
          </a:prstGeom>
        </p:spPr>
      </p:pic>
    </p:spTree>
    <p:extLst>
      <p:ext uri="{BB962C8B-B14F-4D97-AF65-F5344CB8AC3E}">
        <p14:creationId xmlns:p14="http://schemas.microsoft.com/office/powerpoint/2010/main" val="390118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949C3-A3D4-33DE-D0DD-A5CF249B69DA}"/>
              </a:ext>
            </a:extLst>
          </p:cNvPr>
          <p:cNvSpPr>
            <a:spLocks noGrp="1"/>
          </p:cNvSpPr>
          <p:nvPr>
            <p:ph type="title"/>
          </p:nvPr>
        </p:nvSpPr>
        <p:spPr/>
        <p:txBody>
          <a:bodyPr/>
          <a:lstStyle/>
          <a:p>
            <a:r>
              <a:rPr lang="fr-FR" dirty="0">
                <a:cs typeface="Calibri Light"/>
              </a:rPr>
              <a:t>Nettoyage du </a:t>
            </a:r>
            <a:r>
              <a:rPr lang="fr-FR" dirty="0" err="1">
                <a:cs typeface="Calibri Light"/>
              </a:rPr>
              <a:t>Dataset</a:t>
            </a:r>
            <a:r>
              <a:rPr lang="fr-FR" dirty="0">
                <a:cs typeface="Calibri Light"/>
              </a:rPr>
              <a:t> et des colonnes</a:t>
            </a:r>
            <a:endParaRPr lang="fr-FR" dirty="0"/>
          </a:p>
        </p:txBody>
      </p:sp>
      <p:sp>
        <p:nvSpPr>
          <p:cNvPr id="3" name="Espace réservé du contenu 2">
            <a:extLst>
              <a:ext uri="{FF2B5EF4-FFF2-40B4-BE49-F238E27FC236}">
                <a16:creationId xmlns:a16="http://schemas.microsoft.com/office/drawing/2014/main" id="{B0763A2A-B8F0-7FEF-859E-C42F7E31466C}"/>
              </a:ext>
            </a:extLst>
          </p:cNvPr>
          <p:cNvSpPr>
            <a:spLocks noGrp="1"/>
          </p:cNvSpPr>
          <p:nvPr>
            <p:ph idx="1"/>
          </p:nvPr>
        </p:nvSpPr>
        <p:spPr/>
        <p:txBody>
          <a:bodyPr vert="horz" lIns="91440" tIns="45720" rIns="91440" bIns="45720" rtlCol="0" anchor="t">
            <a:normAutofit/>
          </a:bodyPr>
          <a:lstStyle/>
          <a:p>
            <a:r>
              <a:rPr lang="fr-FR" dirty="0">
                <a:cs typeface="Calibri"/>
              </a:rPr>
              <a:t>On veut uniquement afficher les graphiques de nos 46 questions. </a:t>
            </a:r>
          </a:p>
          <a:p>
            <a:r>
              <a:rPr lang="fr-FR" dirty="0">
                <a:cs typeface="Calibri"/>
              </a:rPr>
              <a:t>Il faut aussi à chaque fois que l'on code pensé à généraliser le plus code pour que cela ne change pas si on doit utiliser un autre fichier.</a:t>
            </a:r>
          </a:p>
          <a:p>
            <a:r>
              <a:rPr lang="fr-FR" dirty="0">
                <a:cs typeface="Calibri"/>
              </a:rPr>
              <a:t>On filtre par le nom de la colonne début par </a:t>
            </a:r>
            <a:r>
              <a:rPr lang="fr-FR" dirty="0">
                <a:ea typeface="+mn-lt"/>
                <a:cs typeface="+mn-lt"/>
              </a:rPr>
              <a:t>Points et Feedback.</a:t>
            </a:r>
          </a:p>
          <a:p>
            <a:r>
              <a:rPr lang="fr-FR" dirty="0">
                <a:ea typeface="+mn-lt"/>
                <a:cs typeface="+mn-lt"/>
              </a:rPr>
              <a:t>On enlève les méta data</a:t>
            </a:r>
          </a:p>
          <a:p>
            <a:r>
              <a:rPr lang="fr-FR" dirty="0">
                <a:ea typeface="+mn-lt"/>
                <a:cs typeface="+mn-lt"/>
              </a:rPr>
              <a:t>Apres nettoyage on obtient 56 questions </a:t>
            </a:r>
          </a:p>
        </p:txBody>
      </p:sp>
    </p:spTree>
    <p:extLst>
      <p:ext uri="{BB962C8B-B14F-4D97-AF65-F5344CB8AC3E}">
        <p14:creationId xmlns:p14="http://schemas.microsoft.com/office/powerpoint/2010/main" val="428019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2E1357B-3B2D-36CC-59B1-7AE678FA83C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On a une erreur de 10 questions a cause de la gestion d'une question </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4702FAE3-DAEF-020B-B9EC-05F6577B13BE}"/>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err="1"/>
              <a:t>Chaque</a:t>
            </a:r>
            <a:r>
              <a:rPr lang="en-US" dirty="0"/>
              <a:t> </a:t>
            </a:r>
            <a:r>
              <a:rPr lang="en-US" dirty="0" err="1"/>
              <a:t>ligne</a:t>
            </a:r>
            <a:r>
              <a:rPr lang="en-US" dirty="0"/>
              <a:t> </a:t>
            </a:r>
            <a:r>
              <a:rPr lang="en-US" dirty="0" err="1"/>
              <a:t>est</a:t>
            </a:r>
            <a:r>
              <a:rPr lang="en-US" dirty="0"/>
              <a:t> </a:t>
            </a:r>
            <a:r>
              <a:rPr lang="en-US" dirty="0" err="1"/>
              <a:t>considéré</a:t>
            </a:r>
            <a:r>
              <a:rPr lang="en-US" dirty="0"/>
              <a:t> </a:t>
            </a:r>
            <a:r>
              <a:rPr lang="en-US" dirty="0" err="1"/>
              <a:t>comme</a:t>
            </a:r>
            <a:r>
              <a:rPr lang="en-US" dirty="0"/>
              <a:t> </a:t>
            </a:r>
            <a:r>
              <a:rPr lang="en-US" dirty="0" err="1"/>
              <a:t>une</a:t>
            </a:r>
            <a:r>
              <a:rPr lang="en-US" dirty="0"/>
              <a:t> </a:t>
            </a:r>
            <a:r>
              <a:rPr lang="en-US" dirty="0" err="1"/>
              <a:t>colonne</a:t>
            </a:r>
            <a:r>
              <a:rPr lang="en-US" dirty="0"/>
              <a:t> </a:t>
            </a:r>
            <a:r>
              <a:rPr lang="en-US" dirty="0" err="1"/>
              <a:t>donc</a:t>
            </a:r>
            <a:r>
              <a:rPr lang="en-US" dirty="0"/>
              <a:t> on a </a:t>
            </a:r>
            <a:r>
              <a:rPr lang="en-US" dirty="0" err="1"/>
              <a:t>une</a:t>
            </a:r>
            <a:r>
              <a:rPr lang="en-US" dirty="0"/>
              <a:t> multiplication pour </a:t>
            </a:r>
            <a:r>
              <a:rPr lang="en-US" dirty="0" err="1"/>
              <a:t>chaque</a:t>
            </a:r>
            <a:r>
              <a:rPr lang="en-US" dirty="0"/>
              <a:t> </a:t>
            </a:r>
            <a:r>
              <a:rPr lang="en-US" dirty="0" err="1"/>
              <a:t>ligne</a:t>
            </a:r>
            <a:r>
              <a:rPr lang="en-US" dirty="0"/>
              <a:t> de a question 14 qui </a:t>
            </a:r>
            <a:r>
              <a:rPr lang="en-US" dirty="0" err="1"/>
              <a:t>donne</a:t>
            </a:r>
            <a:r>
              <a:rPr lang="en-US" dirty="0"/>
              <a:t> 10 questions/</a:t>
            </a:r>
            <a:r>
              <a:rPr lang="en-US" dirty="0" err="1"/>
              <a:t>colonnes</a:t>
            </a:r>
            <a:r>
              <a:rPr lang="en-US" dirty="0"/>
              <a:t> pour </a:t>
            </a:r>
            <a:r>
              <a:rPr lang="en-US" dirty="0" err="1"/>
              <a:t>une</a:t>
            </a:r>
            <a:r>
              <a:rPr lang="en-US" dirty="0"/>
              <a: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dirty="0"/>
              <a:t>Interrogation : Comment le </a:t>
            </a:r>
            <a:r>
              <a:rPr lang="en-US" dirty="0" err="1"/>
              <a:t>détecter</a:t>
            </a:r>
            <a:r>
              <a:rPr lang="en-US" dirty="0"/>
              <a:t> et </a:t>
            </a:r>
            <a:r>
              <a:rPr lang="en-US" dirty="0" err="1"/>
              <a:t>l'afficher</a:t>
            </a:r>
            <a:r>
              <a:rPr lang="en-US" dirty="0"/>
              <a:t>.</a:t>
            </a:r>
            <a:endParaRPr lang="en-US" dirty="0">
              <a:cs typeface="Calibri"/>
            </a:endParaRPr>
          </a:p>
          <a:p>
            <a:pPr>
              <a:lnSpc>
                <a:spcPct val="90000"/>
              </a:lnSpc>
              <a:spcAft>
                <a:spcPts val="600"/>
              </a:spcAft>
            </a:pPr>
            <a:endParaRPr lang="en-US" dirty="0">
              <a:cs typeface="Calibri"/>
            </a:endParaRPr>
          </a:p>
        </p:txBody>
      </p:sp>
      <p:pic>
        <p:nvPicPr>
          <p:cNvPr id="6" name="Image 6">
            <a:extLst>
              <a:ext uri="{FF2B5EF4-FFF2-40B4-BE49-F238E27FC236}">
                <a16:creationId xmlns:a16="http://schemas.microsoft.com/office/drawing/2014/main" id="{45D92AD4-D9D0-4895-FCEC-23E6656F556F}"/>
              </a:ext>
            </a:extLst>
          </p:cNvPr>
          <p:cNvPicPr>
            <a:picLocks noChangeAspect="1"/>
          </p:cNvPicPr>
          <p:nvPr/>
        </p:nvPicPr>
        <p:blipFill>
          <a:blip r:embed="rId2"/>
          <a:stretch>
            <a:fillRect/>
          </a:stretch>
        </p:blipFill>
        <p:spPr>
          <a:xfrm>
            <a:off x="6093066" y="2906289"/>
            <a:ext cx="5481509" cy="3302608"/>
          </a:xfrm>
          <a:prstGeom prst="rect">
            <a:avLst/>
          </a:prstGeom>
        </p:spPr>
      </p:pic>
      <p:pic>
        <p:nvPicPr>
          <p:cNvPr id="4" name="Image 4" descr="Une image contenant table&#10;&#10;Description générée automatiquement">
            <a:extLst>
              <a:ext uri="{FF2B5EF4-FFF2-40B4-BE49-F238E27FC236}">
                <a16:creationId xmlns:a16="http://schemas.microsoft.com/office/drawing/2014/main" id="{B7CC0E5F-577F-D5A0-3AB6-6E2669DDEBD2}"/>
              </a:ext>
            </a:extLst>
          </p:cNvPr>
          <p:cNvPicPr>
            <a:picLocks noGrp="1" noChangeAspect="1"/>
          </p:cNvPicPr>
          <p:nvPr>
            <p:ph idx="1"/>
          </p:nvPr>
        </p:nvPicPr>
        <p:blipFill>
          <a:blip r:embed="rId3"/>
          <a:stretch>
            <a:fillRect/>
          </a:stretch>
        </p:blipFill>
        <p:spPr>
          <a:xfrm>
            <a:off x="433460" y="2893765"/>
            <a:ext cx="5523082" cy="3327656"/>
          </a:xfrm>
          <a:prstGeom prst="rect">
            <a:avLst/>
          </a:prstGeom>
        </p:spPr>
      </p:pic>
    </p:spTree>
    <p:extLst>
      <p:ext uri="{BB962C8B-B14F-4D97-AF65-F5344CB8AC3E}">
        <p14:creationId xmlns:p14="http://schemas.microsoft.com/office/powerpoint/2010/main" val="229953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FDE6A-7C29-F4A5-0A42-41503D81D7BF}"/>
              </a:ext>
            </a:extLst>
          </p:cNvPr>
          <p:cNvSpPr>
            <a:spLocks noGrp="1"/>
          </p:cNvSpPr>
          <p:nvPr>
            <p:ph type="title"/>
          </p:nvPr>
        </p:nvSpPr>
        <p:spPr/>
        <p:txBody>
          <a:bodyPr/>
          <a:lstStyle/>
          <a:p>
            <a:r>
              <a:rPr lang="fr-FR" dirty="0">
                <a:cs typeface="Calibri Light"/>
              </a:rPr>
              <a:t>Nouveau </a:t>
            </a:r>
            <a:r>
              <a:rPr lang="fr-FR" dirty="0" err="1">
                <a:cs typeface="Calibri Light"/>
              </a:rPr>
              <a:t>dataset</a:t>
            </a:r>
            <a:endParaRPr lang="fr-FR" dirty="0" err="1"/>
          </a:p>
        </p:txBody>
      </p:sp>
      <p:pic>
        <p:nvPicPr>
          <p:cNvPr id="4" name="Image 4" descr="Une image contenant table&#10;&#10;Description générée automatiquement">
            <a:extLst>
              <a:ext uri="{FF2B5EF4-FFF2-40B4-BE49-F238E27FC236}">
                <a16:creationId xmlns:a16="http://schemas.microsoft.com/office/drawing/2014/main" id="{C1499BA0-320C-39F9-A995-84503E4C25B0}"/>
              </a:ext>
            </a:extLst>
          </p:cNvPr>
          <p:cNvPicPr>
            <a:picLocks noGrp="1" noChangeAspect="1"/>
          </p:cNvPicPr>
          <p:nvPr>
            <p:ph idx="1"/>
          </p:nvPr>
        </p:nvPicPr>
        <p:blipFill>
          <a:blip r:embed="rId2"/>
          <a:stretch>
            <a:fillRect/>
          </a:stretch>
        </p:blipFill>
        <p:spPr>
          <a:xfrm>
            <a:off x="1284936" y="1825625"/>
            <a:ext cx="6775410" cy="4351338"/>
          </a:xfrm>
        </p:spPr>
      </p:pic>
    </p:spTree>
    <p:extLst>
      <p:ext uri="{BB962C8B-B14F-4D97-AF65-F5344CB8AC3E}">
        <p14:creationId xmlns:p14="http://schemas.microsoft.com/office/powerpoint/2010/main" val="186815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8682-11A3-9FFE-73E4-B68F5D99466B}"/>
              </a:ext>
            </a:extLst>
          </p:cNvPr>
          <p:cNvSpPr>
            <a:spLocks noGrp="1"/>
          </p:cNvSpPr>
          <p:nvPr>
            <p:ph type="title"/>
          </p:nvPr>
        </p:nvSpPr>
        <p:spPr/>
        <p:txBody>
          <a:bodyPr/>
          <a:lstStyle/>
          <a:p>
            <a:r>
              <a:rPr lang="fr-FR" dirty="0">
                <a:cs typeface="Calibri Light"/>
              </a:rPr>
              <a:t>Nettoyage des questions+ Changement nom de colonne</a:t>
            </a:r>
            <a:endParaRPr lang="fr-FR" dirty="0"/>
          </a:p>
        </p:txBody>
      </p:sp>
      <p:pic>
        <p:nvPicPr>
          <p:cNvPr id="4" name="Image 4" descr="Une image contenant table&#10;&#10;Description générée automatiquement">
            <a:extLst>
              <a:ext uri="{FF2B5EF4-FFF2-40B4-BE49-F238E27FC236}">
                <a16:creationId xmlns:a16="http://schemas.microsoft.com/office/drawing/2014/main" id="{D989E93F-56D2-8C1E-FAD4-463EBF33F096}"/>
              </a:ext>
            </a:extLst>
          </p:cNvPr>
          <p:cNvPicPr>
            <a:picLocks noGrp="1" noChangeAspect="1"/>
          </p:cNvPicPr>
          <p:nvPr>
            <p:ph idx="1"/>
          </p:nvPr>
        </p:nvPicPr>
        <p:blipFill>
          <a:blip r:embed="rId2"/>
          <a:stretch>
            <a:fillRect/>
          </a:stretch>
        </p:blipFill>
        <p:spPr>
          <a:xfrm>
            <a:off x="506891" y="1853047"/>
            <a:ext cx="8043952" cy="4627173"/>
          </a:xfrm>
        </p:spPr>
      </p:pic>
      <p:sp>
        <p:nvSpPr>
          <p:cNvPr id="5" name="ZoneTexte 4">
            <a:extLst>
              <a:ext uri="{FF2B5EF4-FFF2-40B4-BE49-F238E27FC236}">
                <a16:creationId xmlns:a16="http://schemas.microsoft.com/office/drawing/2014/main" id="{B60C59E6-D466-EDF9-056E-8FAA2B6BF3C0}"/>
              </a:ext>
            </a:extLst>
          </p:cNvPr>
          <p:cNvSpPr txBox="1"/>
          <p:nvPr/>
        </p:nvSpPr>
        <p:spPr>
          <a:xfrm>
            <a:off x="9102810" y="2327189"/>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Meta data + </a:t>
            </a:r>
            <a:r>
              <a:rPr lang="fr-FR" dirty="0" err="1">
                <a:cs typeface="Calibri"/>
              </a:rPr>
              <a:t>Q+numéro</a:t>
            </a:r>
            <a:r>
              <a:rPr lang="fr-FR" dirty="0">
                <a:cs typeface="Calibri"/>
              </a:rPr>
              <a:t> de question.</a:t>
            </a:r>
          </a:p>
          <a:p>
            <a:endParaRPr lang="fr-FR" dirty="0">
              <a:cs typeface="Calibri"/>
            </a:endParaRPr>
          </a:p>
          <a:p>
            <a:r>
              <a:rPr lang="fr-FR" dirty="0">
                <a:cs typeface="Calibri"/>
              </a:rPr>
              <a:t>Simplicité de lecture</a:t>
            </a:r>
          </a:p>
        </p:txBody>
      </p:sp>
    </p:spTree>
    <p:extLst>
      <p:ext uri="{BB962C8B-B14F-4D97-AF65-F5344CB8AC3E}">
        <p14:creationId xmlns:p14="http://schemas.microsoft.com/office/powerpoint/2010/main" val="98808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CF344-BF4C-59A2-C533-ABFE92C0C067}"/>
              </a:ext>
            </a:extLst>
          </p:cNvPr>
          <p:cNvSpPr>
            <a:spLocks noGrp="1"/>
          </p:cNvSpPr>
          <p:nvPr>
            <p:ph type="title"/>
          </p:nvPr>
        </p:nvSpPr>
        <p:spPr/>
        <p:txBody>
          <a:bodyPr>
            <a:normAutofit fontScale="90000"/>
          </a:bodyPr>
          <a:lstStyle/>
          <a:p>
            <a:r>
              <a:rPr lang="fr-FR" dirty="0">
                <a:cs typeface="Calibri Light"/>
              </a:rPr>
              <a:t>Ajout de </a:t>
            </a:r>
            <a:r>
              <a:rPr lang="fr-FR" dirty="0" err="1">
                <a:cs typeface="Calibri Light"/>
              </a:rPr>
              <a:t>feature</a:t>
            </a:r>
            <a:r>
              <a:rPr lang="fr-FR" dirty="0">
                <a:cs typeface="Calibri Light"/>
              </a:rPr>
              <a:t> : </a:t>
            </a:r>
            <a:br>
              <a:rPr lang="fr-FR" dirty="0">
                <a:cs typeface="Calibri Light"/>
              </a:rPr>
            </a:br>
            <a:r>
              <a:rPr lang="fr-FR" dirty="0">
                <a:cs typeface="Calibri Light"/>
              </a:rPr>
              <a:t>Ajout de la colonne temps de remplissage (en min)</a:t>
            </a:r>
            <a:br>
              <a:rPr lang="fr-FR" dirty="0">
                <a:cs typeface="Calibri Light"/>
              </a:rPr>
            </a:br>
            <a:r>
              <a:rPr lang="fr-FR" dirty="0">
                <a:cs typeface="Calibri Light"/>
              </a:rPr>
              <a:t>Ajout date de fin de  remplissage. </a:t>
            </a:r>
            <a:endParaRPr lang="fr-FR" dirty="0" err="1"/>
          </a:p>
        </p:txBody>
      </p:sp>
      <p:pic>
        <p:nvPicPr>
          <p:cNvPr id="5" name="Image 4" descr="Une image contenant texte&#10;&#10;Description générée automatiquement">
            <a:extLst>
              <a:ext uri="{FF2B5EF4-FFF2-40B4-BE49-F238E27FC236}">
                <a16:creationId xmlns:a16="http://schemas.microsoft.com/office/drawing/2014/main" id="{79FB608E-7CAC-5214-E22D-67870B45A7A5}"/>
              </a:ext>
            </a:extLst>
          </p:cNvPr>
          <p:cNvPicPr>
            <a:picLocks noChangeAspect="1"/>
          </p:cNvPicPr>
          <p:nvPr/>
        </p:nvPicPr>
        <p:blipFill>
          <a:blip r:embed="rId2"/>
          <a:stretch>
            <a:fillRect/>
          </a:stretch>
        </p:blipFill>
        <p:spPr>
          <a:xfrm>
            <a:off x="755440" y="1938413"/>
            <a:ext cx="7058025" cy="3895725"/>
          </a:xfrm>
          <a:prstGeom prst="rect">
            <a:avLst/>
          </a:prstGeom>
        </p:spPr>
      </p:pic>
      <p:pic>
        <p:nvPicPr>
          <p:cNvPr id="6" name="Image 6" descr="Une image contenant texte&#10;&#10;Description générée automatiquement">
            <a:extLst>
              <a:ext uri="{FF2B5EF4-FFF2-40B4-BE49-F238E27FC236}">
                <a16:creationId xmlns:a16="http://schemas.microsoft.com/office/drawing/2014/main" id="{59876979-C84C-04EC-214A-4DE3FDF241E3}"/>
              </a:ext>
            </a:extLst>
          </p:cNvPr>
          <p:cNvPicPr>
            <a:picLocks noChangeAspect="1"/>
          </p:cNvPicPr>
          <p:nvPr/>
        </p:nvPicPr>
        <p:blipFill>
          <a:blip r:embed="rId3"/>
          <a:stretch>
            <a:fillRect/>
          </a:stretch>
        </p:blipFill>
        <p:spPr>
          <a:xfrm>
            <a:off x="3761116" y="5696638"/>
            <a:ext cx="7617124" cy="1000008"/>
          </a:xfrm>
          <a:prstGeom prst="rect">
            <a:avLst/>
          </a:prstGeom>
        </p:spPr>
      </p:pic>
      <p:sp>
        <p:nvSpPr>
          <p:cNvPr id="7" name="ZoneTexte 6">
            <a:extLst>
              <a:ext uri="{FF2B5EF4-FFF2-40B4-BE49-F238E27FC236}">
                <a16:creationId xmlns:a16="http://schemas.microsoft.com/office/drawing/2014/main" id="{433ED5B8-97A2-0416-886A-4D9AB3AA044C}"/>
              </a:ext>
            </a:extLst>
          </p:cNvPr>
          <p:cNvSpPr txBox="1"/>
          <p:nvPr/>
        </p:nvSpPr>
        <p:spPr>
          <a:xfrm>
            <a:off x="8634963" y="436411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cs typeface="Calibri"/>
              </a:rPr>
              <a:t>Calcul de la durée moyenne de </a:t>
            </a:r>
            <a:r>
              <a:rPr lang="fr-FR" dirty="0" err="1">
                <a:cs typeface="Calibri"/>
              </a:rPr>
              <a:t>remplisage</a:t>
            </a:r>
            <a:r>
              <a:rPr lang="fr-FR" dirty="0">
                <a:cs typeface="Calibri"/>
              </a:rPr>
              <a:t> </a:t>
            </a:r>
            <a:endParaRPr lang="fr-FR" dirty="0"/>
          </a:p>
        </p:txBody>
      </p:sp>
    </p:spTree>
    <p:extLst>
      <p:ext uri="{BB962C8B-B14F-4D97-AF65-F5344CB8AC3E}">
        <p14:creationId xmlns:p14="http://schemas.microsoft.com/office/powerpoint/2010/main" val="179431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me de tendance à la hausse sur un écran">
            <a:extLst>
              <a:ext uri="{FF2B5EF4-FFF2-40B4-BE49-F238E27FC236}">
                <a16:creationId xmlns:a16="http://schemas.microsoft.com/office/drawing/2014/main" id="{7781157C-8178-9B10-44BC-2DA4228F3831}"/>
              </a:ext>
            </a:extLst>
          </p:cNvPr>
          <p:cNvPicPr>
            <a:picLocks noChangeAspect="1"/>
          </p:cNvPicPr>
          <p:nvPr/>
        </p:nvPicPr>
        <p:blipFill rotWithShape="1">
          <a:blip r:embed="rId2">
            <a:alphaModFix amt="40000"/>
          </a:blip>
          <a:srcRect t="11454" r="-2" b="4149"/>
          <a:stretch/>
        </p:blipFill>
        <p:spPr>
          <a:xfrm>
            <a:off x="20" y="10"/>
            <a:ext cx="12191980" cy="6857990"/>
          </a:xfrm>
          <a:prstGeom prst="rect">
            <a:avLst/>
          </a:prstGeom>
        </p:spPr>
      </p:pic>
      <p:sp>
        <p:nvSpPr>
          <p:cNvPr id="2" name="Titre 1">
            <a:extLst>
              <a:ext uri="{FF2B5EF4-FFF2-40B4-BE49-F238E27FC236}">
                <a16:creationId xmlns:a16="http://schemas.microsoft.com/office/drawing/2014/main" id="{C7DFDA1D-BAAE-B1CA-F846-2E9424388B3C}"/>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a:ln w="22225">
                  <a:solidFill>
                    <a:schemeClr val="tx1"/>
                  </a:solidFill>
                  <a:miter lim="800000"/>
                </a:ln>
                <a:noFill/>
              </a:rPr>
              <a:t>Graphique :</a:t>
            </a:r>
          </a:p>
        </p:txBody>
      </p:sp>
    </p:spTree>
    <p:extLst>
      <p:ext uri="{BB962C8B-B14F-4D97-AF65-F5344CB8AC3E}">
        <p14:creationId xmlns:p14="http://schemas.microsoft.com/office/powerpoint/2010/main" val="15275528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Words>
  <Application>Microsoft Office PowerPoint</Application>
  <PresentationFormat>Grand écran</PresentationFormat>
  <Paragraphs>6</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Thème Office</vt:lpstr>
      <vt:lpstr>Projet Rapport Forms Etape 1 : Data Visualisation </vt:lpstr>
      <vt:lpstr>Importation des données depuis Forms sur Jupyter</vt:lpstr>
      <vt:lpstr>Dataset Réponse:</vt:lpstr>
      <vt:lpstr>Nettoyage du Dataset et des colonnes</vt:lpstr>
      <vt:lpstr>On a une erreur de 10 questions a cause de la gestion d'une question </vt:lpstr>
      <vt:lpstr>Nouveau dataset</vt:lpstr>
      <vt:lpstr>Nettoyage des questions+ Changement nom de colonne</vt:lpstr>
      <vt:lpstr>Ajout de feature :  Ajout de la colonne temps de remplissage (en min) Ajout date de fin de  remplissage. </vt:lpstr>
      <vt:lpstr>Graphique :</vt:lpstr>
      <vt:lpstr>Histogramme</vt:lpstr>
      <vt:lpstr>Paramètre : Vertical</vt:lpstr>
      <vt:lpstr>Paramètre: Couleur </vt:lpstr>
      <vt:lpstr>Paramètre changement d'orientation label</vt:lpstr>
      <vt:lpstr>Nouveau Graphique : Evolution du nombre de réponses par jour.  </vt:lpstr>
      <vt:lpstr>Pie Plot :</vt:lpstr>
      <vt:lpstr>Nuage de Mot</vt:lpstr>
      <vt:lpstr>Paramètre nombre de mot</vt:lpstr>
      <vt:lpstr>Complexité :</vt:lpstr>
      <vt:lpstr>Détection Automatique du contenue de la question. </vt:lpstr>
      <vt:lpstr>Exemple</vt:lpstr>
      <vt:lpstr>Présentation PowerPoint</vt:lpstr>
      <vt:lpstr>Présentation PowerPoint</vt:lpstr>
      <vt:lpstr>Prochaines étapes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Rapport Forms </dc:title>
  <dc:creator>ornella ghezail</dc:creator>
  <cp:lastModifiedBy>ornella ghezail</cp:lastModifiedBy>
  <cp:revision>422</cp:revision>
  <dcterms:created xsi:type="dcterms:W3CDTF">2023-01-16T12:43:06Z</dcterms:created>
  <dcterms:modified xsi:type="dcterms:W3CDTF">2023-02-12T11:48:42Z</dcterms:modified>
</cp:coreProperties>
</file>