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omments/comment1.xml" ContentType="application/vnd.openxmlformats-officedocument.presentationml.comments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handoutMasterIdLst>
    <p:handoutMasterId r:id="rId24"/>
  </p:handoutMasterIdLst>
  <p:sldIdLst>
    <p:sldId id="256" r:id="rId2"/>
    <p:sldId id="293" r:id="rId3"/>
    <p:sldId id="257" r:id="rId4"/>
    <p:sldId id="268" r:id="rId5"/>
    <p:sldId id="258" r:id="rId6"/>
    <p:sldId id="290" r:id="rId7"/>
    <p:sldId id="295" r:id="rId8"/>
    <p:sldId id="263" r:id="rId9"/>
    <p:sldId id="286" r:id="rId10"/>
    <p:sldId id="273" r:id="rId11"/>
    <p:sldId id="287" r:id="rId12"/>
    <p:sldId id="285" r:id="rId13"/>
    <p:sldId id="274" r:id="rId14"/>
    <p:sldId id="288" r:id="rId15"/>
    <p:sldId id="284" r:id="rId16"/>
    <p:sldId id="275" r:id="rId17"/>
    <p:sldId id="289" r:id="rId18"/>
    <p:sldId id="291" r:id="rId19"/>
    <p:sldId id="276" r:id="rId20"/>
    <p:sldId id="292" r:id="rId21"/>
    <p:sldId id="277" r:id="rId22"/>
    <p:sldId id="29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érémie Aucher" initials="JA" lastIdx="2" clrIdx="0">
    <p:extLst>
      <p:ext uri="{19B8F6BF-5375-455C-9EA6-DF929625EA0E}">
        <p15:presenceInfo xmlns:p15="http://schemas.microsoft.com/office/powerpoint/2012/main" userId="53c6ea61f9afff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2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5T17:41:49.706" idx="2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_rels/data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svg"/><Relationship Id="rId1" Type="http://schemas.openxmlformats.org/officeDocument/2006/relationships/image" Target="../media/image18.png"/></Relationships>
</file>

<file path=ppt/diagrams/_rels/data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ata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svg"/><Relationship Id="rId1" Type="http://schemas.openxmlformats.org/officeDocument/2006/relationships/image" Target="../media/image29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_rels/drawing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svg"/><Relationship Id="rId1" Type="http://schemas.openxmlformats.org/officeDocument/2006/relationships/image" Target="../media/image18.png"/></Relationships>
</file>

<file path=ppt/diagrams/_rels/drawing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svg"/><Relationship Id="rId1" Type="http://schemas.openxmlformats.org/officeDocument/2006/relationships/image" Target="../media/image29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90442D-52A7-4B16-AC5F-5FDA8BA2C0E8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354AB8D6-02D3-4261-8156-C7D9B1A8672B}">
      <dgm:prSet/>
      <dgm:spPr/>
      <dgm:t>
        <a:bodyPr/>
        <a:lstStyle/>
        <a:p>
          <a:r>
            <a:rPr lang="fr-FR"/>
            <a:t>Objectif à atteindre</a:t>
          </a:r>
        </a:p>
      </dgm:t>
    </dgm:pt>
    <dgm:pt modelId="{4AC92E8E-34B2-4431-B9DF-60D088156BC0}" type="parTrans" cxnId="{3A716D9F-A837-4F22-9C1A-118AABDEBEC3}">
      <dgm:prSet/>
      <dgm:spPr/>
      <dgm:t>
        <a:bodyPr/>
        <a:lstStyle/>
        <a:p>
          <a:endParaRPr lang="fr-FR"/>
        </a:p>
      </dgm:t>
    </dgm:pt>
    <dgm:pt modelId="{56AE6E23-EF0E-4A19-A13B-CE809111A73B}" type="sibTrans" cxnId="{3A716D9F-A837-4F22-9C1A-118AABDEBEC3}">
      <dgm:prSet/>
      <dgm:spPr/>
      <dgm:t>
        <a:bodyPr/>
        <a:lstStyle/>
        <a:p>
          <a:endParaRPr lang="fr-FR"/>
        </a:p>
      </dgm:t>
    </dgm:pt>
    <dgm:pt modelId="{2936129D-C218-4F19-912F-256362150170}">
      <dgm:prSet/>
      <dgm:spPr/>
      <dgm:t>
        <a:bodyPr/>
        <a:lstStyle/>
        <a:p>
          <a:r>
            <a:rPr lang="fr-FR" dirty="0"/>
            <a:t>Déterminer les pays à fort potentiel pour </a:t>
          </a:r>
          <a:br>
            <a:rPr lang="fr-FR" dirty="0"/>
          </a:br>
          <a:r>
            <a:rPr lang="fr-FR" dirty="0"/>
            <a:t>le projet d’expansion de l’entreprise </a:t>
          </a:r>
          <a:r>
            <a:rPr lang="fr-FR" b="1" dirty="0" err="1"/>
            <a:t>Academy</a:t>
          </a:r>
          <a:r>
            <a:rPr lang="fr-FR" b="1" dirty="0"/>
            <a:t>.</a:t>
          </a:r>
          <a:r>
            <a:rPr lang="fr-FR" dirty="0"/>
            <a:t> </a:t>
          </a:r>
        </a:p>
      </dgm:t>
    </dgm:pt>
    <dgm:pt modelId="{B13DFE14-7156-49CE-BB9D-93D8B17678DD}" type="parTrans" cxnId="{46451483-9E0E-41CB-85E7-4F614ACED5D5}">
      <dgm:prSet/>
      <dgm:spPr/>
      <dgm:t>
        <a:bodyPr/>
        <a:lstStyle/>
        <a:p>
          <a:endParaRPr lang="fr-FR"/>
        </a:p>
      </dgm:t>
    </dgm:pt>
    <dgm:pt modelId="{16807CF0-C5A2-4F6B-BE33-3AFAC2D9AF04}" type="sibTrans" cxnId="{46451483-9E0E-41CB-85E7-4F614ACED5D5}">
      <dgm:prSet/>
      <dgm:spPr/>
      <dgm:t>
        <a:bodyPr/>
        <a:lstStyle/>
        <a:p>
          <a:endParaRPr lang="fr-FR"/>
        </a:p>
      </dgm:t>
    </dgm:pt>
    <dgm:pt modelId="{1D67739F-828B-47A7-A7B9-C4EB7A5AC579}">
      <dgm:prSet/>
      <dgm:spPr/>
      <dgm:t>
        <a:bodyPr/>
        <a:lstStyle/>
        <a:p>
          <a:pPr>
            <a:buNone/>
          </a:pPr>
          <a:r>
            <a:rPr lang="fr-FR"/>
            <a:t>Moyens mis à disposition</a:t>
          </a:r>
        </a:p>
      </dgm:t>
    </dgm:pt>
    <dgm:pt modelId="{CF791DCD-6680-4676-A6E2-C51E426D574A}" type="parTrans" cxnId="{C9F66B15-4C05-420D-B759-08871BC76D4E}">
      <dgm:prSet/>
      <dgm:spPr/>
      <dgm:t>
        <a:bodyPr/>
        <a:lstStyle/>
        <a:p>
          <a:endParaRPr lang="fr-FR"/>
        </a:p>
      </dgm:t>
    </dgm:pt>
    <dgm:pt modelId="{82F7BBF1-CD47-4AE4-86BF-406B528C2996}" type="sibTrans" cxnId="{C9F66B15-4C05-420D-B759-08871BC76D4E}">
      <dgm:prSet/>
      <dgm:spPr/>
      <dgm:t>
        <a:bodyPr/>
        <a:lstStyle/>
        <a:p>
          <a:endParaRPr lang="fr-FR"/>
        </a:p>
      </dgm:t>
    </dgm:pt>
    <dgm:pt modelId="{F485D978-393B-4CC8-9E62-9750341F0B95}">
      <dgm:prSet/>
      <dgm:spPr/>
      <dgm:t>
        <a:bodyPr/>
        <a:lstStyle/>
        <a:p>
          <a:r>
            <a:rPr lang="fr-FR"/>
            <a:t>Les données de la Banque mondiale EdStats</a:t>
          </a:r>
        </a:p>
      </dgm:t>
    </dgm:pt>
    <dgm:pt modelId="{DABB04D7-6770-425D-A152-5F0F7F9C25F3}" type="parTrans" cxnId="{4555B7D9-B12B-4551-87E0-3992040CE77E}">
      <dgm:prSet/>
      <dgm:spPr/>
      <dgm:t>
        <a:bodyPr/>
        <a:lstStyle/>
        <a:p>
          <a:endParaRPr lang="fr-FR"/>
        </a:p>
      </dgm:t>
    </dgm:pt>
    <dgm:pt modelId="{41E68746-54CB-4B78-9369-8CC1125DE207}" type="sibTrans" cxnId="{4555B7D9-B12B-4551-87E0-3992040CE77E}">
      <dgm:prSet/>
      <dgm:spPr/>
      <dgm:t>
        <a:bodyPr/>
        <a:lstStyle/>
        <a:p>
          <a:endParaRPr lang="fr-FR"/>
        </a:p>
      </dgm:t>
    </dgm:pt>
    <dgm:pt modelId="{BE3E32B9-6E3F-44B5-A26E-F3CFDFD69F9E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nn-NO" dirty="0"/>
            <a:t>EdStatsData.csv</a:t>
          </a:r>
          <a:endParaRPr lang="fr-FR" dirty="0"/>
        </a:p>
      </dgm:t>
    </dgm:pt>
    <dgm:pt modelId="{3DC78033-0305-4FC5-B5A4-5ED5BCD59DB0}" type="parTrans" cxnId="{1371D6E0-A1CE-4184-A36A-FB9FA41F2E5F}">
      <dgm:prSet/>
      <dgm:spPr/>
      <dgm:t>
        <a:bodyPr/>
        <a:lstStyle/>
        <a:p>
          <a:endParaRPr lang="fr-FR"/>
        </a:p>
      </dgm:t>
    </dgm:pt>
    <dgm:pt modelId="{6CCA843A-BFE7-469B-9758-F6EE0ACBB169}" type="sibTrans" cxnId="{1371D6E0-A1CE-4184-A36A-FB9FA41F2E5F}">
      <dgm:prSet/>
      <dgm:spPr/>
      <dgm:t>
        <a:bodyPr/>
        <a:lstStyle/>
        <a:p>
          <a:endParaRPr lang="fr-FR"/>
        </a:p>
      </dgm:t>
    </dgm:pt>
    <dgm:pt modelId="{29ADC914-D3A6-4E55-B384-69700DCA36B9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nn-NO" dirty="0"/>
            <a:t>EdStatsCountry.csv</a:t>
          </a:r>
          <a:endParaRPr lang="fr-FR" dirty="0"/>
        </a:p>
      </dgm:t>
    </dgm:pt>
    <dgm:pt modelId="{24F19B70-1073-445E-903F-0ED41D559C12}" type="parTrans" cxnId="{2D843F2D-805C-4F57-9797-CD7ED2D90FE3}">
      <dgm:prSet/>
      <dgm:spPr/>
      <dgm:t>
        <a:bodyPr/>
        <a:lstStyle/>
        <a:p>
          <a:endParaRPr lang="fr-FR"/>
        </a:p>
      </dgm:t>
    </dgm:pt>
    <dgm:pt modelId="{538B2BEF-529F-4245-8086-DFF4045173B4}" type="sibTrans" cxnId="{2D843F2D-805C-4F57-9797-CD7ED2D90FE3}">
      <dgm:prSet/>
      <dgm:spPr/>
      <dgm:t>
        <a:bodyPr/>
        <a:lstStyle/>
        <a:p>
          <a:endParaRPr lang="fr-FR"/>
        </a:p>
      </dgm:t>
    </dgm:pt>
    <dgm:pt modelId="{F1E7DC29-ABE9-4A0B-9FF1-425FE9875C32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nn-NO" dirty="0"/>
            <a:t>EdStatsSeries.csv</a:t>
          </a:r>
          <a:endParaRPr lang="fr-FR" dirty="0"/>
        </a:p>
      </dgm:t>
    </dgm:pt>
    <dgm:pt modelId="{53936191-4682-4037-8FCC-16548FA1625F}" type="parTrans" cxnId="{32C1EF33-4C3F-47C1-B8EC-CF48EA46A56E}">
      <dgm:prSet/>
      <dgm:spPr/>
      <dgm:t>
        <a:bodyPr/>
        <a:lstStyle/>
        <a:p>
          <a:endParaRPr lang="fr-FR"/>
        </a:p>
      </dgm:t>
    </dgm:pt>
    <dgm:pt modelId="{351AFBBA-4B00-4104-A0B1-24EB479CE979}" type="sibTrans" cxnId="{32C1EF33-4C3F-47C1-B8EC-CF48EA46A56E}">
      <dgm:prSet/>
      <dgm:spPr/>
      <dgm:t>
        <a:bodyPr/>
        <a:lstStyle/>
        <a:p>
          <a:endParaRPr lang="fr-FR"/>
        </a:p>
      </dgm:t>
    </dgm:pt>
    <dgm:pt modelId="{7B7CC61B-68BE-46AD-A160-A6B070FE70DF}">
      <dgm:prSet/>
      <dgm:spPr/>
      <dgm:t>
        <a:bodyPr/>
        <a:lstStyle/>
        <a:p>
          <a:r>
            <a:rPr lang="fr-FR" b="1" dirty="0" err="1"/>
            <a:t>Academy</a:t>
          </a:r>
          <a:r>
            <a:rPr lang="fr-FR" dirty="0"/>
            <a:t> réalise des cours en ligne pour </a:t>
          </a:r>
          <a:br>
            <a:rPr lang="fr-FR" dirty="0"/>
          </a:br>
          <a:r>
            <a:rPr lang="fr-FR" dirty="0"/>
            <a:t>un public de niveau </a:t>
          </a:r>
          <a:r>
            <a:rPr lang="fr-FR" u="sng" dirty="0"/>
            <a:t>lycée</a:t>
          </a:r>
          <a:r>
            <a:rPr lang="fr-FR" dirty="0"/>
            <a:t> et </a:t>
          </a:r>
          <a:r>
            <a:rPr lang="fr-FR" u="sng" dirty="0"/>
            <a:t>université</a:t>
          </a:r>
          <a:r>
            <a:rPr lang="fr-FR" dirty="0"/>
            <a:t>.</a:t>
          </a:r>
        </a:p>
      </dgm:t>
    </dgm:pt>
    <dgm:pt modelId="{D21018E5-1113-4E94-8BE3-D6947760E80E}" type="parTrans" cxnId="{0A92439A-A557-429C-BACF-3442FBADEC95}">
      <dgm:prSet/>
      <dgm:spPr/>
      <dgm:t>
        <a:bodyPr/>
        <a:lstStyle/>
        <a:p>
          <a:endParaRPr lang="fr-FR"/>
        </a:p>
      </dgm:t>
    </dgm:pt>
    <dgm:pt modelId="{C2CAF207-238D-487E-849E-7AD210BFDB94}" type="sibTrans" cxnId="{0A92439A-A557-429C-BACF-3442FBADEC95}">
      <dgm:prSet/>
      <dgm:spPr/>
      <dgm:t>
        <a:bodyPr/>
        <a:lstStyle/>
        <a:p>
          <a:endParaRPr lang="fr-FR"/>
        </a:p>
      </dgm:t>
    </dgm:pt>
    <dgm:pt modelId="{E7844A09-9068-4C69-BBB3-EEA940CFEABE}" type="pres">
      <dgm:prSet presAssocID="{4290442D-52A7-4B16-AC5F-5FDA8BA2C0E8}" presName="linearFlow" presStyleCnt="0">
        <dgm:presLayoutVars>
          <dgm:dir/>
          <dgm:resizeHandles val="exact"/>
        </dgm:presLayoutVars>
      </dgm:prSet>
      <dgm:spPr/>
    </dgm:pt>
    <dgm:pt modelId="{C905EBAB-99FA-4969-8204-76B2789FFC32}" type="pres">
      <dgm:prSet presAssocID="{354AB8D6-02D3-4261-8156-C7D9B1A8672B}" presName="composite" presStyleCnt="0"/>
      <dgm:spPr/>
    </dgm:pt>
    <dgm:pt modelId="{62F703D6-DC07-45AB-BAF2-6F66B468D4BE}" type="pres">
      <dgm:prSet presAssocID="{354AB8D6-02D3-4261-8156-C7D9B1A8672B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ésentation avec liste de vérification"/>
        </a:ext>
      </dgm:extLst>
    </dgm:pt>
    <dgm:pt modelId="{29D39E2F-248D-4A34-A6D0-6C44CFE7865F}" type="pres">
      <dgm:prSet presAssocID="{354AB8D6-02D3-4261-8156-C7D9B1A8672B}" presName="txShp" presStyleLbl="node1" presStyleIdx="0" presStyleCnt="2">
        <dgm:presLayoutVars>
          <dgm:bulletEnabled val="1"/>
        </dgm:presLayoutVars>
      </dgm:prSet>
      <dgm:spPr/>
    </dgm:pt>
    <dgm:pt modelId="{2069182B-F3F1-42B4-8444-10D69CE101F6}" type="pres">
      <dgm:prSet presAssocID="{56AE6E23-EF0E-4A19-A13B-CE809111A73B}" presName="spacing" presStyleCnt="0"/>
      <dgm:spPr/>
    </dgm:pt>
    <dgm:pt modelId="{0E58430F-F149-4A98-AD3A-2EB443D89867}" type="pres">
      <dgm:prSet presAssocID="{1D67739F-828B-47A7-A7B9-C4EB7A5AC579}" presName="composite" presStyleCnt="0"/>
      <dgm:spPr/>
    </dgm:pt>
    <dgm:pt modelId="{87266A95-D8FE-42B2-815A-98F96B367400}" type="pres">
      <dgm:prSet presAssocID="{1D67739F-828B-47A7-A7B9-C4EB7A5AC579}" presName="imgShp" presStyleLbl="fgImgPlac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7520481-5553-4411-9B2D-FB81B346046B}" type="pres">
      <dgm:prSet presAssocID="{1D67739F-828B-47A7-A7B9-C4EB7A5AC579}" presName="txShp" presStyleLbl="node1" presStyleIdx="1" presStyleCnt="2">
        <dgm:presLayoutVars>
          <dgm:bulletEnabled val="1"/>
        </dgm:presLayoutVars>
      </dgm:prSet>
      <dgm:spPr/>
    </dgm:pt>
  </dgm:ptLst>
  <dgm:cxnLst>
    <dgm:cxn modelId="{C9F66B15-4C05-420D-B759-08871BC76D4E}" srcId="{4290442D-52A7-4B16-AC5F-5FDA8BA2C0E8}" destId="{1D67739F-828B-47A7-A7B9-C4EB7A5AC579}" srcOrd="1" destOrd="0" parTransId="{CF791DCD-6680-4676-A6E2-C51E426D574A}" sibTransId="{82F7BBF1-CD47-4AE4-86BF-406B528C2996}"/>
    <dgm:cxn modelId="{2D843F2D-805C-4F57-9797-CD7ED2D90FE3}" srcId="{F485D978-393B-4CC8-9E62-9750341F0B95}" destId="{29ADC914-D3A6-4E55-B384-69700DCA36B9}" srcOrd="1" destOrd="0" parTransId="{24F19B70-1073-445E-903F-0ED41D559C12}" sibTransId="{538B2BEF-529F-4245-8086-DFF4045173B4}"/>
    <dgm:cxn modelId="{A2843D2F-2DFF-46A9-AA23-E7D617DACC97}" type="presOf" srcId="{1D67739F-828B-47A7-A7B9-C4EB7A5AC579}" destId="{17520481-5553-4411-9B2D-FB81B346046B}" srcOrd="0" destOrd="0" presId="urn:microsoft.com/office/officeart/2005/8/layout/vList3"/>
    <dgm:cxn modelId="{A3A34032-C5E5-4797-BA0E-7D40244E1374}" type="presOf" srcId="{F485D978-393B-4CC8-9E62-9750341F0B95}" destId="{17520481-5553-4411-9B2D-FB81B346046B}" srcOrd="0" destOrd="1" presId="urn:microsoft.com/office/officeart/2005/8/layout/vList3"/>
    <dgm:cxn modelId="{32C1EF33-4C3F-47C1-B8EC-CF48EA46A56E}" srcId="{F485D978-393B-4CC8-9E62-9750341F0B95}" destId="{F1E7DC29-ABE9-4A0B-9FF1-425FE9875C32}" srcOrd="2" destOrd="0" parTransId="{53936191-4682-4037-8FCC-16548FA1625F}" sibTransId="{351AFBBA-4B00-4104-A0B1-24EB479CE979}"/>
    <dgm:cxn modelId="{5BCF6562-B83B-4800-A4A6-3562DC2D7293}" type="presOf" srcId="{4290442D-52A7-4B16-AC5F-5FDA8BA2C0E8}" destId="{E7844A09-9068-4C69-BBB3-EEA940CFEABE}" srcOrd="0" destOrd="0" presId="urn:microsoft.com/office/officeart/2005/8/layout/vList3"/>
    <dgm:cxn modelId="{46451483-9E0E-41CB-85E7-4F614ACED5D5}" srcId="{354AB8D6-02D3-4261-8156-C7D9B1A8672B}" destId="{2936129D-C218-4F19-912F-256362150170}" srcOrd="0" destOrd="0" parTransId="{B13DFE14-7156-49CE-BB9D-93D8B17678DD}" sibTransId="{16807CF0-C5A2-4F6B-BE33-3AFAC2D9AF04}"/>
    <dgm:cxn modelId="{AA758F96-838D-4D31-95C3-88E677806087}" type="presOf" srcId="{2936129D-C218-4F19-912F-256362150170}" destId="{29D39E2F-248D-4A34-A6D0-6C44CFE7865F}" srcOrd="0" destOrd="1" presId="urn:microsoft.com/office/officeart/2005/8/layout/vList3"/>
    <dgm:cxn modelId="{0A92439A-A557-429C-BACF-3442FBADEC95}" srcId="{354AB8D6-02D3-4261-8156-C7D9B1A8672B}" destId="{7B7CC61B-68BE-46AD-A160-A6B070FE70DF}" srcOrd="1" destOrd="0" parTransId="{D21018E5-1113-4E94-8BE3-D6947760E80E}" sibTransId="{C2CAF207-238D-487E-849E-7AD210BFDB94}"/>
    <dgm:cxn modelId="{3A716D9F-A837-4F22-9C1A-118AABDEBEC3}" srcId="{4290442D-52A7-4B16-AC5F-5FDA8BA2C0E8}" destId="{354AB8D6-02D3-4261-8156-C7D9B1A8672B}" srcOrd="0" destOrd="0" parTransId="{4AC92E8E-34B2-4431-B9DF-60D088156BC0}" sibTransId="{56AE6E23-EF0E-4A19-A13B-CE809111A73B}"/>
    <dgm:cxn modelId="{9C6C36A9-983D-47C1-BB94-3BAD6B2CE2F2}" type="presOf" srcId="{354AB8D6-02D3-4261-8156-C7D9B1A8672B}" destId="{29D39E2F-248D-4A34-A6D0-6C44CFE7865F}" srcOrd="0" destOrd="0" presId="urn:microsoft.com/office/officeart/2005/8/layout/vList3"/>
    <dgm:cxn modelId="{622358AA-298A-4236-A3C4-FD3FD9BDAD94}" type="presOf" srcId="{29ADC914-D3A6-4E55-B384-69700DCA36B9}" destId="{17520481-5553-4411-9B2D-FB81B346046B}" srcOrd="0" destOrd="3" presId="urn:microsoft.com/office/officeart/2005/8/layout/vList3"/>
    <dgm:cxn modelId="{84CEFBB2-4C26-4B84-92AC-BBE40F245539}" type="presOf" srcId="{7B7CC61B-68BE-46AD-A160-A6B070FE70DF}" destId="{29D39E2F-248D-4A34-A6D0-6C44CFE7865F}" srcOrd="0" destOrd="2" presId="urn:microsoft.com/office/officeart/2005/8/layout/vList3"/>
    <dgm:cxn modelId="{4555B7D9-B12B-4551-87E0-3992040CE77E}" srcId="{1D67739F-828B-47A7-A7B9-C4EB7A5AC579}" destId="{F485D978-393B-4CC8-9E62-9750341F0B95}" srcOrd="0" destOrd="0" parTransId="{DABB04D7-6770-425D-A152-5F0F7F9C25F3}" sibTransId="{41E68746-54CB-4B78-9369-8CC1125DE207}"/>
    <dgm:cxn modelId="{1371D6E0-A1CE-4184-A36A-FB9FA41F2E5F}" srcId="{F485D978-393B-4CC8-9E62-9750341F0B95}" destId="{BE3E32B9-6E3F-44B5-A26E-F3CFDFD69F9E}" srcOrd="0" destOrd="0" parTransId="{3DC78033-0305-4FC5-B5A4-5ED5BCD59DB0}" sibTransId="{6CCA843A-BFE7-469B-9758-F6EE0ACBB169}"/>
    <dgm:cxn modelId="{63D07CF6-B956-41BB-844E-86BE8D984D9F}" type="presOf" srcId="{F1E7DC29-ABE9-4A0B-9FF1-425FE9875C32}" destId="{17520481-5553-4411-9B2D-FB81B346046B}" srcOrd="0" destOrd="4" presId="urn:microsoft.com/office/officeart/2005/8/layout/vList3"/>
    <dgm:cxn modelId="{A7AF25FF-8CCF-4822-A780-B2CE3DE049A5}" type="presOf" srcId="{BE3E32B9-6E3F-44B5-A26E-F3CFDFD69F9E}" destId="{17520481-5553-4411-9B2D-FB81B346046B}" srcOrd="0" destOrd="2" presId="urn:microsoft.com/office/officeart/2005/8/layout/vList3"/>
    <dgm:cxn modelId="{235B8A9F-DDAF-4F8F-B50E-6973A8A6EFA0}" type="presParOf" srcId="{E7844A09-9068-4C69-BBB3-EEA940CFEABE}" destId="{C905EBAB-99FA-4969-8204-76B2789FFC32}" srcOrd="0" destOrd="0" presId="urn:microsoft.com/office/officeart/2005/8/layout/vList3"/>
    <dgm:cxn modelId="{2D529DA5-C7B6-4C63-8A6F-45762CEF6E64}" type="presParOf" srcId="{C905EBAB-99FA-4969-8204-76B2789FFC32}" destId="{62F703D6-DC07-45AB-BAF2-6F66B468D4BE}" srcOrd="0" destOrd="0" presId="urn:microsoft.com/office/officeart/2005/8/layout/vList3"/>
    <dgm:cxn modelId="{4A8EBF6A-326B-4BFC-98BC-9C91C8AA19DD}" type="presParOf" srcId="{C905EBAB-99FA-4969-8204-76B2789FFC32}" destId="{29D39E2F-248D-4A34-A6D0-6C44CFE7865F}" srcOrd="1" destOrd="0" presId="urn:microsoft.com/office/officeart/2005/8/layout/vList3"/>
    <dgm:cxn modelId="{32DCB4E2-2D47-4489-970A-31A07827DE1E}" type="presParOf" srcId="{E7844A09-9068-4C69-BBB3-EEA940CFEABE}" destId="{2069182B-F3F1-42B4-8444-10D69CE101F6}" srcOrd="1" destOrd="0" presId="urn:microsoft.com/office/officeart/2005/8/layout/vList3"/>
    <dgm:cxn modelId="{0FC4781D-AE7D-4228-8F56-5D702D18A2BE}" type="presParOf" srcId="{E7844A09-9068-4C69-BBB3-EEA940CFEABE}" destId="{0E58430F-F149-4A98-AD3A-2EB443D89867}" srcOrd="2" destOrd="0" presId="urn:microsoft.com/office/officeart/2005/8/layout/vList3"/>
    <dgm:cxn modelId="{FFC0E670-4592-4FDB-BEE8-7E8A9D953D5B}" type="presParOf" srcId="{0E58430F-F149-4A98-AD3A-2EB443D89867}" destId="{87266A95-D8FE-42B2-815A-98F96B367400}" srcOrd="0" destOrd="0" presId="urn:microsoft.com/office/officeart/2005/8/layout/vList3"/>
    <dgm:cxn modelId="{1BFC8221-3480-46F1-97AD-F75FDD23767E}" type="presParOf" srcId="{0E58430F-F149-4A98-AD3A-2EB443D89867}" destId="{17520481-5553-4411-9B2D-FB81B346046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29B2364-BF69-4DCD-B61B-7116F1606DD9}" type="doc">
      <dgm:prSet loTypeId="urn:microsoft.com/office/officeart/2005/8/layout/l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94AC4AD7-35DA-4373-9476-9A085F2F5E12}">
      <dgm:prSet custT="1"/>
      <dgm:spPr/>
      <dgm:t>
        <a:bodyPr/>
        <a:lstStyle/>
        <a:p>
          <a:r>
            <a:rPr lang="fr-FR" sz="2800" dirty="0"/>
            <a:t>Indicateur retenu : </a:t>
          </a:r>
          <a:r>
            <a:rPr lang="fr-FR" sz="2800" b="1" dirty="0"/>
            <a:t>NY.GDP.PCAP.CD</a:t>
          </a:r>
        </a:p>
      </dgm:t>
    </dgm:pt>
    <dgm:pt modelId="{0BCAB546-264D-4BDC-ABF6-5050D3B109FF}" type="parTrans" cxnId="{B2B52626-BBEF-4EEE-9359-22CFC16A73E9}">
      <dgm:prSet/>
      <dgm:spPr/>
      <dgm:t>
        <a:bodyPr/>
        <a:lstStyle/>
        <a:p>
          <a:endParaRPr lang="fr-FR"/>
        </a:p>
      </dgm:t>
    </dgm:pt>
    <dgm:pt modelId="{513DFFA3-D699-4740-9D75-661622A41104}" type="sibTrans" cxnId="{B2B52626-BBEF-4EEE-9359-22CFC16A73E9}">
      <dgm:prSet/>
      <dgm:spPr/>
      <dgm:t>
        <a:bodyPr/>
        <a:lstStyle/>
        <a:p>
          <a:endParaRPr lang="fr-FR"/>
        </a:p>
      </dgm:t>
    </dgm:pt>
    <dgm:pt modelId="{8ACAE85D-59F1-4844-829C-906A9A0E2C92}">
      <dgm:prSet custT="1"/>
      <dgm:spPr/>
      <dgm:t>
        <a:bodyPr/>
        <a:lstStyle/>
        <a:p>
          <a:r>
            <a:rPr lang="fr-FR" sz="2400" dirty="0"/>
            <a:t>Représente le produit intérieur brut divisé par la population en milieu d'année</a:t>
          </a:r>
        </a:p>
      </dgm:t>
    </dgm:pt>
    <dgm:pt modelId="{40A353C6-D9F1-42CB-AF9E-A040294F6436}" type="parTrans" cxnId="{76CBFB17-5DEF-405B-8C48-A359FA53B932}">
      <dgm:prSet/>
      <dgm:spPr/>
      <dgm:t>
        <a:bodyPr/>
        <a:lstStyle/>
        <a:p>
          <a:endParaRPr lang="fr-FR"/>
        </a:p>
      </dgm:t>
    </dgm:pt>
    <dgm:pt modelId="{A28ECE81-C7A9-487E-9EDB-2A33891A47C1}" type="sibTrans" cxnId="{76CBFB17-5DEF-405B-8C48-A359FA53B932}">
      <dgm:prSet/>
      <dgm:spPr/>
      <dgm:t>
        <a:bodyPr/>
        <a:lstStyle/>
        <a:p>
          <a:endParaRPr lang="fr-FR"/>
        </a:p>
      </dgm:t>
    </dgm:pt>
    <dgm:pt modelId="{E86E97DC-9A2D-4686-9E8A-0ED8E718F6C6}" type="pres">
      <dgm:prSet presAssocID="{229B2364-BF69-4DCD-B61B-7116F1606DD9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DA490EB6-403E-4CC4-9120-21BC0C5B21CD}" type="pres">
      <dgm:prSet presAssocID="{94AC4AD7-35DA-4373-9476-9A085F2F5E12}" presName="horFlow" presStyleCnt="0"/>
      <dgm:spPr/>
    </dgm:pt>
    <dgm:pt modelId="{09BB2263-FEEB-47D9-88F6-84CB15F56589}" type="pres">
      <dgm:prSet presAssocID="{94AC4AD7-35DA-4373-9476-9A085F2F5E12}" presName="bigChev" presStyleLbl="node1" presStyleIdx="0" presStyleCnt="1"/>
      <dgm:spPr/>
    </dgm:pt>
    <dgm:pt modelId="{C98B4B31-9F82-496E-B806-2D9D2BC2CBE6}" type="pres">
      <dgm:prSet presAssocID="{40A353C6-D9F1-42CB-AF9E-A040294F6436}" presName="parTrans" presStyleCnt="0"/>
      <dgm:spPr/>
    </dgm:pt>
    <dgm:pt modelId="{C4F4AEF4-2DB8-429B-9C78-7AE896F61F40}" type="pres">
      <dgm:prSet presAssocID="{8ACAE85D-59F1-4844-829C-906A9A0E2C92}" presName="node" presStyleLbl="alignAccFollowNode1" presStyleIdx="0" presStyleCnt="1">
        <dgm:presLayoutVars>
          <dgm:bulletEnabled val="1"/>
        </dgm:presLayoutVars>
      </dgm:prSet>
      <dgm:spPr/>
    </dgm:pt>
  </dgm:ptLst>
  <dgm:cxnLst>
    <dgm:cxn modelId="{76CBFB17-5DEF-405B-8C48-A359FA53B932}" srcId="{94AC4AD7-35DA-4373-9476-9A085F2F5E12}" destId="{8ACAE85D-59F1-4844-829C-906A9A0E2C92}" srcOrd="0" destOrd="0" parTransId="{40A353C6-D9F1-42CB-AF9E-A040294F6436}" sibTransId="{A28ECE81-C7A9-487E-9EDB-2A33891A47C1}"/>
    <dgm:cxn modelId="{B2B52626-BBEF-4EEE-9359-22CFC16A73E9}" srcId="{229B2364-BF69-4DCD-B61B-7116F1606DD9}" destId="{94AC4AD7-35DA-4373-9476-9A085F2F5E12}" srcOrd="0" destOrd="0" parTransId="{0BCAB546-264D-4BDC-ABF6-5050D3B109FF}" sibTransId="{513DFFA3-D699-4740-9D75-661622A41104}"/>
    <dgm:cxn modelId="{6E3C996C-F108-435B-AC32-60F423903C94}" type="presOf" srcId="{94AC4AD7-35DA-4373-9476-9A085F2F5E12}" destId="{09BB2263-FEEB-47D9-88F6-84CB15F56589}" srcOrd="0" destOrd="0" presId="urn:microsoft.com/office/officeart/2005/8/layout/lProcess3"/>
    <dgm:cxn modelId="{18129BB8-06C9-4E04-922F-A3717F717A62}" type="presOf" srcId="{229B2364-BF69-4DCD-B61B-7116F1606DD9}" destId="{E86E97DC-9A2D-4686-9E8A-0ED8E718F6C6}" srcOrd="0" destOrd="0" presId="urn:microsoft.com/office/officeart/2005/8/layout/lProcess3"/>
    <dgm:cxn modelId="{FA8AFBD5-9781-4D4C-BD88-ABB36FC2B2FB}" type="presOf" srcId="{8ACAE85D-59F1-4844-829C-906A9A0E2C92}" destId="{C4F4AEF4-2DB8-429B-9C78-7AE896F61F40}" srcOrd="0" destOrd="0" presId="urn:microsoft.com/office/officeart/2005/8/layout/lProcess3"/>
    <dgm:cxn modelId="{FEE42920-6605-49BB-87D4-432C40168042}" type="presParOf" srcId="{E86E97DC-9A2D-4686-9E8A-0ED8E718F6C6}" destId="{DA490EB6-403E-4CC4-9120-21BC0C5B21CD}" srcOrd="0" destOrd="0" presId="urn:microsoft.com/office/officeart/2005/8/layout/lProcess3"/>
    <dgm:cxn modelId="{99069D5F-22B3-48CC-B6A1-8E31073F1BE9}" type="presParOf" srcId="{DA490EB6-403E-4CC4-9120-21BC0C5B21CD}" destId="{09BB2263-FEEB-47D9-88F6-84CB15F56589}" srcOrd="0" destOrd="0" presId="urn:microsoft.com/office/officeart/2005/8/layout/lProcess3"/>
    <dgm:cxn modelId="{19917040-B703-406C-B6C1-1520107E25F4}" type="presParOf" srcId="{DA490EB6-403E-4CC4-9120-21BC0C5B21CD}" destId="{C98B4B31-9F82-496E-B806-2D9D2BC2CBE6}" srcOrd="1" destOrd="0" presId="urn:microsoft.com/office/officeart/2005/8/layout/lProcess3"/>
    <dgm:cxn modelId="{5D76C9D1-8480-4035-801F-09E245DE4EDD}" type="presParOf" srcId="{DA490EB6-403E-4CC4-9120-21BC0C5B21CD}" destId="{C4F4AEF4-2DB8-429B-9C78-7AE896F61F40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C92C4C7-8FF1-41DA-9CBB-22AB5E87D5FF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D3BD7701-E3DA-4FD3-AF9B-9971D6E39A3D}">
      <dgm:prSet/>
      <dgm:spPr/>
      <dgm:t>
        <a:bodyPr/>
        <a:lstStyle/>
        <a:p>
          <a:r>
            <a:rPr lang="fr-FR" dirty="0"/>
            <a:t>Meilleurs Régions</a:t>
          </a:r>
        </a:p>
      </dgm:t>
    </dgm:pt>
    <dgm:pt modelId="{779E4328-92FD-4F6B-8220-2802DB461FBD}" type="parTrans" cxnId="{5E254122-D09C-49CA-8229-44E97AABBD2C}">
      <dgm:prSet/>
      <dgm:spPr/>
      <dgm:t>
        <a:bodyPr/>
        <a:lstStyle/>
        <a:p>
          <a:endParaRPr lang="fr-FR"/>
        </a:p>
      </dgm:t>
    </dgm:pt>
    <dgm:pt modelId="{1E0CE8A2-9803-4C6F-829E-1C5DD9F0942D}" type="sibTrans" cxnId="{5E254122-D09C-49CA-8229-44E97AABBD2C}">
      <dgm:prSet/>
      <dgm:spPr/>
      <dgm:t>
        <a:bodyPr/>
        <a:lstStyle/>
        <a:p>
          <a:endParaRPr lang="fr-FR"/>
        </a:p>
      </dgm:t>
    </dgm:pt>
    <dgm:pt modelId="{7C528BA6-7FBD-48BC-8D64-BACA14057F09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sz="1600" dirty="0"/>
            <a:t>North America</a:t>
          </a:r>
        </a:p>
      </dgm:t>
    </dgm:pt>
    <dgm:pt modelId="{9AF65BD5-F879-4E6B-B619-12333ECB6CC3}" type="parTrans" cxnId="{9089CE64-399F-4C36-85A2-9E4C580A8F31}">
      <dgm:prSet/>
      <dgm:spPr/>
      <dgm:t>
        <a:bodyPr/>
        <a:lstStyle/>
        <a:p>
          <a:endParaRPr lang="fr-FR"/>
        </a:p>
      </dgm:t>
    </dgm:pt>
    <dgm:pt modelId="{73E14F57-4A90-4A4A-9C51-2E7EB4A3672A}" type="sibTrans" cxnId="{9089CE64-399F-4C36-85A2-9E4C580A8F31}">
      <dgm:prSet/>
      <dgm:spPr/>
      <dgm:t>
        <a:bodyPr/>
        <a:lstStyle/>
        <a:p>
          <a:endParaRPr lang="fr-FR"/>
        </a:p>
      </dgm:t>
    </dgm:pt>
    <dgm:pt modelId="{7BB2C29B-ABC4-4D6D-A924-C36A5ADC58EC}">
      <dgm:prSet/>
      <dgm:spPr/>
      <dgm:t>
        <a:bodyPr/>
        <a:lstStyle/>
        <a:p>
          <a:r>
            <a:rPr lang="fr-FR" dirty="0"/>
            <a:t>Pires</a:t>
          </a:r>
          <a:br>
            <a:rPr lang="fr-FR" dirty="0"/>
          </a:br>
          <a:r>
            <a:rPr lang="fr-FR" dirty="0"/>
            <a:t>Régions</a:t>
          </a:r>
        </a:p>
      </dgm:t>
    </dgm:pt>
    <dgm:pt modelId="{85151C1B-1003-4516-9FD0-56BA4763A6C2}" type="parTrans" cxnId="{BD8D2503-5998-4544-818B-F52E5A7FE898}">
      <dgm:prSet/>
      <dgm:spPr/>
      <dgm:t>
        <a:bodyPr/>
        <a:lstStyle/>
        <a:p>
          <a:endParaRPr lang="fr-FR"/>
        </a:p>
      </dgm:t>
    </dgm:pt>
    <dgm:pt modelId="{AA477D84-7D2F-46B5-B8B9-F60A228EEBE7}" type="sibTrans" cxnId="{BD8D2503-5998-4544-818B-F52E5A7FE898}">
      <dgm:prSet/>
      <dgm:spPr/>
      <dgm:t>
        <a:bodyPr/>
        <a:lstStyle/>
        <a:p>
          <a:endParaRPr lang="fr-FR"/>
        </a:p>
      </dgm:t>
    </dgm:pt>
    <dgm:pt modelId="{92CF98CE-D205-4EBE-9F80-901EB16CF379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sz="1400" dirty="0" err="1"/>
            <a:t>Sub-Saharian</a:t>
          </a:r>
          <a:r>
            <a:rPr lang="fr-FR" sz="1400" dirty="0"/>
            <a:t> </a:t>
          </a:r>
          <a:r>
            <a:rPr lang="fr-FR" sz="1400" dirty="0" err="1"/>
            <a:t>Africa</a:t>
          </a:r>
          <a:endParaRPr lang="fr-FR" sz="1400" dirty="0"/>
        </a:p>
      </dgm:t>
    </dgm:pt>
    <dgm:pt modelId="{303AF56F-FE59-44BF-B5FA-9C5922042BAD}" type="parTrans" cxnId="{42BB8893-479A-41B7-BB4D-DDB15DDC63F7}">
      <dgm:prSet/>
      <dgm:spPr/>
      <dgm:t>
        <a:bodyPr/>
        <a:lstStyle/>
        <a:p>
          <a:endParaRPr lang="fr-FR"/>
        </a:p>
      </dgm:t>
    </dgm:pt>
    <dgm:pt modelId="{F5185790-74E9-4E20-AADD-C9598C5CB61D}" type="sibTrans" cxnId="{42BB8893-479A-41B7-BB4D-DDB15DDC63F7}">
      <dgm:prSet/>
      <dgm:spPr/>
      <dgm:t>
        <a:bodyPr/>
        <a:lstStyle/>
        <a:p>
          <a:endParaRPr lang="fr-FR"/>
        </a:p>
      </dgm:t>
    </dgm:pt>
    <dgm:pt modelId="{ADFC65FE-50D9-426A-A0D7-15B89548D5E6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sz="1400" dirty="0"/>
            <a:t>South Asia</a:t>
          </a:r>
        </a:p>
      </dgm:t>
    </dgm:pt>
    <dgm:pt modelId="{44621A68-D766-46C4-B399-AAF333C250FE}" type="parTrans" cxnId="{51107A4C-647F-4941-9A01-451E6B4DBA90}">
      <dgm:prSet/>
      <dgm:spPr/>
      <dgm:t>
        <a:bodyPr/>
        <a:lstStyle/>
        <a:p>
          <a:endParaRPr lang="fr-FR"/>
        </a:p>
      </dgm:t>
    </dgm:pt>
    <dgm:pt modelId="{C32C18B2-93CA-448E-881D-9AF72C61B101}" type="sibTrans" cxnId="{51107A4C-647F-4941-9A01-451E6B4DBA90}">
      <dgm:prSet/>
      <dgm:spPr/>
      <dgm:t>
        <a:bodyPr/>
        <a:lstStyle/>
        <a:p>
          <a:endParaRPr lang="fr-FR"/>
        </a:p>
      </dgm:t>
    </dgm:pt>
    <dgm:pt modelId="{88F2317E-B26A-477A-A4FA-DC86E664D475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sz="1400" dirty="0"/>
            <a:t>Latin America &amp; Caribbean</a:t>
          </a:r>
        </a:p>
      </dgm:t>
    </dgm:pt>
    <dgm:pt modelId="{A6D7B1F2-00F9-4898-9BF9-8CDB6E064107}" type="parTrans" cxnId="{641476FA-950B-4701-902D-5BD052A4E37A}">
      <dgm:prSet/>
      <dgm:spPr/>
      <dgm:t>
        <a:bodyPr/>
        <a:lstStyle/>
        <a:p>
          <a:endParaRPr lang="fr-FR"/>
        </a:p>
      </dgm:t>
    </dgm:pt>
    <dgm:pt modelId="{05862124-F597-4E1D-AA79-767EE3C03B6C}" type="sibTrans" cxnId="{641476FA-950B-4701-902D-5BD052A4E37A}">
      <dgm:prSet/>
      <dgm:spPr/>
      <dgm:t>
        <a:bodyPr/>
        <a:lstStyle/>
        <a:p>
          <a:endParaRPr lang="fr-FR"/>
        </a:p>
      </dgm:t>
    </dgm:pt>
    <dgm:pt modelId="{4F4A2CAA-FA2F-459E-A679-3AF128D5CD34}" type="pres">
      <dgm:prSet presAssocID="{CC92C4C7-8FF1-41DA-9CBB-22AB5E87D5FF}" presName="linearFlow" presStyleCnt="0">
        <dgm:presLayoutVars>
          <dgm:dir/>
          <dgm:animLvl val="lvl"/>
          <dgm:resizeHandles val="exact"/>
        </dgm:presLayoutVars>
      </dgm:prSet>
      <dgm:spPr/>
    </dgm:pt>
    <dgm:pt modelId="{B5533201-C80C-4053-8825-1452295750BE}" type="pres">
      <dgm:prSet presAssocID="{D3BD7701-E3DA-4FD3-AF9B-9971D6E39A3D}" presName="composite" presStyleCnt="0"/>
      <dgm:spPr/>
    </dgm:pt>
    <dgm:pt modelId="{FAB69555-9C35-49CB-BAB6-F8F0F7FFB393}" type="pres">
      <dgm:prSet presAssocID="{D3BD7701-E3DA-4FD3-AF9B-9971D6E39A3D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A1E7C809-64F9-4DC1-B159-18867D9A08DE}" type="pres">
      <dgm:prSet presAssocID="{D3BD7701-E3DA-4FD3-AF9B-9971D6E39A3D}" presName="descendantText" presStyleLbl="alignAcc1" presStyleIdx="0" presStyleCnt="2">
        <dgm:presLayoutVars>
          <dgm:bulletEnabled val="1"/>
        </dgm:presLayoutVars>
      </dgm:prSet>
      <dgm:spPr/>
    </dgm:pt>
    <dgm:pt modelId="{0414FC3D-A1B8-4E2C-B182-55A20C54BBD8}" type="pres">
      <dgm:prSet presAssocID="{1E0CE8A2-9803-4C6F-829E-1C5DD9F0942D}" presName="sp" presStyleCnt="0"/>
      <dgm:spPr/>
    </dgm:pt>
    <dgm:pt modelId="{C0718C5B-C1E4-4C77-816A-169FFE8D2954}" type="pres">
      <dgm:prSet presAssocID="{7BB2C29B-ABC4-4D6D-A924-C36A5ADC58EC}" presName="composite" presStyleCnt="0"/>
      <dgm:spPr/>
    </dgm:pt>
    <dgm:pt modelId="{8AF393AE-E2C9-4A68-88F4-92ECE17080EE}" type="pres">
      <dgm:prSet presAssocID="{7BB2C29B-ABC4-4D6D-A924-C36A5ADC58EC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BCFCA01F-A1EA-40F5-A439-8278ADCBDBC7}" type="pres">
      <dgm:prSet presAssocID="{7BB2C29B-ABC4-4D6D-A924-C36A5ADC58EC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BD8D2503-5998-4544-818B-F52E5A7FE898}" srcId="{CC92C4C7-8FF1-41DA-9CBB-22AB5E87D5FF}" destId="{7BB2C29B-ABC4-4D6D-A924-C36A5ADC58EC}" srcOrd="1" destOrd="0" parTransId="{85151C1B-1003-4516-9FD0-56BA4763A6C2}" sibTransId="{AA477D84-7D2F-46B5-B8B9-F60A228EEBE7}"/>
    <dgm:cxn modelId="{5E254122-D09C-49CA-8229-44E97AABBD2C}" srcId="{CC92C4C7-8FF1-41DA-9CBB-22AB5E87D5FF}" destId="{D3BD7701-E3DA-4FD3-AF9B-9971D6E39A3D}" srcOrd="0" destOrd="0" parTransId="{779E4328-92FD-4F6B-8220-2802DB461FBD}" sibTransId="{1E0CE8A2-9803-4C6F-829E-1C5DD9F0942D}"/>
    <dgm:cxn modelId="{7E6CF836-7F24-4DC3-A766-BA76F3C323C8}" type="presOf" srcId="{7BB2C29B-ABC4-4D6D-A924-C36A5ADC58EC}" destId="{8AF393AE-E2C9-4A68-88F4-92ECE17080EE}" srcOrd="0" destOrd="0" presId="urn:microsoft.com/office/officeart/2005/8/layout/chevron2"/>
    <dgm:cxn modelId="{9089CE64-399F-4C36-85A2-9E4C580A8F31}" srcId="{D3BD7701-E3DA-4FD3-AF9B-9971D6E39A3D}" destId="{7C528BA6-7FBD-48BC-8D64-BACA14057F09}" srcOrd="0" destOrd="0" parTransId="{9AF65BD5-F879-4E6B-B619-12333ECB6CC3}" sibTransId="{73E14F57-4A90-4A4A-9C51-2E7EB4A3672A}"/>
    <dgm:cxn modelId="{51107A4C-647F-4941-9A01-451E6B4DBA90}" srcId="{7BB2C29B-ABC4-4D6D-A924-C36A5ADC58EC}" destId="{ADFC65FE-50D9-426A-A0D7-15B89548D5E6}" srcOrd="1" destOrd="0" parTransId="{44621A68-D766-46C4-B399-AAF333C250FE}" sibTransId="{C32C18B2-93CA-448E-881D-9AF72C61B101}"/>
    <dgm:cxn modelId="{5A6AE56F-6249-4566-A54C-B815AA7613FE}" type="presOf" srcId="{ADFC65FE-50D9-426A-A0D7-15B89548D5E6}" destId="{BCFCA01F-A1EA-40F5-A439-8278ADCBDBC7}" srcOrd="0" destOrd="1" presId="urn:microsoft.com/office/officeart/2005/8/layout/chevron2"/>
    <dgm:cxn modelId="{42BB8893-479A-41B7-BB4D-DDB15DDC63F7}" srcId="{7BB2C29B-ABC4-4D6D-A924-C36A5ADC58EC}" destId="{92CF98CE-D205-4EBE-9F80-901EB16CF379}" srcOrd="0" destOrd="0" parTransId="{303AF56F-FE59-44BF-B5FA-9C5922042BAD}" sibTransId="{F5185790-74E9-4E20-AADD-C9598C5CB61D}"/>
    <dgm:cxn modelId="{627F0BD7-9CBD-478C-83F3-CAA94D2608EF}" type="presOf" srcId="{88F2317E-B26A-477A-A4FA-DC86E664D475}" destId="{BCFCA01F-A1EA-40F5-A439-8278ADCBDBC7}" srcOrd="0" destOrd="2" presId="urn:microsoft.com/office/officeart/2005/8/layout/chevron2"/>
    <dgm:cxn modelId="{3380C6E5-4076-4FB6-9EC9-7991C6D79E91}" type="presOf" srcId="{D3BD7701-E3DA-4FD3-AF9B-9971D6E39A3D}" destId="{FAB69555-9C35-49CB-BAB6-F8F0F7FFB393}" srcOrd="0" destOrd="0" presId="urn:microsoft.com/office/officeart/2005/8/layout/chevron2"/>
    <dgm:cxn modelId="{2A8A4BE6-7FB5-4B1D-822B-78A0FECE55EA}" type="presOf" srcId="{7C528BA6-7FBD-48BC-8D64-BACA14057F09}" destId="{A1E7C809-64F9-4DC1-B159-18867D9A08DE}" srcOrd="0" destOrd="0" presId="urn:microsoft.com/office/officeart/2005/8/layout/chevron2"/>
    <dgm:cxn modelId="{0C7052E9-37D7-4CBD-89CC-F9DC289F772A}" type="presOf" srcId="{CC92C4C7-8FF1-41DA-9CBB-22AB5E87D5FF}" destId="{4F4A2CAA-FA2F-459E-A679-3AF128D5CD34}" srcOrd="0" destOrd="0" presId="urn:microsoft.com/office/officeart/2005/8/layout/chevron2"/>
    <dgm:cxn modelId="{641476FA-950B-4701-902D-5BD052A4E37A}" srcId="{7BB2C29B-ABC4-4D6D-A924-C36A5ADC58EC}" destId="{88F2317E-B26A-477A-A4FA-DC86E664D475}" srcOrd="2" destOrd="0" parTransId="{A6D7B1F2-00F9-4898-9BF9-8CDB6E064107}" sibTransId="{05862124-F597-4E1D-AA79-767EE3C03B6C}"/>
    <dgm:cxn modelId="{B9B61BFF-BF15-471A-B31E-52F1E5128CF4}" type="presOf" srcId="{92CF98CE-D205-4EBE-9F80-901EB16CF379}" destId="{BCFCA01F-A1EA-40F5-A439-8278ADCBDBC7}" srcOrd="0" destOrd="0" presId="urn:microsoft.com/office/officeart/2005/8/layout/chevron2"/>
    <dgm:cxn modelId="{9C1F2187-C4A9-45A8-9E4D-0FBA8AE0DD12}" type="presParOf" srcId="{4F4A2CAA-FA2F-459E-A679-3AF128D5CD34}" destId="{B5533201-C80C-4053-8825-1452295750BE}" srcOrd="0" destOrd="0" presId="urn:microsoft.com/office/officeart/2005/8/layout/chevron2"/>
    <dgm:cxn modelId="{D466F260-C532-4071-9130-95448106F207}" type="presParOf" srcId="{B5533201-C80C-4053-8825-1452295750BE}" destId="{FAB69555-9C35-49CB-BAB6-F8F0F7FFB393}" srcOrd="0" destOrd="0" presId="urn:microsoft.com/office/officeart/2005/8/layout/chevron2"/>
    <dgm:cxn modelId="{4D78D737-6A75-4A3C-9EAB-D6B932133545}" type="presParOf" srcId="{B5533201-C80C-4053-8825-1452295750BE}" destId="{A1E7C809-64F9-4DC1-B159-18867D9A08DE}" srcOrd="1" destOrd="0" presId="urn:microsoft.com/office/officeart/2005/8/layout/chevron2"/>
    <dgm:cxn modelId="{E6667E4B-90EC-4895-9C71-E306744674D3}" type="presParOf" srcId="{4F4A2CAA-FA2F-459E-A679-3AF128D5CD34}" destId="{0414FC3D-A1B8-4E2C-B182-55A20C54BBD8}" srcOrd="1" destOrd="0" presId="urn:microsoft.com/office/officeart/2005/8/layout/chevron2"/>
    <dgm:cxn modelId="{E746ED99-3952-4172-823A-5F1CC77D246D}" type="presParOf" srcId="{4F4A2CAA-FA2F-459E-A679-3AF128D5CD34}" destId="{C0718C5B-C1E4-4C77-816A-169FFE8D2954}" srcOrd="2" destOrd="0" presId="urn:microsoft.com/office/officeart/2005/8/layout/chevron2"/>
    <dgm:cxn modelId="{E2EC3041-3D7B-4023-B49F-060F30B229E8}" type="presParOf" srcId="{C0718C5B-C1E4-4C77-816A-169FFE8D2954}" destId="{8AF393AE-E2C9-4A68-88F4-92ECE17080EE}" srcOrd="0" destOrd="0" presId="urn:microsoft.com/office/officeart/2005/8/layout/chevron2"/>
    <dgm:cxn modelId="{578B4122-F26D-4C96-A115-6D761CA2C7F4}" type="presParOf" srcId="{C0718C5B-C1E4-4C77-816A-169FFE8D2954}" destId="{BCFCA01F-A1EA-40F5-A439-8278ADCBDBC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44565B9-18CA-43C1-B705-2FFDCF16FD9B}" type="doc">
      <dgm:prSet loTypeId="urn:microsoft.com/office/officeart/2005/8/layout/vList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0222DCDA-F90B-4898-A51F-3AC4AF8D4180}">
      <dgm:prSet/>
      <dgm:spPr/>
      <dgm:t>
        <a:bodyPr/>
        <a:lstStyle/>
        <a:p>
          <a:r>
            <a:rPr lang="fr-FR" dirty="0"/>
            <a:t>Cet indicateur, </a:t>
          </a:r>
          <a:br>
            <a:rPr lang="fr-FR" dirty="0"/>
          </a:br>
          <a:r>
            <a:rPr lang="fr-FR" dirty="0"/>
            <a:t>utilisé seul, n’aide pas </a:t>
          </a:r>
          <a:br>
            <a:rPr lang="fr-FR" dirty="0"/>
          </a:br>
          <a:r>
            <a:rPr lang="fr-FR" dirty="0"/>
            <a:t>à répondre à la problématique </a:t>
          </a:r>
        </a:p>
      </dgm:t>
    </dgm:pt>
    <dgm:pt modelId="{FA295D04-B3C4-4D6D-A87F-0A963E1C9473}" type="parTrans" cxnId="{21AB312D-4E3D-4BEF-BC7B-1BA2897E18AE}">
      <dgm:prSet/>
      <dgm:spPr/>
      <dgm:t>
        <a:bodyPr/>
        <a:lstStyle/>
        <a:p>
          <a:endParaRPr lang="fr-FR"/>
        </a:p>
      </dgm:t>
    </dgm:pt>
    <dgm:pt modelId="{08C2574A-3CF7-407A-B394-9ED07D8606A0}" type="sibTrans" cxnId="{21AB312D-4E3D-4BEF-BC7B-1BA2897E18AE}">
      <dgm:prSet/>
      <dgm:spPr/>
      <dgm:t>
        <a:bodyPr/>
        <a:lstStyle/>
        <a:p>
          <a:endParaRPr lang="fr-FR"/>
        </a:p>
      </dgm:t>
    </dgm:pt>
    <dgm:pt modelId="{5AE0BE66-1909-41AD-AD46-742CA05DA379}" type="pres">
      <dgm:prSet presAssocID="{544565B9-18CA-43C1-B705-2FFDCF16FD9B}" presName="linearFlow" presStyleCnt="0">
        <dgm:presLayoutVars>
          <dgm:dir/>
          <dgm:resizeHandles val="exact"/>
        </dgm:presLayoutVars>
      </dgm:prSet>
      <dgm:spPr/>
    </dgm:pt>
    <dgm:pt modelId="{AF3F5A82-1133-49AC-9D2B-FE5799F24E59}" type="pres">
      <dgm:prSet presAssocID="{0222DCDA-F90B-4898-A51F-3AC4AF8D4180}" presName="composite" presStyleCnt="0"/>
      <dgm:spPr/>
    </dgm:pt>
    <dgm:pt modelId="{0D5C319C-E622-4B22-86BE-819790656F3D}" type="pres">
      <dgm:prSet presAssocID="{0222DCDA-F90B-4898-A51F-3AC4AF8D4180}" presName="imgShp" presStyleLbl="fgImgPlace1" presStyleIdx="0" presStyleCnt="1" custLinFactNeighborX="-24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ertissement"/>
        </a:ext>
      </dgm:extLst>
    </dgm:pt>
    <dgm:pt modelId="{C976D438-6510-4A40-9A02-C35A0AA5C95E}" type="pres">
      <dgm:prSet presAssocID="{0222DCDA-F90B-4898-A51F-3AC4AF8D4180}" presName="txShp" presStyleLbl="node1" presStyleIdx="0" presStyleCnt="1">
        <dgm:presLayoutVars>
          <dgm:bulletEnabled val="1"/>
        </dgm:presLayoutVars>
      </dgm:prSet>
      <dgm:spPr/>
    </dgm:pt>
  </dgm:ptLst>
  <dgm:cxnLst>
    <dgm:cxn modelId="{21AB312D-4E3D-4BEF-BC7B-1BA2897E18AE}" srcId="{544565B9-18CA-43C1-B705-2FFDCF16FD9B}" destId="{0222DCDA-F90B-4898-A51F-3AC4AF8D4180}" srcOrd="0" destOrd="0" parTransId="{FA295D04-B3C4-4D6D-A87F-0A963E1C9473}" sibTransId="{08C2574A-3CF7-407A-B394-9ED07D8606A0}"/>
    <dgm:cxn modelId="{530D5450-8977-44ED-AC59-EA6C7D8E49AE}" type="presOf" srcId="{544565B9-18CA-43C1-B705-2FFDCF16FD9B}" destId="{5AE0BE66-1909-41AD-AD46-742CA05DA379}" srcOrd="0" destOrd="0" presId="urn:microsoft.com/office/officeart/2005/8/layout/vList3"/>
    <dgm:cxn modelId="{60C5A1A4-83E4-4723-8F87-FD12F932FB16}" type="presOf" srcId="{0222DCDA-F90B-4898-A51F-3AC4AF8D4180}" destId="{C976D438-6510-4A40-9A02-C35A0AA5C95E}" srcOrd="0" destOrd="0" presId="urn:microsoft.com/office/officeart/2005/8/layout/vList3"/>
    <dgm:cxn modelId="{449A70E6-BE38-4AAA-BDE6-B9B480CEE215}" type="presParOf" srcId="{5AE0BE66-1909-41AD-AD46-742CA05DA379}" destId="{AF3F5A82-1133-49AC-9D2B-FE5799F24E59}" srcOrd="0" destOrd="0" presId="urn:microsoft.com/office/officeart/2005/8/layout/vList3"/>
    <dgm:cxn modelId="{27824101-F369-4667-A11D-45ED85C7EE9C}" type="presParOf" srcId="{AF3F5A82-1133-49AC-9D2B-FE5799F24E59}" destId="{0D5C319C-E622-4B22-86BE-819790656F3D}" srcOrd="0" destOrd="0" presId="urn:microsoft.com/office/officeart/2005/8/layout/vList3"/>
    <dgm:cxn modelId="{58924A01-CF4C-4A32-8544-8D97D7D5972A}" type="presParOf" srcId="{AF3F5A82-1133-49AC-9D2B-FE5799F24E59}" destId="{C976D438-6510-4A40-9A02-C35A0AA5C95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4DF5971-461F-4F0C-85A7-3BAB11A6E8B2}" type="doc">
      <dgm:prSet loTypeId="urn:microsoft.com/office/officeart/2005/8/layout/l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4079392D-67F2-40A5-BC51-3FCE7772F53D}">
      <dgm:prSet custT="1"/>
      <dgm:spPr/>
      <dgm:t>
        <a:bodyPr/>
        <a:lstStyle/>
        <a:p>
          <a:r>
            <a:rPr lang="fr-FR" sz="1800" dirty="0"/>
            <a:t>Indicateur retenu: </a:t>
          </a:r>
          <a:r>
            <a:rPr lang="fr-FR" sz="1800" b="1" dirty="0"/>
            <a:t>UIS.E.3 et SE.TER.ENRL</a:t>
          </a:r>
          <a:endParaRPr lang="fr-FR" sz="1800" dirty="0"/>
        </a:p>
      </dgm:t>
    </dgm:pt>
    <dgm:pt modelId="{B036319D-D99E-47EC-91AD-D71A1AD49A05}" type="parTrans" cxnId="{6D9B8C77-4BD8-4D76-BC43-69FF3754FCAB}">
      <dgm:prSet/>
      <dgm:spPr/>
      <dgm:t>
        <a:bodyPr/>
        <a:lstStyle/>
        <a:p>
          <a:endParaRPr lang="fr-FR"/>
        </a:p>
      </dgm:t>
    </dgm:pt>
    <dgm:pt modelId="{89DD4DD3-F615-4653-83AA-47A6BED7C6D0}" type="sibTrans" cxnId="{6D9B8C77-4BD8-4D76-BC43-69FF3754FCAB}">
      <dgm:prSet/>
      <dgm:spPr/>
      <dgm:t>
        <a:bodyPr/>
        <a:lstStyle/>
        <a:p>
          <a:endParaRPr lang="fr-FR"/>
        </a:p>
      </dgm:t>
    </dgm:pt>
    <dgm:pt modelId="{23B7998D-B628-4650-94FD-34CF27E640FE}">
      <dgm:prSet/>
      <dgm:spPr/>
      <dgm:t>
        <a:bodyPr/>
        <a:lstStyle/>
        <a:p>
          <a:r>
            <a:rPr lang="fr-FR" b="1" dirty="0"/>
            <a:t>UIS.E.3 </a:t>
          </a:r>
          <a:r>
            <a:rPr lang="fr-FR" dirty="0"/>
            <a:t>représente le nombre d'inscriptions dans l'enseignement secondaire supérieur</a:t>
          </a:r>
        </a:p>
      </dgm:t>
    </dgm:pt>
    <dgm:pt modelId="{15521FB8-2180-4D57-8176-E8774C9AC14A}" type="parTrans" cxnId="{84BEF085-BB95-4DAE-9AB5-2FB13908C1CB}">
      <dgm:prSet/>
      <dgm:spPr/>
      <dgm:t>
        <a:bodyPr/>
        <a:lstStyle/>
        <a:p>
          <a:endParaRPr lang="fr-FR"/>
        </a:p>
      </dgm:t>
    </dgm:pt>
    <dgm:pt modelId="{AA65B296-8F99-4C1E-A9A5-2CA9DE1CEC01}" type="sibTrans" cxnId="{84BEF085-BB95-4DAE-9AB5-2FB13908C1CB}">
      <dgm:prSet/>
      <dgm:spPr/>
      <dgm:t>
        <a:bodyPr/>
        <a:lstStyle/>
        <a:p>
          <a:endParaRPr lang="fr-FR"/>
        </a:p>
      </dgm:t>
    </dgm:pt>
    <dgm:pt modelId="{99384DF0-2C1F-4F9C-B103-FF2E8FEDFDDE}">
      <dgm:prSet/>
      <dgm:spPr/>
      <dgm:t>
        <a:bodyPr/>
        <a:lstStyle/>
        <a:p>
          <a:r>
            <a:rPr lang="fr-FR" b="1" dirty="0"/>
            <a:t>SE.TER.ENRL</a:t>
          </a:r>
          <a:r>
            <a:rPr lang="fr-FR" dirty="0"/>
            <a:t> représente le nombre d'inscriptions </a:t>
          </a:r>
          <a:br>
            <a:rPr lang="fr-FR" dirty="0"/>
          </a:br>
          <a:r>
            <a:rPr lang="fr-FR" dirty="0"/>
            <a:t>dans l'enseignement supérieur</a:t>
          </a:r>
          <a:br>
            <a:rPr lang="fr-FR" dirty="0"/>
          </a:br>
          <a:endParaRPr lang="fr-FR" dirty="0"/>
        </a:p>
      </dgm:t>
    </dgm:pt>
    <dgm:pt modelId="{5B338E71-6B6F-4FF8-BD1C-BFA71DE14E4A}" type="parTrans" cxnId="{AA7F2F59-93CF-41A8-8FB0-275095D43B21}">
      <dgm:prSet/>
      <dgm:spPr/>
      <dgm:t>
        <a:bodyPr/>
        <a:lstStyle/>
        <a:p>
          <a:endParaRPr lang="fr-FR"/>
        </a:p>
      </dgm:t>
    </dgm:pt>
    <dgm:pt modelId="{185DC356-ABB7-4FDF-84D0-EB042FFD8AB0}" type="sibTrans" cxnId="{AA7F2F59-93CF-41A8-8FB0-275095D43B21}">
      <dgm:prSet/>
      <dgm:spPr/>
      <dgm:t>
        <a:bodyPr/>
        <a:lstStyle/>
        <a:p>
          <a:endParaRPr lang="fr-FR"/>
        </a:p>
      </dgm:t>
    </dgm:pt>
    <dgm:pt modelId="{11C6F99E-FF51-4687-A04F-0DFB74AC174E}">
      <dgm:prSet custT="1"/>
      <dgm:spPr/>
      <dgm:t>
        <a:bodyPr/>
        <a:lstStyle/>
        <a:p>
          <a:r>
            <a:rPr lang="fr-FR" sz="1800" dirty="0"/>
            <a:t>Indicateur utilisé: </a:t>
          </a:r>
          <a:r>
            <a:rPr lang="fr-FR" sz="1800" b="1" dirty="0" err="1"/>
            <a:t>popTotalEtudiant</a:t>
          </a:r>
          <a:endParaRPr lang="fr-FR" sz="1800" dirty="0"/>
        </a:p>
      </dgm:t>
    </dgm:pt>
    <dgm:pt modelId="{5CA0CE80-24E8-4D9D-AFAC-B0AC7BACB49D}" type="parTrans" cxnId="{94F0B2C1-EE35-4C0A-AB51-93E7D5B1082B}">
      <dgm:prSet/>
      <dgm:spPr/>
      <dgm:t>
        <a:bodyPr/>
        <a:lstStyle/>
        <a:p>
          <a:endParaRPr lang="fr-FR"/>
        </a:p>
      </dgm:t>
    </dgm:pt>
    <dgm:pt modelId="{ECC092AB-F0B2-4A95-80CD-927966104632}" type="sibTrans" cxnId="{94F0B2C1-EE35-4C0A-AB51-93E7D5B1082B}">
      <dgm:prSet/>
      <dgm:spPr/>
      <dgm:t>
        <a:bodyPr/>
        <a:lstStyle/>
        <a:p>
          <a:endParaRPr lang="fr-FR"/>
        </a:p>
      </dgm:t>
    </dgm:pt>
    <dgm:pt modelId="{312930E6-99C6-48CE-851A-2EDFA3B18CF1}">
      <dgm:prSet/>
      <dgm:spPr/>
      <dgm:t>
        <a:bodyPr/>
        <a:lstStyle/>
        <a:p>
          <a:r>
            <a:rPr lang="fr-FR" dirty="0"/>
            <a:t>Représente l’addition des </a:t>
          </a:r>
          <a:br>
            <a:rPr lang="fr-FR" dirty="0"/>
          </a:br>
          <a:r>
            <a:rPr lang="fr-FR" dirty="0"/>
            <a:t>deux indicateurs précédents</a:t>
          </a:r>
        </a:p>
      </dgm:t>
    </dgm:pt>
    <dgm:pt modelId="{1B66E249-DC55-434A-A1B5-9693F3A7430E}" type="parTrans" cxnId="{B77789E1-2781-4711-B09F-823B5822ED30}">
      <dgm:prSet/>
      <dgm:spPr/>
      <dgm:t>
        <a:bodyPr/>
        <a:lstStyle/>
        <a:p>
          <a:endParaRPr lang="fr-FR"/>
        </a:p>
      </dgm:t>
    </dgm:pt>
    <dgm:pt modelId="{16C85F31-C093-4E4A-8B7E-ED7597E7A486}" type="sibTrans" cxnId="{B77789E1-2781-4711-B09F-823B5822ED30}">
      <dgm:prSet/>
      <dgm:spPr/>
      <dgm:t>
        <a:bodyPr/>
        <a:lstStyle/>
        <a:p>
          <a:endParaRPr lang="fr-FR"/>
        </a:p>
      </dgm:t>
    </dgm:pt>
    <dgm:pt modelId="{E9EFAEC0-408C-4C93-83BD-BC2C4058B277}" type="pres">
      <dgm:prSet presAssocID="{C4DF5971-461F-4F0C-85A7-3BAB11A6E8B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A76B602B-D21C-4120-88EB-2E7B8876220C}" type="pres">
      <dgm:prSet presAssocID="{4079392D-67F2-40A5-BC51-3FCE7772F53D}" presName="horFlow" presStyleCnt="0"/>
      <dgm:spPr/>
    </dgm:pt>
    <dgm:pt modelId="{8681FB7E-B735-4451-B159-39904CFD1D97}" type="pres">
      <dgm:prSet presAssocID="{4079392D-67F2-40A5-BC51-3FCE7772F53D}" presName="bigChev" presStyleLbl="node1" presStyleIdx="0" presStyleCnt="2"/>
      <dgm:spPr/>
    </dgm:pt>
    <dgm:pt modelId="{E7E7F409-3FBE-4E4E-9F3F-E8E379623486}" type="pres">
      <dgm:prSet presAssocID="{15521FB8-2180-4D57-8176-E8774C9AC14A}" presName="parTrans" presStyleCnt="0"/>
      <dgm:spPr/>
    </dgm:pt>
    <dgm:pt modelId="{EA38E146-FB60-4337-8D4C-5FD60B83764B}" type="pres">
      <dgm:prSet presAssocID="{23B7998D-B628-4650-94FD-34CF27E640FE}" presName="node" presStyleLbl="alignAccFollowNode1" presStyleIdx="0" presStyleCnt="3">
        <dgm:presLayoutVars>
          <dgm:bulletEnabled val="1"/>
        </dgm:presLayoutVars>
      </dgm:prSet>
      <dgm:spPr/>
    </dgm:pt>
    <dgm:pt modelId="{F9A99F66-6863-4B12-8D66-CE5B92394B03}" type="pres">
      <dgm:prSet presAssocID="{AA65B296-8F99-4C1E-A9A5-2CA9DE1CEC01}" presName="sibTrans" presStyleCnt="0"/>
      <dgm:spPr/>
    </dgm:pt>
    <dgm:pt modelId="{2BF7477B-DF14-40C9-94CA-40F1789541A3}" type="pres">
      <dgm:prSet presAssocID="{99384DF0-2C1F-4F9C-B103-FF2E8FEDFDDE}" presName="node" presStyleLbl="alignAccFollowNode1" presStyleIdx="1" presStyleCnt="3">
        <dgm:presLayoutVars>
          <dgm:bulletEnabled val="1"/>
        </dgm:presLayoutVars>
      </dgm:prSet>
      <dgm:spPr/>
    </dgm:pt>
    <dgm:pt modelId="{862DDBE9-FBDA-4021-B350-370A26E29280}" type="pres">
      <dgm:prSet presAssocID="{4079392D-67F2-40A5-BC51-3FCE7772F53D}" presName="vSp" presStyleCnt="0"/>
      <dgm:spPr/>
    </dgm:pt>
    <dgm:pt modelId="{A575C325-A51E-44D0-9EF7-9184CBE74F76}" type="pres">
      <dgm:prSet presAssocID="{11C6F99E-FF51-4687-A04F-0DFB74AC174E}" presName="horFlow" presStyleCnt="0"/>
      <dgm:spPr/>
    </dgm:pt>
    <dgm:pt modelId="{0195959F-C6E5-4E8F-BA2F-E4621ECB260A}" type="pres">
      <dgm:prSet presAssocID="{11C6F99E-FF51-4687-A04F-0DFB74AC174E}" presName="bigChev" presStyleLbl="node1" presStyleIdx="1" presStyleCnt="2"/>
      <dgm:spPr/>
    </dgm:pt>
    <dgm:pt modelId="{ACB46411-627E-4C37-91A8-27EE29B34BEC}" type="pres">
      <dgm:prSet presAssocID="{1B66E249-DC55-434A-A1B5-9693F3A7430E}" presName="parTrans" presStyleCnt="0"/>
      <dgm:spPr/>
    </dgm:pt>
    <dgm:pt modelId="{E58F1199-7278-4B0A-B055-D89F56E81092}" type="pres">
      <dgm:prSet presAssocID="{312930E6-99C6-48CE-851A-2EDFA3B18CF1}" presName="node" presStyleLbl="alignAccFollowNode1" presStyleIdx="2" presStyleCnt="3">
        <dgm:presLayoutVars>
          <dgm:bulletEnabled val="1"/>
        </dgm:presLayoutVars>
      </dgm:prSet>
      <dgm:spPr/>
    </dgm:pt>
  </dgm:ptLst>
  <dgm:cxnLst>
    <dgm:cxn modelId="{FEE99C02-8DF0-4169-B7D2-7DD4E21F078D}" type="presOf" srcId="{99384DF0-2C1F-4F9C-B103-FF2E8FEDFDDE}" destId="{2BF7477B-DF14-40C9-94CA-40F1789541A3}" srcOrd="0" destOrd="0" presId="urn:microsoft.com/office/officeart/2005/8/layout/lProcess3"/>
    <dgm:cxn modelId="{5167E145-15B5-4F68-8E2B-062F50DBA83C}" type="presOf" srcId="{C4DF5971-461F-4F0C-85A7-3BAB11A6E8B2}" destId="{E9EFAEC0-408C-4C93-83BD-BC2C4058B277}" srcOrd="0" destOrd="0" presId="urn:microsoft.com/office/officeart/2005/8/layout/lProcess3"/>
    <dgm:cxn modelId="{EF9DB869-1AD5-4E16-860B-0763403ADCD9}" type="presOf" srcId="{11C6F99E-FF51-4687-A04F-0DFB74AC174E}" destId="{0195959F-C6E5-4E8F-BA2F-E4621ECB260A}" srcOrd="0" destOrd="0" presId="urn:microsoft.com/office/officeart/2005/8/layout/lProcess3"/>
    <dgm:cxn modelId="{EDE24A74-AFDE-4E76-A621-E54E18369870}" type="presOf" srcId="{4079392D-67F2-40A5-BC51-3FCE7772F53D}" destId="{8681FB7E-B735-4451-B159-39904CFD1D97}" srcOrd="0" destOrd="0" presId="urn:microsoft.com/office/officeart/2005/8/layout/lProcess3"/>
    <dgm:cxn modelId="{6D9B8C77-4BD8-4D76-BC43-69FF3754FCAB}" srcId="{C4DF5971-461F-4F0C-85A7-3BAB11A6E8B2}" destId="{4079392D-67F2-40A5-BC51-3FCE7772F53D}" srcOrd="0" destOrd="0" parTransId="{B036319D-D99E-47EC-91AD-D71A1AD49A05}" sibTransId="{89DD4DD3-F615-4653-83AA-47A6BED7C6D0}"/>
    <dgm:cxn modelId="{AA7F2F59-93CF-41A8-8FB0-275095D43B21}" srcId="{4079392D-67F2-40A5-BC51-3FCE7772F53D}" destId="{99384DF0-2C1F-4F9C-B103-FF2E8FEDFDDE}" srcOrd="1" destOrd="0" parTransId="{5B338E71-6B6F-4FF8-BD1C-BFA71DE14E4A}" sibTransId="{185DC356-ABB7-4FDF-84D0-EB042FFD8AB0}"/>
    <dgm:cxn modelId="{FCA1D659-A828-4A45-A7E8-E5ADC10838F8}" type="presOf" srcId="{312930E6-99C6-48CE-851A-2EDFA3B18CF1}" destId="{E58F1199-7278-4B0A-B055-D89F56E81092}" srcOrd="0" destOrd="0" presId="urn:microsoft.com/office/officeart/2005/8/layout/lProcess3"/>
    <dgm:cxn modelId="{84BEF085-BB95-4DAE-9AB5-2FB13908C1CB}" srcId="{4079392D-67F2-40A5-BC51-3FCE7772F53D}" destId="{23B7998D-B628-4650-94FD-34CF27E640FE}" srcOrd="0" destOrd="0" parTransId="{15521FB8-2180-4D57-8176-E8774C9AC14A}" sibTransId="{AA65B296-8F99-4C1E-A9A5-2CA9DE1CEC01}"/>
    <dgm:cxn modelId="{94F0B2C1-EE35-4C0A-AB51-93E7D5B1082B}" srcId="{C4DF5971-461F-4F0C-85A7-3BAB11A6E8B2}" destId="{11C6F99E-FF51-4687-A04F-0DFB74AC174E}" srcOrd="1" destOrd="0" parTransId="{5CA0CE80-24E8-4D9D-AFAC-B0AC7BACB49D}" sibTransId="{ECC092AB-F0B2-4A95-80CD-927966104632}"/>
    <dgm:cxn modelId="{2B60A5DE-2E67-4C71-99E0-78D93C0D13AD}" type="presOf" srcId="{23B7998D-B628-4650-94FD-34CF27E640FE}" destId="{EA38E146-FB60-4337-8D4C-5FD60B83764B}" srcOrd="0" destOrd="0" presId="urn:microsoft.com/office/officeart/2005/8/layout/lProcess3"/>
    <dgm:cxn modelId="{B77789E1-2781-4711-B09F-823B5822ED30}" srcId="{11C6F99E-FF51-4687-A04F-0DFB74AC174E}" destId="{312930E6-99C6-48CE-851A-2EDFA3B18CF1}" srcOrd="0" destOrd="0" parTransId="{1B66E249-DC55-434A-A1B5-9693F3A7430E}" sibTransId="{16C85F31-C093-4E4A-8B7E-ED7597E7A486}"/>
    <dgm:cxn modelId="{45BBF05B-1D45-45B5-82D7-4ABCC9F558FD}" type="presParOf" srcId="{E9EFAEC0-408C-4C93-83BD-BC2C4058B277}" destId="{A76B602B-D21C-4120-88EB-2E7B8876220C}" srcOrd="0" destOrd="0" presId="urn:microsoft.com/office/officeart/2005/8/layout/lProcess3"/>
    <dgm:cxn modelId="{036C4ACA-0829-40DD-BFAB-7356E1948FAD}" type="presParOf" srcId="{A76B602B-D21C-4120-88EB-2E7B8876220C}" destId="{8681FB7E-B735-4451-B159-39904CFD1D97}" srcOrd="0" destOrd="0" presId="urn:microsoft.com/office/officeart/2005/8/layout/lProcess3"/>
    <dgm:cxn modelId="{5AF6F6DA-CAEC-456E-BA33-E365E78E1BF2}" type="presParOf" srcId="{A76B602B-D21C-4120-88EB-2E7B8876220C}" destId="{E7E7F409-3FBE-4E4E-9F3F-E8E379623486}" srcOrd="1" destOrd="0" presId="urn:microsoft.com/office/officeart/2005/8/layout/lProcess3"/>
    <dgm:cxn modelId="{8C0E3D89-A912-48BE-8BFD-4CE588D6AF75}" type="presParOf" srcId="{A76B602B-D21C-4120-88EB-2E7B8876220C}" destId="{EA38E146-FB60-4337-8D4C-5FD60B83764B}" srcOrd="2" destOrd="0" presId="urn:microsoft.com/office/officeart/2005/8/layout/lProcess3"/>
    <dgm:cxn modelId="{299963E6-BAAB-4CB8-90B4-63891E56F8D2}" type="presParOf" srcId="{A76B602B-D21C-4120-88EB-2E7B8876220C}" destId="{F9A99F66-6863-4B12-8D66-CE5B92394B03}" srcOrd="3" destOrd="0" presId="urn:microsoft.com/office/officeart/2005/8/layout/lProcess3"/>
    <dgm:cxn modelId="{1B68BC02-398F-4B2C-B12E-355A3C85FA57}" type="presParOf" srcId="{A76B602B-D21C-4120-88EB-2E7B8876220C}" destId="{2BF7477B-DF14-40C9-94CA-40F1789541A3}" srcOrd="4" destOrd="0" presId="urn:microsoft.com/office/officeart/2005/8/layout/lProcess3"/>
    <dgm:cxn modelId="{6D4E21F9-82D6-4559-B24D-6DA737C37249}" type="presParOf" srcId="{E9EFAEC0-408C-4C93-83BD-BC2C4058B277}" destId="{862DDBE9-FBDA-4021-B350-370A26E29280}" srcOrd="1" destOrd="0" presId="urn:microsoft.com/office/officeart/2005/8/layout/lProcess3"/>
    <dgm:cxn modelId="{494FACE9-DBF3-4121-9112-02B8BB430063}" type="presParOf" srcId="{E9EFAEC0-408C-4C93-83BD-BC2C4058B277}" destId="{A575C325-A51E-44D0-9EF7-9184CBE74F76}" srcOrd="2" destOrd="0" presId="urn:microsoft.com/office/officeart/2005/8/layout/lProcess3"/>
    <dgm:cxn modelId="{C53B0171-8682-4A83-AF6E-BBEFD85C7806}" type="presParOf" srcId="{A575C325-A51E-44D0-9EF7-9184CBE74F76}" destId="{0195959F-C6E5-4E8F-BA2F-E4621ECB260A}" srcOrd="0" destOrd="0" presId="urn:microsoft.com/office/officeart/2005/8/layout/lProcess3"/>
    <dgm:cxn modelId="{DA9C1EB3-C912-4FCC-8CE1-308BA7B6112F}" type="presParOf" srcId="{A575C325-A51E-44D0-9EF7-9184CBE74F76}" destId="{ACB46411-627E-4C37-91A8-27EE29B34BEC}" srcOrd="1" destOrd="0" presId="urn:microsoft.com/office/officeart/2005/8/layout/lProcess3"/>
    <dgm:cxn modelId="{EFDC83AF-3CA3-494F-A58C-9C7A1A28532C}" type="presParOf" srcId="{A575C325-A51E-44D0-9EF7-9184CBE74F76}" destId="{E58F1199-7278-4B0A-B055-D89F56E81092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C92C4C7-8FF1-41DA-9CBB-22AB5E87D5FF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D3BD7701-E3DA-4FD3-AF9B-9971D6E39A3D}">
      <dgm:prSet/>
      <dgm:spPr/>
      <dgm:t>
        <a:bodyPr/>
        <a:lstStyle/>
        <a:p>
          <a:r>
            <a:rPr lang="fr-FR" dirty="0"/>
            <a:t>Meilleurs Régions</a:t>
          </a:r>
        </a:p>
      </dgm:t>
    </dgm:pt>
    <dgm:pt modelId="{779E4328-92FD-4F6B-8220-2802DB461FBD}" type="parTrans" cxnId="{5E254122-D09C-49CA-8229-44E97AABBD2C}">
      <dgm:prSet/>
      <dgm:spPr/>
      <dgm:t>
        <a:bodyPr/>
        <a:lstStyle/>
        <a:p>
          <a:endParaRPr lang="fr-FR"/>
        </a:p>
      </dgm:t>
    </dgm:pt>
    <dgm:pt modelId="{1E0CE8A2-9803-4C6F-829E-1C5DD9F0942D}" type="sibTrans" cxnId="{5E254122-D09C-49CA-8229-44E97AABBD2C}">
      <dgm:prSet/>
      <dgm:spPr/>
      <dgm:t>
        <a:bodyPr/>
        <a:lstStyle/>
        <a:p>
          <a:endParaRPr lang="fr-FR"/>
        </a:p>
      </dgm:t>
    </dgm:pt>
    <dgm:pt modelId="{7C528BA6-7FBD-48BC-8D64-BACA14057F09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sz="1400" dirty="0"/>
            <a:t>North America</a:t>
          </a:r>
        </a:p>
      </dgm:t>
    </dgm:pt>
    <dgm:pt modelId="{9AF65BD5-F879-4E6B-B619-12333ECB6CC3}" type="parTrans" cxnId="{9089CE64-399F-4C36-85A2-9E4C580A8F31}">
      <dgm:prSet/>
      <dgm:spPr/>
      <dgm:t>
        <a:bodyPr/>
        <a:lstStyle/>
        <a:p>
          <a:endParaRPr lang="fr-FR"/>
        </a:p>
      </dgm:t>
    </dgm:pt>
    <dgm:pt modelId="{73E14F57-4A90-4A4A-9C51-2E7EB4A3672A}" type="sibTrans" cxnId="{9089CE64-399F-4C36-85A2-9E4C580A8F31}">
      <dgm:prSet/>
      <dgm:spPr/>
      <dgm:t>
        <a:bodyPr/>
        <a:lstStyle/>
        <a:p>
          <a:endParaRPr lang="fr-FR"/>
        </a:p>
      </dgm:t>
    </dgm:pt>
    <dgm:pt modelId="{7BB2C29B-ABC4-4D6D-A924-C36A5ADC58EC}">
      <dgm:prSet/>
      <dgm:spPr/>
      <dgm:t>
        <a:bodyPr/>
        <a:lstStyle/>
        <a:p>
          <a:r>
            <a:rPr lang="fr-FR" dirty="0"/>
            <a:t>Pires</a:t>
          </a:r>
          <a:br>
            <a:rPr lang="fr-FR" dirty="0"/>
          </a:br>
          <a:r>
            <a:rPr lang="fr-FR" dirty="0"/>
            <a:t>Régions</a:t>
          </a:r>
        </a:p>
      </dgm:t>
    </dgm:pt>
    <dgm:pt modelId="{85151C1B-1003-4516-9FD0-56BA4763A6C2}" type="parTrans" cxnId="{BD8D2503-5998-4544-818B-F52E5A7FE898}">
      <dgm:prSet/>
      <dgm:spPr/>
      <dgm:t>
        <a:bodyPr/>
        <a:lstStyle/>
        <a:p>
          <a:endParaRPr lang="fr-FR"/>
        </a:p>
      </dgm:t>
    </dgm:pt>
    <dgm:pt modelId="{AA477D84-7D2F-46B5-B8B9-F60A228EEBE7}" type="sibTrans" cxnId="{BD8D2503-5998-4544-818B-F52E5A7FE898}">
      <dgm:prSet/>
      <dgm:spPr/>
      <dgm:t>
        <a:bodyPr/>
        <a:lstStyle/>
        <a:p>
          <a:endParaRPr lang="fr-FR"/>
        </a:p>
      </dgm:t>
    </dgm:pt>
    <dgm:pt modelId="{92CF98CE-D205-4EBE-9F80-901EB16CF379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sz="1400" dirty="0" err="1"/>
            <a:t>Sub-Saharian</a:t>
          </a:r>
          <a:r>
            <a:rPr lang="fr-FR" sz="1400" dirty="0"/>
            <a:t> </a:t>
          </a:r>
          <a:r>
            <a:rPr lang="fr-FR" sz="1400" dirty="0" err="1"/>
            <a:t>Africa</a:t>
          </a:r>
          <a:endParaRPr lang="fr-FR" sz="1400" dirty="0"/>
        </a:p>
      </dgm:t>
    </dgm:pt>
    <dgm:pt modelId="{303AF56F-FE59-44BF-B5FA-9C5922042BAD}" type="parTrans" cxnId="{42BB8893-479A-41B7-BB4D-DDB15DDC63F7}">
      <dgm:prSet/>
      <dgm:spPr/>
      <dgm:t>
        <a:bodyPr/>
        <a:lstStyle/>
        <a:p>
          <a:endParaRPr lang="fr-FR"/>
        </a:p>
      </dgm:t>
    </dgm:pt>
    <dgm:pt modelId="{F5185790-74E9-4E20-AADD-C9598C5CB61D}" type="sibTrans" cxnId="{42BB8893-479A-41B7-BB4D-DDB15DDC63F7}">
      <dgm:prSet/>
      <dgm:spPr/>
      <dgm:t>
        <a:bodyPr/>
        <a:lstStyle/>
        <a:p>
          <a:endParaRPr lang="fr-FR"/>
        </a:p>
      </dgm:t>
    </dgm:pt>
    <dgm:pt modelId="{ADFC65FE-50D9-426A-A0D7-15B89548D5E6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sz="1400" dirty="0"/>
            <a:t>South Asia</a:t>
          </a:r>
        </a:p>
      </dgm:t>
    </dgm:pt>
    <dgm:pt modelId="{44621A68-D766-46C4-B399-AAF333C250FE}" type="parTrans" cxnId="{51107A4C-647F-4941-9A01-451E6B4DBA90}">
      <dgm:prSet/>
      <dgm:spPr/>
      <dgm:t>
        <a:bodyPr/>
        <a:lstStyle/>
        <a:p>
          <a:endParaRPr lang="fr-FR"/>
        </a:p>
      </dgm:t>
    </dgm:pt>
    <dgm:pt modelId="{C32C18B2-93CA-448E-881D-9AF72C61B101}" type="sibTrans" cxnId="{51107A4C-647F-4941-9A01-451E6B4DBA90}">
      <dgm:prSet/>
      <dgm:spPr/>
      <dgm:t>
        <a:bodyPr/>
        <a:lstStyle/>
        <a:p>
          <a:endParaRPr lang="fr-FR"/>
        </a:p>
      </dgm:t>
    </dgm:pt>
    <dgm:pt modelId="{88F2317E-B26A-477A-A4FA-DC86E664D475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sz="1400" dirty="0"/>
            <a:t>Latin America &amp; Caribbean</a:t>
          </a:r>
        </a:p>
      </dgm:t>
    </dgm:pt>
    <dgm:pt modelId="{A6D7B1F2-00F9-4898-9BF9-8CDB6E064107}" type="parTrans" cxnId="{641476FA-950B-4701-902D-5BD052A4E37A}">
      <dgm:prSet/>
      <dgm:spPr/>
      <dgm:t>
        <a:bodyPr/>
        <a:lstStyle/>
        <a:p>
          <a:endParaRPr lang="fr-FR"/>
        </a:p>
      </dgm:t>
    </dgm:pt>
    <dgm:pt modelId="{05862124-F597-4E1D-AA79-767EE3C03B6C}" type="sibTrans" cxnId="{641476FA-950B-4701-902D-5BD052A4E37A}">
      <dgm:prSet/>
      <dgm:spPr/>
      <dgm:t>
        <a:bodyPr/>
        <a:lstStyle/>
        <a:p>
          <a:endParaRPr lang="fr-FR"/>
        </a:p>
      </dgm:t>
    </dgm:pt>
    <dgm:pt modelId="{F043B127-A3E5-4E8D-A950-EDECC7097A92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sz="1400" dirty="0"/>
            <a:t>Europe &amp; Central Asia</a:t>
          </a:r>
        </a:p>
      </dgm:t>
    </dgm:pt>
    <dgm:pt modelId="{E1D13364-EC8D-49F7-879C-233EE36BD86C}" type="parTrans" cxnId="{13A09C90-0341-42F4-B565-45C9645C9AFE}">
      <dgm:prSet/>
      <dgm:spPr/>
      <dgm:t>
        <a:bodyPr/>
        <a:lstStyle/>
        <a:p>
          <a:endParaRPr lang="fr-FR"/>
        </a:p>
      </dgm:t>
    </dgm:pt>
    <dgm:pt modelId="{1535874A-68C3-4A9B-BB3A-201CA40550EE}" type="sibTrans" cxnId="{13A09C90-0341-42F4-B565-45C9645C9AFE}">
      <dgm:prSet/>
      <dgm:spPr/>
      <dgm:t>
        <a:bodyPr/>
        <a:lstStyle/>
        <a:p>
          <a:endParaRPr lang="fr-FR"/>
        </a:p>
      </dgm:t>
    </dgm:pt>
    <dgm:pt modelId="{5BF4871F-AF84-49C4-81DF-DED86599FAB2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sz="1400" dirty="0"/>
            <a:t>East Asia &amp; Pacific</a:t>
          </a:r>
        </a:p>
      </dgm:t>
    </dgm:pt>
    <dgm:pt modelId="{60871022-3079-4C15-9FF4-C3FB43B848B2}" type="parTrans" cxnId="{727F9D2A-6750-478F-9EE9-2029D300299B}">
      <dgm:prSet/>
      <dgm:spPr/>
      <dgm:t>
        <a:bodyPr/>
        <a:lstStyle/>
        <a:p>
          <a:endParaRPr lang="fr-FR"/>
        </a:p>
      </dgm:t>
    </dgm:pt>
    <dgm:pt modelId="{C12B3F06-857F-472F-9763-D2DC6E20F1CC}" type="sibTrans" cxnId="{727F9D2A-6750-478F-9EE9-2029D300299B}">
      <dgm:prSet/>
      <dgm:spPr/>
      <dgm:t>
        <a:bodyPr/>
        <a:lstStyle/>
        <a:p>
          <a:endParaRPr lang="fr-FR"/>
        </a:p>
      </dgm:t>
    </dgm:pt>
    <dgm:pt modelId="{8E226967-8736-4B50-8CC6-72D531D2F66D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sz="1400" dirty="0"/>
            <a:t>Middle East &amp; North </a:t>
          </a:r>
          <a:r>
            <a:rPr lang="fr-FR" sz="1400" dirty="0" err="1"/>
            <a:t>Africa</a:t>
          </a:r>
          <a:endParaRPr lang="fr-FR" sz="1400" dirty="0"/>
        </a:p>
      </dgm:t>
    </dgm:pt>
    <dgm:pt modelId="{B863A832-63FF-4F5C-B888-4D2B0C975A70}" type="parTrans" cxnId="{6336F8D0-AE74-43D4-9C59-CEBF30D45228}">
      <dgm:prSet/>
      <dgm:spPr/>
      <dgm:t>
        <a:bodyPr/>
        <a:lstStyle/>
        <a:p>
          <a:endParaRPr lang="fr-FR"/>
        </a:p>
      </dgm:t>
    </dgm:pt>
    <dgm:pt modelId="{0C077A8A-2B1F-43D1-AF9C-36E197DC5689}" type="sibTrans" cxnId="{6336F8D0-AE74-43D4-9C59-CEBF30D45228}">
      <dgm:prSet/>
      <dgm:spPr/>
      <dgm:t>
        <a:bodyPr/>
        <a:lstStyle/>
        <a:p>
          <a:endParaRPr lang="fr-FR"/>
        </a:p>
      </dgm:t>
    </dgm:pt>
    <dgm:pt modelId="{4F4A2CAA-FA2F-459E-A679-3AF128D5CD34}" type="pres">
      <dgm:prSet presAssocID="{CC92C4C7-8FF1-41DA-9CBB-22AB5E87D5FF}" presName="linearFlow" presStyleCnt="0">
        <dgm:presLayoutVars>
          <dgm:dir/>
          <dgm:animLvl val="lvl"/>
          <dgm:resizeHandles val="exact"/>
        </dgm:presLayoutVars>
      </dgm:prSet>
      <dgm:spPr/>
    </dgm:pt>
    <dgm:pt modelId="{B5533201-C80C-4053-8825-1452295750BE}" type="pres">
      <dgm:prSet presAssocID="{D3BD7701-E3DA-4FD3-AF9B-9971D6E39A3D}" presName="composite" presStyleCnt="0"/>
      <dgm:spPr/>
    </dgm:pt>
    <dgm:pt modelId="{FAB69555-9C35-49CB-BAB6-F8F0F7FFB393}" type="pres">
      <dgm:prSet presAssocID="{D3BD7701-E3DA-4FD3-AF9B-9971D6E39A3D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A1E7C809-64F9-4DC1-B159-18867D9A08DE}" type="pres">
      <dgm:prSet presAssocID="{D3BD7701-E3DA-4FD3-AF9B-9971D6E39A3D}" presName="descendantText" presStyleLbl="alignAcc1" presStyleIdx="0" presStyleCnt="2">
        <dgm:presLayoutVars>
          <dgm:bulletEnabled val="1"/>
        </dgm:presLayoutVars>
      </dgm:prSet>
      <dgm:spPr/>
    </dgm:pt>
    <dgm:pt modelId="{0414FC3D-A1B8-4E2C-B182-55A20C54BBD8}" type="pres">
      <dgm:prSet presAssocID="{1E0CE8A2-9803-4C6F-829E-1C5DD9F0942D}" presName="sp" presStyleCnt="0"/>
      <dgm:spPr/>
    </dgm:pt>
    <dgm:pt modelId="{C0718C5B-C1E4-4C77-816A-169FFE8D2954}" type="pres">
      <dgm:prSet presAssocID="{7BB2C29B-ABC4-4D6D-A924-C36A5ADC58EC}" presName="composite" presStyleCnt="0"/>
      <dgm:spPr/>
    </dgm:pt>
    <dgm:pt modelId="{8AF393AE-E2C9-4A68-88F4-92ECE17080EE}" type="pres">
      <dgm:prSet presAssocID="{7BB2C29B-ABC4-4D6D-A924-C36A5ADC58EC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BCFCA01F-A1EA-40F5-A439-8278ADCBDBC7}" type="pres">
      <dgm:prSet presAssocID="{7BB2C29B-ABC4-4D6D-A924-C36A5ADC58EC}" presName="descendantText" presStyleLbl="alignAcc1" presStyleIdx="1" presStyleCnt="2" custScaleY="120971">
        <dgm:presLayoutVars>
          <dgm:bulletEnabled val="1"/>
        </dgm:presLayoutVars>
      </dgm:prSet>
      <dgm:spPr/>
    </dgm:pt>
  </dgm:ptLst>
  <dgm:cxnLst>
    <dgm:cxn modelId="{BD8D2503-5998-4544-818B-F52E5A7FE898}" srcId="{CC92C4C7-8FF1-41DA-9CBB-22AB5E87D5FF}" destId="{7BB2C29B-ABC4-4D6D-A924-C36A5ADC58EC}" srcOrd="1" destOrd="0" parTransId="{85151C1B-1003-4516-9FD0-56BA4763A6C2}" sibTransId="{AA477D84-7D2F-46B5-B8B9-F60A228EEBE7}"/>
    <dgm:cxn modelId="{5E254122-D09C-49CA-8229-44E97AABBD2C}" srcId="{CC92C4C7-8FF1-41DA-9CBB-22AB5E87D5FF}" destId="{D3BD7701-E3DA-4FD3-AF9B-9971D6E39A3D}" srcOrd="0" destOrd="0" parTransId="{779E4328-92FD-4F6B-8220-2802DB461FBD}" sibTransId="{1E0CE8A2-9803-4C6F-829E-1C5DD9F0942D}"/>
    <dgm:cxn modelId="{727F9D2A-6750-478F-9EE9-2029D300299B}" srcId="{D3BD7701-E3DA-4FD3-AF9B-9971D6E39A3D}" destId="{5BF4871F-AF84-49C4-81DF-DED86599FAB2}" srcOrd="2" destOrd="0" parTransId="{60871022-3079-4C15-9FF4-C3FB43B848B2}" sibTransId="{C12B3F06-857F-472F-9763-D2DC6E20F1CC}"/>
    <dgm:cxn modelId="{7E6CF836-7F24-4DC3-A766-BA76F3C323C8}" type="presOf" srcId="{7BB2C29B-ABC4-4D6D-A924-C36A5ADC58EC}" destId="{8AF393AE-E2C9-4A68-88F4-92ECE17080EE}" srcOrd="0" destOrd="0" presId="urn:microsoft.com/office/officeart/2005/8/layout/chevron2"/>
    <dgm:cxn modelId="{9089CE64-399F-4C36-85A2-9E4C580A8F31}" srcId="{D3BD7701-E3DA-4FD3-AF9B-9971D6E39A3D}" destId="{7C528BA6-7FBD-48BC-8D64-BACA14057F09}" srcOrd="0" destOrd="0" parTransId="{9AF65BD5-F879-4E6B-B619-12333ECB6CC3}" sibTransId="{73E14F57-4A90-4A4A-9C51-2E7EB4A3672A}"/>
    <dgm:cxn modelId="{AB25344B-E3D6-4F6B-A07C-01B9AB4AB677}" type="presOf" srcId="{F043B127-A3E5-4E8D-A950-EDECC7097A92}" destId="{A1E7C809-64F9-4DC1-B159-18867D9A08DE}" srcOrd="0" destOrd="1" presId="urn:microsoft.com/office/officeart/2005/8/layout/chevron2"/>
    <dgm:cxn modelId="{51107A4C-647F-4941-9A01-451E6B4DBA90}" srcId="{7BB2C29B-ABC4-4D6D-A924-C36A5ADC58EC}" destId="{ADFC65FE-50D9-426A-A0D7-15B89548D5E6}" srcOrd="1" destOrd="0" parTransId="{44621A68-D766-46C4-B399-AAF333C250FE}" sibTransId="{C32C18B2-93CA-448E-881D-9AF72C61B101}"/>
    <dgm:cxn modelId="{5A6AE56F-6249-4566-A54C-B815AA7613FE}" type="presOf" srcId="{ADFC65FE-50D9-426A-A0D7-15B89548D5E6}" destId="{BCFCA01F-A1EA-40F5-A439-8278ADCBDBC7}" srcOrd="0" destOrd="1" presId="urn:microsoft.com/office/officeart/2005/8/layout/chevron2"/>
    <dgm:cxn modelId="{E8F84B84-7DBC-41F5-9A52-95F613731578}" type="presOf" srcId="{5BF4871F-AF84-49C4-81DF-DED86599FAB2}" destId="{A1E7C809-64F9-4DC1-B159-18867D9A08DE}" srcOrd="0" destOrd="2" presId="urn:microsoft.com/office/officeart/2005/8/layout/chevron2"/>
    <dgm:cxn modelId="{13A09C90-0341-42F4-B565-45C9645C9AFE}" srcId="{D3BD7701-E3DA-4FD3-AF9B-9971D6E39A3D}" destId="{F043B127-A3E5-4E8D-A950-EDECC7097A92}" srcOrd="1" destOrd="0" parTransId="{E1D13364-EC8D-49F7-879C-233EE36BD86C}" sibTransId="{1535874A-68C3-4A9B-BB3A-201CA40550EE}"/>
    <dgm:cxn modelId="{42BB8893-479A-41B7-BB4D-DDB15DDC63F7}" srcId="{7BB2C29B-ABC4-4D6D-A924-C36A5ADC58EC}" destId="{92CF98CE-D205-4EBE-9F80-901EB16CF379}" srcOrd="0" destOrd="0" parTransId="{303AF56F-FE59-44BF-B5FA-9C5922042BAD}" sibTransId="{F5185790-74E9-4E20-AADD-C9598C5CB61D}"/>
    <dgm:cxn modelId="{95CD32B9-79F5-4C43-AE44-F2C983AA088F}" type="presOf" srcId="{8E226967-8736-4B50-8CC6-72D531D2F66D}" destId="{BCFCA01F-A1EA-40F5-A439-8278ADCBDBC7}" srcOrd="0" destOrd="3" presId="urn:microsoft.com/office/officeart/2005/8/layout/chevron2"/>
    <dgm:cxn modelId="{6336F8D0-AE74-43D4-9C59-CEBF30D45228}" srcId="{7BB2C29B-ABC4-4D6D-A924-C36A5ADC58EC}" destId="{8E226967-8736-4B50-8CC6-72D531D2F66D}" srcOrd="3" destOrd="0" parTransId="{B863A832-63FF-4F5C-B888-4D2B0C975A70}" sibTransId="{0C077A8A-2B1F-43D1-AF9C-36E197DC5689}"/>
    <dgm:cxn modelId="{627F0BD7-9CBD-478C-83F3-CAA94D2608EF}" type="presOf" srcId="{88F2317E-B26A-477A-A4FA-DC86E664D475}" destId="{BCFCA01F-A1EA-40F5-A439-8278ADCBDBC7}" srcOrd="0" destOrd="2" presId="urn:microsoft.com/office/officeart/2005/8/layout/chevron2"/>
    <dgm:cxn modelId="{3380C6E5-4076-4FB6-9EC9-7991C6D79E91}" type="presOf" srcId="{D3BD7701-E3DA-4FD3-AF9B-9971D6E39A3D}" destId="{FAB69555-9C35-49CB-BAB6-F8F0F7FFB393}" srcOrd="0" destOrd="0" presId="urn:microsoft.com/office/officeart/2005/8/layout/chevron2"/>
    <dgm:cxn modelId="{2A8A4BE6-7FB5-4B1D-822B-78A0FECE55EA}" type="presOf" srcId="{7C528BA6-7FBD-48BC-8D64-BACA14057F09}" destId="{A1E7C809-64F9-4DC1-B159-18867D9A08DE}" srcOrd="0" destOrd="0" presId="urn:microsoft.com/office/officeart/2005/8/layout/chevron2"/>
    <dgm:cxn modelId="{0C7052E9-37D7-4CBD-89CC-F9DC289F772A}" type="presOf" srcId="{CC92C4C7-8FF1-41DA-9CBB-22AB5E87D5FF}" destId="{4F4A2CAA-FA2F-459E-A679-3AF128D5CD34}" srcOrd="0" destOrd="0" presId="urn:microsoft.com/office/officeart/2005/8/layout/chevron2"/>
    <dgm:cxn modelId="{641476FA-950B-4701-902D-5BD052A4E37A}" srcId="{7BB2C29B-ABC4-4D6D-A924-C36A5ADC58EC}" destId="{88F2317E-B26A-477A-A4FA-DC86E664D475}" srcOrd="2" destOrd="0" parTransId="{A6D7B1F2-00F9-4898-9BF9-8CDB6E064107}" sibTransId="{05862124-F597-4E1D-AA79-767EE3C03B6C}"/>
    <dgm:cxn modelId="{B9B61BFF-BF15-471A-B31E-52F1E5128CF4}" type="presOf" srcId="{92CF98CE-D205-4EBE-9F80-901EB16CF379}" destId="{BCFCA01F-A1EA-40F5-A439-8278ADCBDBC7}" srcOrd="0" destOrd="0" presId="urn:microsoft.com/office/officeart/2005/8/layout/chevron2"/>
    <dgm:cxn modelId="{9C1F2187-C4A9-45A8-9E4D-0FBA8AE0DD12}" type="presParOf" srcId="{4F4A2CAA-FA2F-459E-A679-3AF128D5CD34}" destId="{B5533201-C80C-4053-8825-1452295750BE}" srcOrd="0" destOrd="0" presId="urn:microsoft.com/office/officeart/2005/8/layout/chevron2"/>
    <dgm:cxn modelId="{D466F260-C532-4071-9130-95448106F207}" type="presParOf" srcId="{B5533201-C80C-4053-8825-1452295750BE}" destId="{FAB69555-9C35-49CB-BAB6-F8F0F7FFB393}" srcOrd="0" destOrd="0" presId="urn:microsoft.com/office/officeart/2005/8/layout/chevron2"/>
    <dgm:cxn modelId="{4D78D737-6A75-4A3C-9EAB-D6B932133545}" type="presParOf" srcId="{B5533201-C80C-4053-8825-1452295750BE}" destId="{A1E7C809-64F9-4DC1-B159-18867D9A08DE}" srcOrd="1" destOrd="0" presId="urn:microsoft.com/office/officeart/2005/8/layout/chevron2"/>
    <dgm:cxn modelId="{E6667E4B-90EC-4895-9C71-E306744674D3}" type="presParOf" srcId="{4F4A2CAA-FA2F-459E-A679-3AF128D5CD34}" destId="{0414FC3D-A1B8-4E2C-B182-55A20C54BBD8}" srcOrd="1" destOrd="0" presId="urn:microsoft.com/office/officeart/2005/8/layout/chevron2"/>
    <dgm:cxn modelId="{E746ED99-3952-4172-823A-5F1CC77D246D}" type="presParOf" srcId="{4F4A2CAA-FA2F-459E-A679-3AF128D5CD34}" destId="{C0718C5B-C1E4-4C77-816A-169FFE8D2954}" srcOrd="2" destOrd="0" presId="urn:microsoft.com/office/officeart/2005/8/layout/chevron2"/>
    <dgm:cxn modelId="{E2EC3041-3D7B-4023-B49F-060F30B229E8}" type="presParOf" srcId="{C0718C5B-C1E4-4C77-816A-169FFE8D2954}" destId="{8AF393AE-E2C9-4A68-88F4-92ECE17080EE}" srcOrd="0" destOrd="0" presId="urn:microsoft.com/office/officeart/2005/8/layout/chevron2"/>
    <dgm:cxn modelId="{578B4122-F26D-4C96-A115-6D761CA2C7F4}" type="presParOf" srcId="{C0718C5B-C1E4-4C77-816A-169FFE8D2954}" destId="{BCFCA01F-A1EA-40F5-A439-8278ADCBDBC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7558BB8-2BA6-4453-A60A-BA2D198C35CA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fr-FR"/>
        </a:p>
      </dgm:t>
    </dgm:pt>
    <dgm:pt modelId="{4667AB4C-9544-4467-98C6-45E708E5A372}">
      <dgm:prSet/>
      <dgm:spPr/>
      <dgm:t>
        <a:bodyPr/>
        <a:lstStyle/>
        <a:p>
          <a:r>
            <a:rPr lang="fr-FR"/>
            <a:t>Top</a:t>
          </a:r>
        </a:p>
      </dgm:t>
    </dgm:pt>
    <dgm:pt modelId="{CB724224-CDA7-45BB-95FA-255A6C6EEE64}" type="parTrans" cxnId="{38C9A007-E29C-4280-A02E-6FB92BE11C80}">
      <dgm:prSet/>
      <dgm:spPr/>
      <dgm:t>
        <a:bodyPr/>
        <a:lstStyle/>
        <a:p>
          <a:endParaRPr lang="fr-FR"/>
        </a:p>
      </dgm:t>
    </dgm:pt>
    <dgm:pt modelId="{43D73C26-5B9E-4B23-9D21-8C9292F1675A}" type="sibTrans" cxnId="{38C9A007-E29C-4280-A02E-6FB92BE11C80}">
      <dgm:prSet/>
      <dgm:spPr/>
      <dgm:t>
        <a:bodyPr/>
        <a:lstStyle/>
        <a:p>
          <a:endParaRPr lang="fr-FR"/>
        </a:p>
      </dgm:t>
    </dgm:pt>
    <dgm:pt modelId="{0C432F85-6F39-46C2-8E72-31ACB311E893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China</a:t>
          </a:r>
        </a:p>
      </dgm:t>
    </dgm:pt>
    <dgm:pt modelId="{7DC338E2-1D79-4972-9D91-773E281220B8}" type="parTrans" cxnId="{076AF2C0-E251-4F8F-AA9E-5D050042777E}">
      <dgm:prSet/>
      <dgm:spPr/>
      <dgm:t>
        <a:bodyPr/>
        <a:lstStyle/>
        <a:p>
          <a:endParaRPr lang="fr-FR"/>
        </a:p>
      </dgm:t>
    </dgm:pt>
    <dgm:pt modelId="{05091C51-3A2B-49F3-92DC-8A96E79FB5BC}" type="sibTrans" cxnId="{076AF2C0-E251-4F8F-AA9E-5D050042777E}">
      <dgm:prSet/>
      <dgm:spPr/>
      <dgm:t>
        <a:bodyPr/>
        <a:lstStyle/>
        <a:p>
          <a:endParaRPr lang="fr-FR"/>
        </a:p>
      </dgm:t>
    </dgm:pt>
    <dgm:pt modelId="{229BD7FF-CF05-4AD4-81E2-AF015AB18168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United States</a:t>
          </a:r>
        </a:p>
      </dgm:t>
    </dgm:pt>
    <dgm:pt modelId="{04C5336D-C467-4928-A2B1-D721A0C1270F}" type="parTrans" cxnId="{F2DD10A8-F313-4F60-8A7E-32DEA6725E74}">
      <dgm:prSet/>
      <dgm:spPr/>
      <dgm:t>
        <a:bodyPr/>
        <a:lstStyle/>
        <a:p>
          <a:endParaRPr lang="fr-FR"/>
        </a:p>
      </dgm:t>
    </dgm:pt>
    <dgm:pt modelId="{6860BBEF-9A2F-49EA-A035-C85CF8E47679}" type="sibTrans" cxnId="{F2DD10A8-F313-4F60-8A7E-32DEA6725E74}">
      <dgm:prSet/>
      <dgm:spPr/>
      <dgm:t>
        <a:bodyPr/>
        <a:lstStyle/>
        <a:p>
          <a:endParaRPr lang="fr-FR"/>
        </a:p>
      </dgm:t>
    </dgm:pt>
    <dgm:pt modelId="{0C23940E-0A1B-4871-917E-1C353CD9BC57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Brazil</a:t>
          </a:r>
        </a:p>
      </dgm:t>
    </dgm:pt>
    <dgm:pt modelId="{C61DC06A-7481-4AF7-8C3C-1DCD0B069C03}" type="parTrans" cxnId="{BB2660FD-EC1B-4D6D-8B16-17AF5BE33D8B}">
      <dgm:prSet/>
      <dgm:spPr/>
      <dgm:t>
        <a:bodyPr/>
        <a:lstStyle/>
        <a:p>
          <a:endParaRPr lang="fr-FR"/>
        </a:p>
      </dgm:t>
    </dgm:pt>
    <dgm:pt modelId="{D7DB34F6-DD58-4BC1-9AC3-9F50E50CFCD3}" type="sibTrans" cxnId="{BB2660FD-EC1B-4D6D-8B16-17AF5BE33D8B}">
      <dgm:prSet/>
      <dgm:spPr/>
      <dgm:t>
        <a:bodyPr/>
        <a:lstStyle/>
        <a:p>
          <a:endParaRPr lang="fr-FR"/>
        </a:p>
      </dgm:t>
    </dgm:pt>
    <dgm:pt modelId="{29AD0EFC-F1A2-45AC-B8EC-CB3EE0A2E6F9}" type="pres">
      <dgm:prSet presAssocID="{D7558BB8-2BA6-4453-A60A-BA2D198C35CA}" presName="linearFlow" presStyleCnt="0">
        <dgm:presLayoutVars>
          <dgm:dir/>
          <dgm:animLvl val="lvl"/>
          <dgm:resizeHandles val="exact"/>
        </dgm:presLayoutVars>
      </dgm:prSet>
      <dgm:spPr/>
    </dgm:pt>
    <dgm:pt modelId="{96D6FB18-60FA-49E5-AC04-7BF04E4A1DF3}" type="pres">
      <dgm:prSet presAssocID="{4667AB4C-9544-4467-98C6-45E708E5A372}" presName="composite" presStyleCnt="0"/>
      <dgm:spPr/>
    </dgm:pt>
    <dgm:pt modelId="{FE6E8589-AAB1-452F-A1C3-8C9710869330}" type="pres">
      <dgm:prSet presAssocID="{4667AB4C-9544-4467-98C6-45E708E5A37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D41EAF6-3FD2-4781-8D19-B4AF3E8C69FA}" type="pres">
      <dgm:prSet presAssocID="{4667AB4C-9544-4467-98C6-45E708E5A37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38C9A007-E29C-4280-A02E-6FB92BE11C80}" srcId="{D7558BB8-2BA6-4453-A60A-BA2D198C35CA}" destId="{4667AB4C-9544-4467-98C6-45E708E5A372}" srcOrd="0" destOrd="0" parTransId="{CB724224-CDA7-45BB-95FA-255A6C6EEE64}" sibTransId="{43D73C26-5B9E-4B23-9D21-8C9292F1675A}"/>
    <dgm:cxn modelId="{600C0B73-E1E4-4FE7-A861-FBC4E5D592BF}" type="presOf" srcId="{0C23940E-0A1B-4871-917E-1C353CD9BC57}" destId="{8D41EAF6-3FD2-4781-8D19-B4AF3E8C69FA}" srcOrd="0" destOrd="2" presId="urn:microsoft.com/office/officeart/2005/8/layout/chevron2"/>
    <dgm:cxn modelId="{9C294A55-5434-4284-A4EC-6880C9115D42}" type="presOf" srcId="{4667AB4C-9544-4467-98C6-45E708E5A372}" destId="{FE6E8589-AAB1-452F-A1C3-8C9710869330}" srcOrd="0" destOrd="0" presId="urn:microsoft.com/office/officeart/2005/8/layout/chevron2"/>
    <dgm:cxn modelId="{00D2F375-68E0-452B-9683-CA2D97D73703}" type="presOf" srcId="{D7558BB8-2BA6-4453-A60A-BA2D198C35CA}" destId="{29AD0EFC-F1A2-45AC-B8EC-CB3EE0A2E6F9}" srcOrd="0" destOrd="0" presId="urn:microsoft.com/office/officeart/2005/8/layout/chevron2"/>
    <dgm:cxn modelId="{AF4AEE98-3366-422E-8F69-6A3970FEB566}" type="presOf" srcId="{0C432F85-6F39-46C2-8E72-31ACB311E893}" destId="{8D41EAF6-3FD2-4781-8D19-B4AF3E8C69FA}" srcOrd="0" destOrd="0" presId="urn:microsoft.com/office/officeart/2005/8/layout/chevron2"/>
    <dgm:cxn modelId="{F2DD10A8-F313-4F60-8A7E-32DEA6725E74}" srcId="{4667AB4C-9544-4467-98C6-45E708E5A372}" destId="{229BD7FF-CF05-4AD4-81E2-AF015AB18168}" srcOrd="1" destOrd="0" parTransId="{04C5336D-C467-4928-A2B1-D721A0C1270F}" sibTransId="{6860BBEF-9A2F-49EA-A035-C85CF8E47679}"/>
    <dgm:cxn modelId="{076AF2C0-E251-4F8F-AA9E-5D050042777E}" srcId="{4667AB4C-9544-4467-98C6-45E708E5A372}" destId="{0C432F85-6F39-46C2-8E72-31ACB311E893}" srcOrd="0" destOrd="0" parTransId="{7DC338E2-1D79-4972-9D91-773E281220B8}" sibTransId="{05091C51-3A2B-49F3-92DC-8A96E79FB5BC}"/>
    <dgm:cxn modelId="{D89D85E9-0555-4E60-8036-F3AA56FA9EAA}" type="presOf" srcId="{229BD7FF-CF05-4AD4-81E2-AF015AB18168}" destId="{8D41EAF6-3FD2-4781-8D19-B4AF3E8C69FA}" srcOrd="0" destOrd="1" presId="urn:microsoft.com/office/officeart/2005/8/layout/chevron2"/>
    <dgm:cxn modelId="{BB2660FD-EC1B-4D6D-8B16-17AF5BE33D8B}" srcId="{4667AB4C-9544-4467-98C6-45E708E5A372}" destId="{0C23940E-0A1B-4871-917E-1C353CD9BC57}" srcOrd="2" destOrd="0" parTransId="{C61DC06A-7481-4AF7-8C3C-1DCD0B069C03}" sibTransId="{D7DB34F6-DD58-4BC1-9AC3-9F50E50CFCD3}"/>
    <dgm:cxn modelId="{3748420C-6E34-47B6-B046-29EAA9F54D24}" type="presParOf" srcId="{29AD0EFC-F1A2-45AC-B8EC-CB3EE0A2E6F9}" destId="{96D6FB18-60FA-49E5-AC04-7BF04E4A1DF3}" srcOrd="0" destOrd="0" presId="urn:microsoft.com/office/officeart/2005/8/layout/chevron2"/>
    <dgm:cxn modelId="{251FB2C7-4BC6-4222-829F-24C8725EEE61}" type="presParOf" srcId="{96D6FB18-60FA-49E5-AC04-7BF04E4A1DF3}" destId="{FE6E8589-AAB1-452F-A1C3-8C9710869330}" srcOrd="0" destOrd="0" presId="urn:microsoft.com/office/officeart/2005/8/layout/chevron2"/>
    <dgm:cxn modelId="{E23B129C-F7E3-470E-BFD4-B171915127BF}" type="presParOf" srcId="{96D6FB18-60FA-49E5-AC04-7BF04E4A1DF3}" destId="{8D41EAF6-3FD2-4781-8D19-B4AF3E8C69F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E870010-FEE3-4166-A1EF-9E79109EAE8C}" type="doc">
      <dgm:prSet loTypeId="urn:microsoft.com/office/officeart/2005/8/layout/vList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F0560AA2-05A1-40B1-9413-9A4B6A114FD2}">
      <dgm:prSet/>
      <dgm:spPr/>
      <dgm:t>
        <a:bodyPr/>
        <a:lstStyle/>
        <a:p>
          <a:pPr>
            <a:buNone/>
          </a:pPr>
          <a:r>
            <a:rPr lang="fr-FR" dirty="0"/>
            <a:t>Mise en relation des </a:t>
          </a:r>
          <a:br>
            <a:rPr lang="fr-FR" dirty="0"/>
          </a:br>
          <a:r>
            <a:rPr lang="fr-FR" dirty="0"/>
            <a:t>3 indicateurs sélectionnés</a:t>
          </a:r>
        </a:p>
      </dgm:t>
    </dgm:pt>
    <dgm:pt modelId="{FBC6AFB3-0F65-4B24-A043-51FF16C13756}" type="parTrans" cxnId="{DD78E35C-A248-47AA-8478-27CBB55FE2ED}">
      <dgm:prSet/>
      <dgm:spPr/>
      <dgm:t>
        <a:bodyPr/>
        <a:lstStyle/>
        <a:p>
          <a:endParaRPr lang="fr-FR"/>
        </a:p>
      </dgm:t>
    </dgm:pt>
    <dgm:pt modelId="{1100A1CE-D981-4F8B-A6E8-EB44256BEE2F}" type="sibTrans" cxnId="{DD78E35C-A248-47AA-8478-27CBB55FE2ED}">
      <dgm:prSet/>
      <dgm:spPr/>
      <dgm:t>
        <a:bodyPr/>
        <a:lstStyle/>
        <a:p>
          <a:endParaRPr lang="fr-FR"/>
        </a:p>
      </dgm:t>
    </dgm:pt>
    <dgm:pt modelId="{73E17A2A-EF53-40E0-B2C1-9B4F67596BC8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b="1" dirty="0"/>
            <a:t>IT.NET.USER.P2</a:t>
          </a:r>
          <a:endParaRPr lang="fr-FR" dirty="0"/>
        </a:p>
      </dgm:t>
    </dgm:pt>
    <dgm:pt modelId="{9D64B57D-9356-40B3-841B-8D33EBAF9B3D}" type="parTrans" cxnId="{EEBC135E-0F00-4EE8-897D-406114D5A47C}">
      <dgm:prSet/>
      <dgm:spPr/>
      <dgm:t>
        <a:bodyPr/>
        <a:lstStyle/>
        <a:p>
          <a:endParaRPr lang="fr-FR"/>
        </a:p>
      </dgm:t>
    </dgm:pt>
    <dgm:pt modelId="{E6C5D866-FBA5-4094-B804-D8284897CF14}" type="sibTrans" cxnId="{EEBC135E-0F00-4EE8-897D-406114D5A47C}">
      <dgm:prSet/>
      <dgm:spPr/>
      <dgm:t>
        <a:bodyPr/>
        <a:lstStyle/>
        <a:p>
          <a:endParaRPr lang="fr-FR"/>
        </a:p>
      </dgm:t>
    </dgm:pt>
    <dgm:pt modelId="{8DA0E05E-292E-4956-BB23-6C94DE1C28F8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b="1" dirty="0"/>
            <a:t>NY.GDP.PCAP.CD</a:t>
          </a:r>
          <a:endParaRPr lang="fr-FR" dirty="0"/>
        </a:p>
      </dgm:t>
    </dgm:pt>
    <dgm:pt modelId="{FEA13033-D581-4222-AD9B-09F60A06863A}" type="parTrans" cxnId="{1FE3E74B-8D9D-4B73-8426-C62ED1F0761D}">
      <dgm:prSet/>
      <dgm:spPr/>
      <dgm:t>
        <a:bodyPr/>
        <a:lstStyle/>
        <a:p>
          <a:endParaRPr lang="fr-FR"/>
        </a:p>
      </dgm:t>
    </dgm:pt>
    <dgm:pt modelId="{22D28006-3F84-4C24-8CFD-735B08C6EA5A}" type="sibTrans" cxnId="{1FE3E74B-8D9D-4B73-8426-C62ED1F0761D}">
      <dgm:prSet/>
      <dgm:spPr/>
      <dgm:t>
        <a:bodyPr/>
        <a:lstStyle/>
        <a:p>
          <a:endParaRPr lang="fr-FR"/>
        </a:p>
      </dgm:t>
    </dgm:pt>
    <dgm:pt modelId="{22F9D9AF-67FB-4F3C-85FA-938E6E43FF5F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b="1" dirty="0" err="1"/>
            <a:t>popTotalEtudiant</a:t>
          </a:r>
          <a:endParaRPr lang="fr-FR" dirty="0"/>
        </a:p>
      </dgm:t>
    </dgm:pt>
    <dgm:pt modelId="{FDBEA66E-3E68-4B67-B886-C8E52AB5C8D4}" type="parTrans" cxnId="{892AD1D0-F415-4054-A41C-EE5872692AE3}">
      <dgm:prSet/>
      <dgm:spPr/>
      <dgm:t>
        <a:bodyPr/>
        <a:lstStyle/>
        <a:p>
          <a:endParaRPr lang="fr-FR"/>
        </a:p>
      </dgm:t>
    </dgm:pt>
    <dgm:pt modelId="{927073C1-1001-4B2F-A240-5895D02DA095}" type="sibTrans" cxnId="{892AD1D0-F415-4054-A41C-EE5872692AE3}">
      <dgm:prSet/>
      <dgm:spPr/>
      <dgm:t>
        <a:bodyPr/>
        <a:lstStyle/>
        <a:p>
          <a:endParaRPr lang="fr-FR"/>
        </a:p>
      </dgm:t>
    </dgm:pt>
    <dgm:pt modelId="{82C88422-4870-4EF6-9956-FD58C3554701}" type="pres">
      <dgm:prSet presAssocID="{4E870010-FEE3-4166-A1EF-9E79109EAE8C}" presName="linearFlow" presStyleCnt="0">
        <dgm:presLayoutVars>
          <dgm:dir/>
          <dgm:resizeHandles val="exact"/>
        </dgm:presLayoutVars>
      </dgm:prSet>
      <dgm:spPr/>
    </dgm:pt>
    <dgm:pt modelId="{B40E151A-A2E0-4EA6-85E2-7820FF217B2F}" type="pres">
      <dgm:prSet presAssocID="{F0560AA2-05A1-40B1-9413-9A4B6A114FD2}" presName="composite" presStyleCnt="0"/>
      <dgm:spPr/>
    </dgm:pt>
    <dgm:pt modelId="{1DF12223-DD3B-4B44-8055-0FF123DB5AD7}" type="pres">
      <dgm:prSet presAssocID="{F0560AA2-05A1-40B1-9413-9A4B6A114FD2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ramme de Venn"/>
        </a:ext>
      </dgm:extLst>
    </dgm:pt>
    <dgm:pt modelId="{FDE4AD80-B236-46ED-A2A0-908BB86A9DA9}" type="pres">
      <dgm:prSet presAssocID="{F0560AA2-05A1-40B1-9413-9A4B6A114FD2}" presName="txShp" presStyleLbl="node1" presStyleIdx="0" presStyleCnt="1">
        <dgm:presLayoutVars>
          <dgm:bulletEnabled val="1"/>
        </dgm:presLayoutVars>
      </dgm:prSet>
      <dgm:spPr/>
    </dgm:pt>
  </dgm:ptLst>
  <dgm:cxnLst>
    <dgm:cxn modelId="{F3AAE727-43F5-4142-99B5-AF4153D7717C}" type="presOf" srcId="{F0560AA2-05A1-40B1-9413-9A4B6A114FD2}" destId="{FDE4AD80-B236-46ED-A2A0-908BB86A9DA9}" srcOrd="0" destOrd="0" presId="urn:microsoft.com/office/officeart/2005/8/layout/vList3"/>
    <dgm:cxn modelId="{DD78E35C-A248-47AA-8478-27CBB55FE2ED}" srcId="{4E870010-FEE3-4166-A1EF-9E79109EAE8C}" destId="{F0560AA2-05A1-40B1-9413-9A4B6A114FD2}" srcOrd="0" destOrd="0" parTransId="{FBC6AFB3-0F65-4B24-A043-51FF16C13756}" sibTransId="{1100A1CE-D981-4F8B-A6E8-EB44256BEE2F}"/>
    <dgm:cxn modelId="{EEBC135E-0F00-4EE8-897D-406114D5A47C}" srcId="{F0560AA2-05A1-40B1-9413-9A4B6A114FD2}" destId="{73E17A2A-EF53-40E0-B2C1-9B4F67596BC8}" srcOrd="0" destOrd="0" parTransId="{9D64B57D-9356-40B3-841B-8D33EBAF9B3D}" sibTransId="{E6C5D866-FBA5-4094-B804-D8284897CF14}"/>
    <dgm:cxn modelId="{5A00DA46-49EA-4F4B-91AB-0A8DCFC59ED7}" type="presOf" srcId="{73E17A2A-EF53-40E0-B2C1-9B4F67596BC8}" destId="{FDE4AD80-B236-46ED-A2A0-908BB86A9DA9}" srcOrd="0" destOrd="1" presId="urn:microsoft.com/office/officeart/2005/8/layout/vList3"/>
    <dgm:cxn modelId="{1FE3E74B-8D9D-4B73-8426-C62ED1F0761D}" srcId="{F0560AA2-05A1-40B1-9413-9A4B6A114FD2}" destId="{8DA0E05E-292E-4956-BB23-6C94DE1C28F8}" srcOrd="1" destOrd="0" parTransId="{FEA13033-D581-4222-AD9B-09F60A06863A}" sibTransId="{22D28006-3F84-4C24-8CFD-735B08C6EA5A}"/>
    <dgm:cxn modelId="{C4E86D50-5DE6-42DD-AD49-CCD6E2383487}" type="presOf" srcId="{4E870010-FEE3-4166-A1EF-9E79109EAE8C}" destId="{82C88422-4870-4EF6-9956-FD58C3554701}" srcOrd="0" destOrd="0" presId="urn:microsoft.com/office/officeart/2005/8/layout/vList3"/>
    <dgm:cxn modelId="{85E70AB4-F2BA-4CBA-ADCC-FDD5A370ADED}" type="presOf" srcId="{22F9D9AF-67FB-4F3C-85FA-938E6E43FF5F}" destId="{FDE4AD80-B236-46ED-A2A0-908BB86A9DA9}" srcOrd="0" destOrd="3" presId="urn:microsoft.com/office/officeart/2005/8/layout/vList3"/>
    <dgm:cxn modelId="{892AD1D0-F415-4054-A41C-EE5872692AE3}" srcId="{F0560AA2-05A1-40B1-9413-9A4B6A114FD2}" destId="{22F9D9AF-67FB-4F3C-85FA-938E6E43FF5F}" srcOrd="2" destOrd="0" parTransId="{FDBEA66E-3E68-4B67-B886-C8E52AB5C8D4}" sibTransId="{927073C1-1001-4B2F-A240-5895D02DA095}"/>
    <dgm:cxn modelId="{9EE3DDF1-2F57-4405-82ED-6A4506CBC9DB}" type="presOf" srcId="{8DA0E05E-292E-4956-BB23-6C94DE1C28F8}" destId="{FDE4AD80-B236-46ED-A2A0-908BB86A9DA9}" srcOrd="0" destOrd="2" presId="urn:microsoft.com/office/officeart/2005/8/layout/vList3"/>
    <dgm:cxn modelId="{CAC73D79-1B76-4285-A2BD-95DA8B622E73}" type="presParOf" srcId="{82C88422-4870-4EF6-9956-FD58C3554701}" destId="{B40E151A-A2E0-4EA6-85E2-7820FF217B2F}" srcOrd="0" destOrd="0" presId="urn:microsoft.com/office/officeart/2005/8/layout/vList3"/>
    <dgm:cxn modelId="{D65E7572-4AED-4AAA-8D11-E8936B37EA62}" type="presParOf" srcId="{B40E151A-A2E0-4EA6-85E2-7820FF217B2F}" destId="{1DF12223-DD3B-4B44-8055-0FF123DB5AD7}" srcOrd="0" destOrd="0" presId="urn:microsoft.com/office/officeart/2005/8/layout/vList3"/>
    <dgm:cxn modelId="{2981EDBE-5E84-42D0-9DA7-5DDAA9616B27}" type="presParOf" srcId="{B40E151A-A2E0-4EA6-85E2-7820FF217B2F}" destId="{FDE4AD80-B236-46ED-A2A0-908BB86A9DA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BD4E537-1656-470D-9C2C-61EFCD0D41BD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2535805-F064-4E92-B795-63EE387AE019}">
      <dgm:prSet/>
      <dgm:spPr/>
      <dgm:t>
        <a:bodyPr/>
        <a:lstStyle/>
        <a:p>
          <a:r>
            <a:rPr lang="fr-FR"/>
            <a:t>IT.NET.USER.P2 </a:t>
          </a:r>
        </a:p>
      </dgm:t>
    </dgm:pt>
    <dgm:pt modelId="{E4C5E648-77A7-4ECF-820C-B4150A3B6985}" type="parTrans" cxnId="{D6B2DE2C-113D-40E0-A210-331803657C4D}">
      <dgm:prSet/>
      <dgm:spPr/>
      <dgm:t>
        <a:bodyPr/>
        <a:lstStyle/>
        <a:p>
          <a:endParaRPr lang="fr-FR"/>
        </a:p>
      </dgm:t>
    </dgm:pt>
    <dgm:pt modelId="{593222CB-616D-4BB8-8F36-BA3D8F5FB1AA}" type="sibTrans" cxnId="{D6B2DE2C-113D-40E0-A210-331803657C4D}">
      <dgm:prSet/>
      <dgm:spPr/>
      <dgm:t>
        <a:bodyPr/>
        <a:lstStyle/>
        <a:p>
          <a:endParaRPr lang="fr-FR"/>
        </a:p>
      </dgm:t>
    </dgm:pt>
    <dgm:pt modelId="{9797C7B7-5CF5-467A-8F32-302367B3F02E}">
      <dgm:prSet/>
      <dgm:spPr/>
      <dgm:t>
        <a:bodyPr/>
        <a:lstStyle/>
        <a:p>
          <a:pPr>
            <a:buFontTx/>
            <a:buNone/>
          </a:pPr>
          <a:r>
            <a:rPr lang="fr-FR" dirty="0"/>
            <a:t>&gt;= </a:t>
          </a:r>
          <a:r>
            <a:rPr lang="fr-FR" b="1" dirty="0"/>
            <a:t>50 %</a:t>
          </a:r>
        </a:p>
      </dgm:t>
    </dgm:pt>
    <dgm:pt modelId="{3FE9711E-4254-4EAF-ADC5-91CE81467473}" type="parTrans" cxnId="{64DFA3F1-757C-4A5F-9E7C-ACD0E94EB315}">
      <dgm:prSet/>
      <dgm:spPr/>
      <dgm:t>
        <a:bodyPr/>
        <a:lstStyle/>
        <a:p>
          <a:endParaRPr lang="fr-FR"/>
        </a:p>
      </dgm:t>
    </dgm:pt>
    <dgm:pt modelId="{A22BE3FF-2550-4C7E-9028-EA5025E259DA}" type="sibTrans" cxnId="{64DFA3F1-757C-4A5F-9E7C-ACD0E94EB315}">
      <dgm:prSet/>
      <dgm:spPr/>
      <dgm:t>
        <a:bodyPr/>
        <a:lstStyle/>
        <a:p>
          <a:endParaRPr lang="fr-FR"/>
        </a:p>
      </dgm:t>
    </dgm:pt>
    <dgm:pt modelId="{FAC48524-8F2E-4CE7-829F-53EDF013A8EC}">
      <dgm:prSet/>
      <dgm:spPr/>
      <dgm:t>
        <a:bodyPr/>
        <a:lstStyle/>
        <a:p>
          <a:r>
            <a:rPr lang="fr-FR"/>
            <a:t>NY.GDP.PCAP.CD</a:t>
          </a:r>
        </a:p>
      </dgm:t>
    </dgm:pt>
    <dgm:pt modelId="{296359F5-399F-4C2D-95DB-CBDDF62061D5}" type="parTrans" cxnId="{706BA3F1-C9C0-4C09-8935-37223FF61832}">
      <dgm:prSet/>
      <dgm:spPr/>
      <dgm:t>
        <a:bodyPr/>
        <a:lstStyle/>
        <a:p>
          <a:endParaRPr lang="fr-FR"/>
        </a:p>
      </dgm:t>
    </dgm:pt>
    <dgm:pt modelId="{06E21EDD-E8DA-43F3-BD50-077E1363022F}" type="sibTrans" cxnId="{706BA3F1-C9C0-4C09-8935-37223FF61832}">
      <dgm:prSet/>
      <dgm:spPr/>
      <dgm:t>
        <a:bodyPr/>
        <a:lstStyle/>
        <a:p>
          <a:endParaRPr lang="fr-FR"/>
        </a:p>
      </dgm:t>
    </dgm:pt>
    <dgm:pt modelId="{3BC4F094-58BF-4CC7-AEC8-BFCEE3AB875D}">
      <dgm:prSet/>
      <dgm:spPr/>
      <dgm:t>
        <a:bodyPr/>
        <a:lstStyle/>
        <a:p>
          <a:pPr>
            <a:buFontTx/>
            <a:buNone/>
          </a:pPr>
          <a:r>
            <a:rPr lang="fr-FR" dirty="0"/>
            <a:t>&gt;= </a:t>
          </a:r>
          <a:r>
            <a:rPr lang="fr-FR" b="1" dirty="0"/>
            <a:t>17 000 $/Habitant</a:t>
          </a:r>
          <a:endParaRPr lang="fr-FR" dirty="0"/>
        </a:p>
      </dgm:t>
    </dgm:pt>
    <dgm:pt modelId="{79DB2F49-508C-4EDB-BD58-D436531FB7D2}" type="parTrans" cxnId="{C0B4F070-B820-4E0E-BE6D-798BFDBAA2BC}">
      <dgm:prSet/>
      <dgm:spPr/>
      <dgm:t>
        <a:bodyPr/>
        <a:lstStyle/>
        <a:p>
          <a:endParaRPr lang="fr-FR"/>
        </a:p>
      </dgm:t>
    </dgm:pt>
    <dgm:pt modelId="{C085EA8C-1D36-4517-9DC8-4F42C41C964E}" type="sibTrans" cxnId="{C0B4F070-B820-4E0E-BE6D-798BFDBAA2BC}">
      <dgm:prSet/>
      <dgm:spPr/>
      <dgm:t>
        <a:bodyPr/>
        <a:lstStyle/>
        <a:p>
          <a:endParaRPr lang="fr-FR"/>
        </a:p>
      </dgm:t>
    </dgm:pt>
    <dgm:pt modelId="{E80D55B0-1BE9-49B7-A181-6909C14E07FD}">
      <dgm:prSet/>
      <dgm:spPr/>
      <dgm:t>
        <a:bodyPr/>
        <a:lstStyle/>
        <a:p>
          <a:r>
            <a:rPr lang="fr-FR"/>
            <a:t>popTotalEtudiant </a:t>
          </a:r>
        </a:p>
      </dgm:t>
    </dgm:pt>
    <dgm:pt modelId="{B8B07C18-14F0-4DFC-A9F5-63874D7D8E8C}" type="parTrans" cxnId="{7B9DEB3F-AF47-48B8-9EAE-942ED06BDA09}">
      <dgm:prSet/>
      <dgm:spPr/>
      <dgm:t>
        <a:bodyPr/>
        <a:lstStyle/>
        <a:p>
          <a:endParaRPr lang="fr-FR"/>
        </a:p>
      </dgm:t>
    </dgm:pt>
    <dgm:pt modelId="{31CBF6F4-C8C2-4B51-803B-5C8A3D8D8041}" type="sibTrans" cxnId="{7B9DEB3F-AF47-48B8-9EAE-942ED06BDA09}">
      <dgm:prSet/>
      <dgm:spPr/>
      <dgm:t>
        <a:bodyPr/>
        <a:lstStyle/>
        <a:p>
          <a:endParaRPr lang="fr-FR"/>
        </a:p>
      </dgm:t>
    </dgm:pt>
    <dgm:pt modelId="{6E704BFE-8926-4039-9182-9D0062D61D80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fr-FR" dirty="0"/>
            <a:t>&gt;= </a:t>
          </a:r>
          <a:r>
            <a:rPr lang="fr-FR" b="1" dirty="0"/>
            <a:t>500 000</a:t>
          </a:r>
          <a:endParaRPr lang="fr-FR" dirty="0"/>
        </a:p>
      </dgm:t>
    </dgm:pt>
    <dgm:pt modelId="{9BA7BDE3-3F6E-4326-B3CB-BBFAFA6D4E43}" type="parTrans" cxnId="{FDDC265F-E22E-48E6-A911-452D6B3B6173}">
      <dgm:prSet/>
      <dgm:spPr/>
      <dgm:t>
        <a:bodyPr/>
        <a:lstStyle/>
        <a:p>
          <a:endParaRPr lang="fr-FR"/>
        </a:p>
      </dgm:t>
    </dgm:pt>
    <dgm:pt modelId="{F7BC60EE-9150-4586-B586-9E5436DD204D}" type="sibTrans" cxnId="{FDDC265F-E22E-48E6-A911-452D6B3B6173}">
      <dgm:prSet/>
      <dgm:spPr/>
      <dgm:t>
        <a:bodyPr/>
        <a:lstStyle/>
        <a:p>
          <a:endParaRPr lang="fr-FR"/>
        </a:p>
      </dgm:t>
    </dgm:pt>
    <dgm:pt modelId="{849FD643-F867-4E66-8884-BF73FC04A288}" type="pres">
      <dgm:prSet presAssocID="{3BD4E537-1656-470D-9C2C-61EFCD0D41BD}" presName="Name0" presStyleCnt="0">
        <dgm:presLayoutVars>
          <dgm:dir/>
          <dgm:animLvl val="lvl"/>
          <dgm:resizeHandles val="exact"/>
        </dgm:presLayoutVars>
      </dgm:prSet>
      <dgm:spPr/>
    </dgm:pt>
    <dgm:pt modelId="{F5C0F479-371F-417D-A17B-2BBE220CDD6F}" type="pres">
      <dgm:prSet presAssocID="{82535805-F064-4E92-B795-63EE387AE019}" presName="linNode" presStyleCnt="0"/>
      <dgm:spPr/>
    </dgm:pt>
    <dgm:pt modelId="{6A99665E-32EF-4211-9E08-79545A80C2F0}" type="pres">
      <dgm:prSet presAssocID="{82535805-F064-4E92-B795-63EE387AE01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E68A5F7-0C3B-4A8B-8D3E-9059733EEAF2}" type="pres">
      <dgm:prSet presAssocID="{82535805-F064-4E92-B795-63EE387AE019}" presName="descendantText" presStyleLbl="alignAccFollowNode1" presStyleIdx="0" presStyleCnt="3">
        <dgm:presLayoutVars>
          <dgm:bulletEnabled val="1"/>
        </dgm:presLayoutVars>
      </dgm:prSet>
      <dgm:spPr/>
    </dgm:pt>
    <dgm:pt modelId="{581B34A1-F2FC-44BF-B183-951E91B0549D}" type="pres">
      <dgm:prSet presAssocID="{593222CB-616D-4BB8-8F36-BA3D8F5FB1AA}" presName="sp" presStyleCnt="0"/>
      <dgm:spPr/>
    </dgm:pt>
    <dgm:pt modelId="{B59EE94D-73A0-4F84-B83A-2D4A2ED29F5D}" type="pres">
      <dgm:prSet presAssocID="{FAC48524-8F2E-4CE7-829F-53EDF013A8EC}" presName="linNode" presStyleCnt="0"/>
      <dgm:spPr/>
    </dgm:pt>
    <dgm:pt modelId="{306E638C-568F-45AA-BA10-C0A099552E64}" type="pres">
      <dgm:prSet presAssocID="{FAC48524-8F2E-4CE7-829F-53EDF013A8E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A38FC49-FDA2-485D-AFD9-0A03A976729A}" type="pres">
      <dgm:prSet presAssocID="{FAC48524-8F2E-4CE7-829F-53EDF013A8EC}" presName="descendantText" presStyleLbl="alignAccFollowNode1" presStyleIdx="1" presStyleCnt="3">
        <dgm:presLayoutVars>
          <dgm:bulletEnabled val="1"/>
        </dgm:presLayoutVars>
      </dgm:prSet>
      <dgm:spPr/>
    </dgm:pt>
    <dgm:pt modelId="{72510BF7-D506-4B79-9402-08E559225BF8}" type="pres">
      <dgm:prSet presAssocID="{06E21EDD-E8DA-43F3-BD50-077E1363022F}" presName="sp" presStyleCnt="0"/>
      <dgm:spPr/>
    </dgm:pt>
    <dgm:pt modelId="{A2ADB80F-141E-438E-B157-13AB0426C7F6}" type="pres">
      <dgm:prSet presAssocID="{E80D55B0-1BE9-49B7-A181-6909C14E07FD}" presName="linNode" presStyleCnt="0"/>
      <dgm:spPr/>
    </dgm:pt>
    <dgm:pt modelId="{6977D294-BF22-4A1E-9F26-D4A53AE73DBF}" type="pres">
      <dgm:prSet presAssocID="{E80D55B0-1BE9-49B7-A181-6909C14E07F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7A1DF76-C7C9-4409-A52F-0F7D828E88A8}" type="pres">
      <dgm:prSet presAssocID="{E80D55B0-1BE9-49B7-A181-6909C14E07FD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0A05B70B-37F3-4365-A29B-3CC5596FBDFB}" type="presOf" srcId="{E80D55B0-1BE9-49B7-A181-6909C14E07FD}" destId="{6977D294-BF22-4A1E-9F26-D4A53AE73DBF}" srcOrd="0" destOrd="0" presId="urn:microsoft.com/office/officeart/2005/8/layout/vList5"/>
    <dgm:cxn modelId="{D6B2DE2C-113D-40E0-A210-331803657C4D}" srcId="{3BD4E537-1656-470D-9C2C-61EFCD0D41BD}" destId="{82535805-F064-4E92-B795-63EE387AE019}" srcOrd="0" destOrd="0" parTransId="{E4C5E648-77A7-4ECF-820C-B4150A3B6985}" sibTransId="{593222CB-616D-4BB8-8F36-BA3D8F5FB1AA}"/>
    <dgm:cxn modelId="{7B9DEB3F-AF47-48B8-9EAE-942ED06BDA09}" srcId="{3BD4E537-1656-470D-9C2C-61EFCD0D41BD}" destId="{E80D55B0-1BE9-49B7-A181-6909C14E07FD}" srcOrd="2" destOrd="0" parTransId="{B8B07C18-14F0-4DFC-A9F5-63874D7D8E8C}" sibTransId="{31CBF6F4-C8C2-4B51-803B-5C8A3D8D8041}"/>
    <dgm:cxn modelId="{FDDC265F-E22E-48E6-A911-452D6B3B6173}" srcId="{E80D55B0-1BE9-49B7-A181-6909C14E07FD}" destId="{6E704BFE-8926-4039-9182-9D0062D61D80}" srcOrd="0" destOrd="0" parTransId="{9BA7BDE3-3F6E-4326-B3CB-BBFAFA6D4E43}" sibTransId="{F7BC60EE-9150-4586-B586-9E5436DD204D}"/>
    <dgm:cxn modelId="{FC82594E-F342-4CD8-BE73-382CAC3371D0}" type="presOf" srcId="{FAC48524-8F2E-4CE7-829F-53EDF013A8EC}" destId="{306E638C-568F-45AA-BA10-C0A099552E64}" srcOrd="0" destOrd="0" presId="urn:microsoft.com/office/officeart/2005/8/layout/vList5"/>
    <dgm:cxn modelId="{C0B4F070-B820-4E0E-BE6D-798BFDBAA2BC}" srcId="{FAC48524-8F2E-4CE7-829F-53EDF013A8EC}" destId="{3BC4F094-58BF-4CC7-AEC8-BFCEE3AB875D}" srcOrd="0" destOrd="0" parTransId="{79DB2F49-508C-4EDB-BD58-D436531FB7D2}" sibTransId="{C085EA8C-1D36-4517-9DC8-4F42C41C964E}"/>
    <dgm:cxn modelId="{1E05B356-1A31-430A-B45F-02F97D82CABB}" type="presOf" srcId="{9797C7B7-5CF5-467A-8F32-302367B3F02E}" destId="{EE68A5F7-0C3B-4A8B-8D3E-9059733EEAF2}" srcOrd="0" destOrd="0" presId="urn:microsoft.com/office/officeart/2005/8/layout/vList5"/>
    <dgm:cxn modelId="{65471F84-1244-4168-A078-4F5629218C98}" type="presOf" srcId="{6E704BFE-8926-4039-9182-9D0062D61D80}" destId="{F7A1DF76-C7C9-4409-A52F-0F7D828E88A8}" srcOrd="0" destOrd="0" presId="urn:microsoft.com/office/officeart/2005/8/layout/vList5"/>
    <dgm:cxn modelId="{0C3E4FB1-7475-448B-835F-E5DDE67E7A7E}" type="presOf" srcId="{3BD4E537-1656-470D-9C2C-61EFCD0D41BD}" destId="{849FD643-F867-4E66-8884-BF73FC04A288}" srcOrd="0" destOrd="0" presId="urn:microsoft.com/office/officeart/2005/8/layout/vList5"/>
    <dgm:cxn modelId="{CBB7A6C2-7A3A-46B2-9709-730AA9250EE3}" type="presOf" srcId="{82535805-F064-4E92-B795-63EE387AE019}" destId="{6A99665E-32EF-4211-9E08-79545A80C2F0}" srcOrd="0" destOrd="0" presId="urn:microsoft.com/office/officeart/2005/8/layout/vList5"/>
    <dgm:cxn modelId="{706BA3F1-C9C0-4C09-8935-37223FF61832}" srcId="{3BD4E537-1656-470D-9C2C-61EFCD0D41BD}" destId="{FAC48524-8F2E-4CE7-829F-53EDF013A8EC}" srcOrd="1" destOrd="0" parTransId="{296359F5-399F-4C2D-95DB-CBDDF62061D5}" sibTransId="{06E21EDD-E8DA-43F3-BD50-077E1363022F}"/>
    <dgm:cxn modelId="{64DFA3F1-757C-4A5F-9E7C-ACD0E94EB315}" srcId="{82535805-F064-4E92-B795-63EE387AE019}" destId="{9797C7B7-5CF5-467A-8F32-302367B3F02E}" srcOrd="0" destOrd="0" parTransId="{3FE9711E-4254-4EAF-ADC5-91CE81467473}" sibTransId="{A22BE3FF-2550-4C7E-9028-EA5025E259DA}"/>
    <dgm:cxn modelId="{A56552FE-FB01-4147-A3F4-2C0EFE172A8D}" type="presOf" srcId="{3BC4F094-58BF-4CC7-AEC8-BFCEE3AB875D}" destId="{DA38FC49-FDA2-485D-AFD9-0A03A976729A}" srcOrd="0" destOrd="0" presId="urn:microsoft.com/office/officeart/2005/8/layout/vList5"/>
    <dgm:cxn modelId="{83E8E1C7-0B2D-408F-8906-42E4256A400A}" type="presParOf" srcId="{849FD643-F867-4E66-8884-BF73FC04A288}" destId="{F5C0F479-371F-417D-A17B-2BBE220CDD6F}" srcOrd="0" destOrd="0" presId="urn:microsoft.com/office/officeart/2005/8/layout/vList5"/>
    <dgm:cxn modelId="{AD343CD1-DDEC-46FF-820F-24AA23C44C98}" type="presParOf" srcId="{F5C0F479-371F-417D-A17B-2BBE220CDD6F}" destId="{6A99665E-32EF-4211-9E08-79545A80C2F0}" srcOrd="0" destOrd="0" presId="urn:microsoft.com/office/officeart/2005/8/layout/vList5"/>
    <dgm:cxn modelId="{B031FBDF-BA09-4D05-BF4A-4FA0D85DDB91}" type="presParOf" srcId="{F5C0F479-371F-417D-A17B-2BBE220CDD6F}" destId="{EE68A5F7-0C3B-4A8B-8D3E-9059733EEAF2}" srcOrd="1" destOrd="0" presId="urn:microsoft.com/office/officeart/2005/8/layout/vList5"/>
    <dgm:cxn modelId="{F7B148F6-D8C7-4D8B-83E6-F3DB7CA0A2EC}" type="presParOf" srcId="{849FD643-F867-4E66-8884-BF73FC04A288}" destId="{581B34A1-F2FC-44BF-B183-951E91B0549D}" srcOrd="1" destOrd="0" presId="urn:microsoft.com/office/officeart/2005/8/layout/vList5"/>
    <dgm:cxn modelId="{664ECBDE-2BF7-4986-A310-F67563B5BCAE}" type="presParOf" srcId="{849FD643-F867-4E66-8884-BF73FC04A288}" destId="{B59EE94D-73A0-4F84-B83A-2D4A2ED29F5D}" srcOrd="2" destOrd="0" presId="urn:microsoft.com/office/officeart/2005/8/layout/vList5"/>
    <dgm:cxn modelId="{569CCBFB-3908-43D4-9ECE-DAF0F5871FB8}" type="presParOf" srcId="{B59EE94D-73A0-4F84-B83A-2D4A2ED29F5D}" destId="{306E638C-568F-45AA-BA10-C0A099552E64}" srcOrd="0" destOrd="0" presId="urn:microsoft.com/office/officeart/2005/8/layout/vList5"/>
    <dgm:cxn modelId="{91705BE3-F98F-4671-9FD1-95CAFF9BE26E}" type="presParOf" srcId="{B59EE94D-73A0-4F84-B83A-2D4A2ED29F5D}" destId="{DA38FC49-FDA2-485D-AFD9-0A03A976729A}" srcOrd="1" destOrd="0" presId="urn:microsoft.com/office/officeart/2005/8/layout/vList5"/>
    <dgm:cxn modelId="{25B85514-B9EE-4C67-A096-91274EA946A0}" type="presParOf" srcId="{849FD643-F867-4E66-8884-BF73FC04A288}" destId="{72510BF7-D506-4B79-9402-08E559225BF8}" srcOrd="3" destOrd="0" presId="urn:microsoft.com/office/officeart/2005/8/layout/vList5"/>
    <dgm:cxn modelId="{F63E2D5C-A492-4035-88D6-D42ADF23A9A2}" type="presParOf" srcId="{849FD643-F867-4E66-8884-BF73FC04A288}" destId="{A2ADB80F-141E-438E-B157-13AB0426C7F6}" srcOrd="4" destOrd="0" presId="urn:microsoft.com/office/officeart/2005/8/layout/vList5"/>
    <dgm:cxn modelId="{F08445BF-5334-473A-B51C-BF0858A8B39E}" type="presParOf" srcId="{A2ADB80F-141E-438E-B157-13AB0426C7F6}" destId="{6977D294-BF22-4A1E-9F26-D4A53AE73DBF}" srcOrd="0" destOrd="0" presId="urn:microsoft.com/office/officeart/2005/8/layout/vList5"/>
    <dgm:cxn modelId="{DF77FF36-BCB0-4D9F-A086-771F5AF0D3E0}" type="presParOf" srcId="{A2ADB80F-141E-438E-B157-13AB0426C7F6}" destId="{F7A1DF76-C7C9-4409-A52F-0F7D828E88A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878F10A-6A8E-4216-9768-332649040D9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fr-FR"/>
        </a:p>
      </dgm:t>
    </dgm:pt>
    <dgm:pt modelId="{2A1A66DD-91B9-49A5-B50B-CCC8DEBC31E4}">
      <dgm:prSet/>
      <dgm:spPr/>
      <dgm:t>
        <a:bodyPr/>
        <a:lstStyle/>
        <a:p>
          <a:r>
            <a:rPr lang="fr-FR"/>
            <a:t>25 pays présélectionnés</a:t>
          </a:r>
        </a:p>
      </dgm:t>
    </dgm:pt>
    <dgm:pt modelId="{5157B5B8-51B4-454F-8B9D-B8F6CB7B7014}" type="parTrans" cxnId="{AA39579C-3647-4F70-8D70-5CC870717423}">
      <dgm:prSet/>
      <dgm:spPr/>
      <dgm:t>
        <a:bodyPr/>
        <a:lstStyle/>
        <a:p>
          <a:endParaRPr lang="fr-FR"/>
        </a:p>
      </dgm:t>
    </dgm:pt>
    <dgm:pt modelId="{EF295548-5419-4A2E-A1C6-2CFFBE2E8AFD}" type="sibTrans" cxnId="{AA39579C-3647-4F70-8D70-5CC870717423}">
      <dgm:prSet/>
      <dgm:spPr/>
      <dgm:t>
        <a:bodyPr/>
        <a:lstStyle/>
        <a:p>
          <a:endParaRPr lang="fr-FR"/>
        </a:p>
      </dgm:t>
    </dgm:pt>
    <dgm:pt modelId="{E4AD7075-6C91-45CF-8880-EAE3C20D5CB1}">
      <dgm:prSet/>
      <dgm:spPr/>
      <dgm:t>
        <a:bodyPr/>
        <a:lstStyle/>
        <a:p>
          <a:r>
            <a:rPr lang="fr-FR"/>
            <a:t>4 régions représentés</a:t>
          </a:r>
        </a:p>
      </dgm:t>
    </dgm:pt>
    <dgm:pt modelId="{1FBF751C-1B20-46CB-9DBF-1005DBF51001}" type="parTrans" cxnId="{72771C02-EEF2-4851-BAF7-90305D3B5B06}">
      <dgm:prSet/>
      <dgm:spPr/>
      <dgm:t>
        <a:bodyPr/>
        <a:lstStyle/>
        <a:p>
          <a:endParaRPr lang="fr-FR"/>
        </a:p>
      </dgm:t>
    </dgm:pt>
    <dgm:pt modelId="{895FB87E-37C1-46C4-8156-D3EAAA5FDB7A}" type="sibTrans" cxnId="{72771C02-EEF2-4851-BAF7-90305D3B5B06}">
      <dgm:prSet/>
      <dgm:spPr/>
      <dgm:t>
        <a:bodyPr/>
        <a:lstStyle/>
        <a:p>
          <a:endParaRPr lang="fr-FR"/>
        </a:p>
      </dgm:t>
    </dgm:pt>
    <dgm:pt modelId="{FDA69594-83DB-4C25-8E1C-5B69B30A4232}" type="pres">
      <dgm:prSet presAssocID="{2878F10A-6A8E-4216-9768-332649040D92}" presName="linear" presStyleCnt="0">
        <dgm:presLayoutVars>
          <dgm:animLvl val="lvl"/>
          <dgm:resizeHandles val="exact"/>
        </dgm:presLayoutVars>
      </dgm:prSet>
      <dgm:spPr/>
    </dgm:pt>
    <dgm:pt modelId="{4229F931-A6AC-441E-A0F6-CB4758324BAD}" type="pres">
      <dgm:prSet presAssocID="{2A1A66DD-91B9-49A5-B50B-CCC8DEBC31E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A7BF690-965A-43FA-8AA6-ECEEB908743F}" type="pres">
      <dgm:prSet presAssocID="{EF295548-5419-4A2E-A1C6-2CFFBE2E8AFD}" presName="spacer" presStyleCnt="0"/>
      <dgm:spPr/>
    </dgm:pt>
    <dgm:pt modelId="{E5566696-DFE4-4AF6-8FA3-A24F5F61930C}" type="pres">
      <dgm:prSet presAssocID="{E4AD7075-6C91-45CF-8880-EAE3C20D5CB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2771C02-EEF2-4851-BAF7-90305D3B5B06}" srcId="{2878F10A-6A8E-4216-9768-332649040D92}" destId="{E4AD7075-6C91-45CF-8880-EAE3C20D5CB1}" srcOrd="1" destOrd="0" parTransId="{1FBF751C-1B20-46CB-9DBF-1005DBF51001}" sibTransId="{895FB87E-37C1-46C4-8156-D3EAAA5FDB7A}"/>
    <dgm:cxn modelId="{2C41417B-AE76-4D01-819A-92B9E47AD6CD}" type="presOf" srcId="{E4AD7075-6C91-45CF-8880-EAE3C20D5CB1}" destId="{E5566696-DFE4-4AF6-8FA3-A24F5F61930C}" srcOrd="0" destOrd="0" presId="urn:microsoft.com/office/officeart/2005/8/layout/vList2"/>
    <dgm:cxn modelId="{AA39579C-3647-4F70-8D70-5CC870717423}" srcId="{2878F10A-6A8E-4216-9768-332649040D92}" destId="{2A1A66DD-91B9-49A5-B50B-CCC8DEBC31E4}" srcOrd="0" destOrd="0" parTransId="{5157B5B8-51B4-454F-8B9D-B8F6CB7B7014}" sibTransId="{EF295548-5419-4A2E-A1C6-2CFFBE2E8AFD}"/>
    <dgm:cxn modelId="{F0D595B1-55B7-4174-A718-D12BB9CF8B5A}" type="presOf" srcId="{2878F10A-6A8E-4216-9768-332649040D92}" destId="{FDA69594-83DB-4C25-8E1C-5B69B30A4232}" srcOrd="0" destOrd="0" presId="urn:microsoft.com/office/officeart/2005/8/layout/vList2"/>
    <dgm:cxn modelId="{61FF1AB8-3819-4109-B7FF-4E874D708BE7}" type="presOf" srcId="{2A1A66DD-91B9-49A5-B50B-CCC8DEBC31E4}" destId="{4229F931-A6AC-441E-A0F6-CB4758324BAD}" srcOrd="0" destOrd="0" presId="urn:microsoft.com/office/officeart/2005/8/layout/vList2"/>
    <dgm:cxn modelId="{F274EDBA-988E-4BB2-B10F-D5A955C32A5D}" type="presParOf" srcId="{FDA69594-83DB-4C25-8E1C-5B69B30A4232}" destId="{4229F931-A6AC-441E-A0F6-CB4758324BAD}" srcOrd="0" destOrd="0" presId="urn:microsoft.com/office/officeart/2005/8/layout/vList2"/>
    <dgm:cxn modelId="{9431BB5C-046D-471D-9F43-618A64A490D6}" type="presParOf" srcId="{FDA69594-83DB-4C25-8E1C-5B69B30A4232}" destId="{5A7BF690-965A-43FA-8AA6-ECEEB908743F}" srcOrd="1" destOrd="0" presId="urn:microsoft.com/office/officeart/2005/8/layout/vList2"/>
    <dgm:cxn modelId="{B8483C7D-5635-4393-B1D6-83ED08B1520A}" type="presParOf" srcId="{FDA69594-83DB-4C25-8E1C-5B69B30A4232}" destId="{E5566696-DFE4-4AF6-8FA3-A24F5F61930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BD4E537-1656-470D-9C2C-61EFCD0D41BD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2535805-F064-4E92-B795-63EE387AE019}">
      <dgm:prSet/>
      <dgm:spPr/>
      <dgm:t>
        <a:bodyPr/>
        <a:lstStyle/>
        <a:p>
          <a:r>
            <a:rPr lang="fr-FR" dirty="0"/>
            <a:t>IT.NET.USER.P2 </a:t>
          </a:r>
        </a:p>
      </dgm:t>
    </dgm:pt>
    <dgm:pt modelId="{E4C5E648-77A7-4ECF-820C-B4150A3B6985}" type="parTrans" cxnId="{D6B2DE2C-113D-40E0-A210-331803657C4D}">
      <dgm:prSet/>
      <dgm:spPr/>
      <dgm:t>
        <a:bodyPr/>
        <a:lstStyle/>
        <a:p>
          <a:endParaRPr lang="fr-FR"/>
        </a:p>
      </dgm:t>
    </dgm:pt>
    <dgm:pt modelId="{593222CB-616D-4BB8-8F36-BA3D8F5FB1AA}" type="sibTrans" cxnId="{D6B2DE2C-113D-40E0-A210-331803657C4D}">
      <dgm:prSet/>
      <dgm:spPr/>
      <dgm:t>
        <a:bodyPr/>
        <a:lstStyle/>
        <a:p>
          <a:endParaRPr lang="fr-FR"/>
        </a:p>
      </dgm:t>
    </dgm:pt>
    <dgm:pt modelId="{9797C7B7-5CF5-467A-8F32-302367B3F02E}">
      <dgm:prSet/>
      <dgm:spPr/>
      <dgm:t>
        <a:bodyPr/>
        <a:lstStyle/>
        <a:p>
          <a:pPr>
            <a:buFontTx/>
            <a:buNone/>
          </a:pPr>
          <a:r>
            <a:rPr lang="fr-FR" dirty="0"/>
            <a:t>&gt;= </a:t>
          </a:r>
          <a:r>
            <a:rPr lang="fr-FR" b="1" dirty="0"/>
            <a:t>75%</a:t>
          </a:r>
          <a:endParaRPr lang="fr-FR" dirty="0"/>
        </a:p>
      </dgm:t>
    </dgm:pt>
    <dgm:pt modelId="{3FE9711E-4254-4EAF-ADC5-91CE81467473}" type="parTrans" cxnId="{64DFA3F1-757C-4A5F-9E7C-ACD0E94EB315}">
      <dgm:prSet/>
      <dgm:spPr/>
      <dgm:t>
        <a:bodyPr/>
        <a:lstStyle/>
        <a:p>
          <a:endParaRPr lang="fr-FR"/>
        </a:p>
      </dgm:t>
    </dgm:pt>
    <dgm:pt modelId="{A22BE3FF-2550-4C7E-9028-EA5025E259DA}" type="sibTrans" cxnId="{64DFA3F1-757C-4A5F-9E7C-ACD0E94EB315}">
      <dgm:prSet/>
      <dgm:spPr/>
      <dgm:t>
        <a:bodyPr/>
        <a:lstStyle/>
        <a:p>
          <a:endParaRPr lang="fr-FR"/>
        </a:p>
      </dgm:t>
    </dgm:pt>
    <dgm:pt modelId="{FAC48524-8F2E-4CE7-829F-53EDF013A8EC}">
      <dgm:prSet/>
      <dgm:spPr/>
      <dgm:t>
        <a:bodyPr/>
        <a:lstStyle/>
        <a:p>
          <a:r>
            <a:rPr lang="fr-FR" dirty="0"/>
            <a:t>NY.GDP.PCAP.CD</a:t>
          </a:r>
        </a:p>
      </dgm:t>
    </dgm:pt>
    <dgm:pt modelId="{296359F5-399F-4C2D-95DB-CBDDF62061D5}" type="parTrans" cxnId="{706BA3F1-C9C0-4C09-8935-37223FF61832}">
      <dgm:prSet/>
      <dgm:spPr/>
      <dgm:t>
        <a:bodyPr/>
        <a:lstStyle/>
        <a:p>
          <a:endParaRPr lang="fr-FR"/>
        </a:p>
      </dgm:t>
    </dgm:pt>
    <dgm:pt modelId="{06E21EDD-E8DA-43F3-BD50-077E1363022F}" type="sibTrans" cxnId="{706BA3F1-C9C0-4C09-8935-37223FF61832}">
      <dgm:prSet/>
      <dgm:spPr/>
      <dgm:t>
        <a:bodyPr/>
        <a:lstStyle/>
        <a:p>
          <a:endParaRPr lang="fr-FR"/>
        </a:p>
      </dgm:t>
    </dgm:pt>
    <dgm:pt modelId="{3BC4F094-58BF-4CC7-AEC8-BFCEE3AB875D}">
      <dgm:prSet/>
      <dgm:spPr/>
      <dgm:t>
        <a:bodyPr/>
        <a:lstStyle/>
        <a:p>
          <a:pPr>
            <a:buFontTx/>
            <a:buNone/>
          </a:pPr>
          <a:r>
            <a:rPr lang="fr-FR" dirty="0"/>
            <a:t>&gt;= </a:t>
          </a:r>
          <a:r>
            <a:rPr lang="fr-FR" b="1" dirty="0"/>
            <a:t>20 000 $/Habitant</a:t>
          </a:r>
          <a:endParaRPr lang="fr-FR" dirty="0"/>
        </a:p>
      </dgm:t>
    </dgm:pt>
    <dgm:pt modelId="{79DB2F49-508C-4EDB-BD58-D436531FB7D2}" type="parTrans" cxnId="{C0B4F070-B820-4E0E-BE6D-798BFDBAA2BC}">
      <dgm:prSet/>
      <dgm:spPr/>
      <dgm:t>
        <a:bodyPr/>
        <a:lstStyle/>
        <a:p>
          <a:endParaRPr lang="fr-FR"/>
        </a:p>
      </dgm:t>
    </dgm:pt>
    <dgm:pt modelId="{C085EA8C-1D36-4517-9DC8-4F42C41C964E}" type="sibTrans" cxnId="{C0B4F070-B820-4E0E-BE6D-798BFDBAA2BC}">
      <dgm:prSet/>
      <dgm:spPr/>
      <dgm:t>
        <a:bodyPr/>
        <a:lstStyle/>
        <a:p>
          <a:endParaRPr lang="fr-FR"/>
        </a:p>
      </dgm:t>
    </dgm:pt>
    <dgm:pt modelId="{E80D55B0-1BE9-49B7-A181-6909C14E07FD}">
      <dgm:prSet/>
      <dgm:spPr/>
      <dgm:t>
        <a:bodyPr/>
        <a:lstStyle/>
        <a:p>
          <a:r>
            <a:rPr lang="fr-FR" dirty="0" err="1"/>
            <a:t>popTotalEtudiant</a:t>
          </a:r>
          <a:r>
            <a:rPr lang="fr-FR" dirty="0"/>
            <a:t> </a:t>
          </a:r>
        </a:p>
      </dgm:t>
    </dgm:pt>
    <dgm:pt modelId="{B8B07C18-14F0-4DFC-A9F5-63874D7D8E8C}" type="parTrans" cxnId="{7B9DEB3F-AF47-48B8-9EAE-942ED06BDA09}">
      <dgm:prSet/>
      <dgm:spPr/>
      <dgm:t>
        <a:bodyPr/>
        <a:lstStyle/>
        <a:p>
          <a:endParaRPr lang="fr-FR"/>
        </a:p>
      </dgm:t>
    </dgm:pt>
    <dgm:pt modelId="{31CBF6F4-C8C2-4B51-803B-5C8A3D8D8041}" type="sibTrans" cxnId="{7B9DEB3F-AF47-48B8-9EAE-942ED06BDA09}">
      <dgm:prSet/>
      <dgm:spPr/>
      <dgm:t>
        <a:bodyPr/>
        <a:lstStyle/>
        <a:p>
          <a:endParaRPr lang="fr-FR"/>
        </a:p>
      </dgm:t>
    </dgm:pt>
    <dgm:pt modelId="{6E704BFE-8926-4039-9182-9D0062D61D80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fr-FR" dirty="0"/>
            <a:t>&gt;= </a:t>
          </a:r>
          <a:r>
            <a:rPr lang="fr-FR" b="1" dirty="0"/>
            <a:t>750 000</a:t>
          </a:r>
          <a:endParaRPr lang="fr-FR" dirty="0"/>
        </a:p>
      </dgm:t>
    </dgm:pt>
    <dgm:pt modelId="{9BA7BDE3-3F6E-4326-B3CB-BBFAFA6D4E43}" type="parTrans" cxnId="{FDDC265F-E22E-48E6-A911-452D6B3B6173}">
      <dgm:prSet/>
      <dgm:spPr/>
      <dgm:t>
        <a:bodyPr/>
        <a:lstStyle/>
        <a:p>
          <a:endParaRPr lang="fr-FR"/>
        </a:p>
      </dgm:t>
    </dgm:pt>
    <dgm:pt modelId="{F7BC60EE-9150-4586-B586-9E5436DD204D}" type="sibTrans" cxnId="{FDDC265F-E22E-48E6-A911-452D6B3B6173}">
      <dgm:prSet/>
      <dgm:spPr/>
      <dgm:t>
        <a:bodyPr/>
        <a:lstStyle/>
        <a:p>
          <a:endParaRPr lang="fr-FR"/>
        </a:p>
      </dgm:t>
    </dgm:pt>
    <dgm:pt modelId="{849FD643-F867-4E66-8884-BF73FC04A288}" type="pres">
      <dgm:prSet presAssocID="{3BD4E537-1656-470D-9C2C-61EFCD0D41BD}" presName="Name0" presStyleCnt="0">
        <dgm:presLayoutVars>
          <dgm:dir/>
          <dgm:animLvl val="lvl"/>
          <dgm:resizeHandles val="exact"/>
        </dgm:presLayoutVars>
      </dgm:prSet>
      <dgm:spPr/>
    </dgm:pt>
    <dgm:pt modelId="{F5C0F479-371F-417D-A17B-2BBE220CDD6F}" type="pres">
      <dgm:prSet presAssocID="{82535805-F064-4E92-B795-63EE387AE019}" presName="linNode" presStyleCnt="0"/>
      <dgm:spPr/>
    </dgm:pt>
    <dgm:pt modelId="{6A99665E-32EF-4211-9E08-79545A80C2F0}" type="pres">
      <dgm:prSet presAssocID="{82535805-F064-4E92-B795-63EE387AE01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E68A5F7-0C3B-4A8B-8D3E-9059733EEAF2}" type="pres">
      <dgm:prSet presAssocID="{82535805-F064-4E92-B795-63EE387AE019}" presName="descendantText" presStyleLbl="alignAccFollowNode1" presStyleIdx="0" presStyleCnt="3">
        <dgm:presLayoutVars>
          <dgm:bulletEnabled val="1"/>
        </dgm:presLayoutVars>
      </dgm:prSet>
      <dgm:spPr/>
    </dgm:pt>
    <dgm:pt modelId="{581B34A1-F2FC-44BF-B183-951E91B0549D}" type="pres">
      <dgm:prSet presAssocID="{593222CB-616D-4BB8-8F36-BA3D8F5FB1AA}" presName="sp" presStyleCnt="0"/>
      <dgm:spPr/>
    </dgm:pt>
    <dgm:pt modelId="{B59EE94D-73A0-4F84-B83A-2D4A2ED29F5D}" type="pres">
      <dgm:prSet presAssocID="{FAC48524-8F2E-4CE7-829F-53EDF013A8EC}" presName="linNode" presStyleCnt="0"/>
      <dgm:spPr/>
    </dgm:pt>
    <dgm:pt modelId="{306E638C-568F-45AA-BA10-C0A099552E64}" type="pres">
      <dgm:prSet presAssocID="{FAC48524-8F2E-4CE7-829F-53EDF013A8E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A38FC49-FDA2-485D-AFD9-0A03A976729A}" type="pres">
      <dgm:prSet presAssocID="{FAC48524-8F2E-4CE7-829F-53EDF013A8EC}" presName="descendantText" presStyleLbl="alignAccFollowNode1" presStyleIdx="1" presStyleCnt="3">
        <dgm:presLayoutVars>
          <dgm:bulletEnabled val="1"/>
        </dgm:presLayoutVars>
      </dgm:prSet>
      <dgm:spPr/>
    </dgm:pt>
    <dgm:pt modelId="{72510BF7-D506-4B79-9402-08E559225BF8}" type="pres">
      <dgm:prSet presAssocID="{06E21EDD-E8DA-43F3-BD50-077E1363022F}" presName="sp" presStyleCnt="0"/>
      <dgm:spPr/>
    </dgm:pt>
    <dgm:pt modelId="{A2ADB80F-141E-438E-B157-13AB0426C7F6}" type="pres">
      <dgm:prSet presAssocID="{E80D55B0-1BE9-49B7-A181-6909C14E07FD}" presName="linNode" presStyleCnt="0"/>
      <dgm:spPr/>
    </dgm:pt>
    <dgm:pt modelId="{6977D294-BF22-4A1E-9F26-D4A53AE73DBF}" type="pres">
      <dgm:prSet presAssocID="{E80D55B0-1BE9-49B7-A181-6909C14E07F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7A1DF76-C7C9-4409-A52F-0F7D828E88A8}" type="pres">
      <dgm:prSet presAssocID="{E80D55B0-1BE9-49B7-A181-6909C14E07FD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0A05B70B-37F3-4365-A29B-3CC5596FBDFB}" type="presOf" srcId="{E80D55B0-1BE9-49B7-A181-6909C14E07FD}" destId="{6977D294-BF22-4A1E-9F26-D4A53AE73DBF}" srcOrd="0" destOrd="0" presId="urn:microsoft.com/office/officeart/2005/8/layout/vList5"/>
    <dgm:cxn modelId="{D6B2DE2C-113D-40E0-A210-331803657C4D}" srcId="{3BD4E537-1656-470D-9C2C-61EFCD0D41BD}" destId="{82535805-F064-4E92-B795-63EE387AE019}" srcOrd="0" destOrd="0" parTransId="{E4C5E648-77A7-4ECF-820C-B4150A3B6985}" sibTransId="{593222CB-616D-4BB8-8F36-BA3D8F5FB1AA}"/>
    <dgm:cxn modelId="{7B9DEB3F-AF47-48B8-9EAE-942ED06BDA09}" srcId="{3BD4E537-1656-470D-9C2C-61EFCD0D41BD}" destId="{E80D55B0-1BE9-49B7-A181-6909C14E07FD}" srcOrd="2" destOrd="0" parTransId="{B8B07C18-14F0-4DFC-A9F5-63874D7D8E8C}" sibTransId="{31CBF6F4-C8C2-4B51-803B-5C8A3D8D8041}"/>
    <dgm:cxn modelId="{FDDC265F-E22E-48E6-A911-452D6B3B6173}" srcId="{E80D55B0-1BE9-49B7-A181-6909C14E07FD}" destId="{6E704BFE-8926-4039-9182-9D0062D61D80}" srcOrd="0" destOrd="0" parTransId="{9BA7BDE3-3F6E-4326-B3CB-BBFAFA6D4E43}" sibTransId="{F7BC60EE-9150-4586-B586-9E5436DD204D}"/>
    <dgm:cxn modelId="{FC82594E-F342-4CD8-BE73-382CAC3371D0}" type="presOf" srcId="{FAC48524-8F2E-4CE7-829F-53EDF013A8EC}" destId="{306E638C-568F-45AA-BA10-C0A099552E64}" srcOrd="0" destOrd="0" presId="urn:microsoft.com/office/officeart/2005/8/layout/vList5"/>
    <dgm:cxn modelId="{C0B4F070-B820-4E0E-BE6D-798BFDBAA2BC}" srcId="{FAC48524-8F2E-4CE7-829F-53EDF013A8EC}" destId="{3BC4F094-58BF-4CC7-AEC8-BFCEE3AB875D}" srcOrd="0" destOrd="0" parTransId="{79DB2F49-508C-4EDB-BD58-D436531FB7D2}" sibTransId="{C085EA8C-1D36-4517-9DC8-4F42C41C964E}"/>
    <dgm:cxn modelId="{1E05B356-1A31-430A-B45F-02F97D82CABB}" type="presOf" srcId="{9797C7B7-5CF5-467A-8F32-302367B3F02E}" destId="{EE68A5F7-0C3B-4A8B-8D3E-9059733EEAF2}" srcOrd="0" destOrd="0" presId="urn:microsoft.com/office/officeart/2005/8/layout/vList5"/>
    <dgm:cxn modelId="{65471F84-1244-4168-A078-4F5629218C98}" type="presOf" srcId="{6E704BFE-8926-4039-9182-9D0062D61D80}" destId="{F7A1DF76-C7C9-4409-A52F-0F7D828E88A8}" srcOrd="0" destOrd="0" presId="urn:microsoft.com/office/officeart/2005/8/layout/vList5"/>
    <dgm:cxn modelId="{0C3E4FB1-7475-448B-835F-E5DDE67E7A7E}" type="presOf" srcId="{3BD4E537-1656-470D-9C2C-61EFCD0D41BD}" destId="{849FD643-F867-4E66-8884-BF73FC04A288}" srcOrd="0" destOrd="0" presId="urn:microsoft.com/office/officeart/2005/8/layout/vList5"/>
    <dgm:cxn modelId="{CBB7A6C2-7A3A-46B2-9709-730AA9250EE3}" type="presOf" srcId="{82535805-F064-4E92-B795-63EE387AE019}" destId="{6A99665E-32EF-4211-9E08-79545A80C2F0}" srcOrd="0" destOrd="0" presId="urn:microsoft.com/office/officeart/2005/8/layout/vList5"/>
    <dgm:cxn modelId="{706BA3F1-C9C0-4C09-8935-37223FF61832}" srcId="{3BD4E537-1656-470D-9C2C-61EFCD0D41BD}" destId="{FAC48524-8F2E-4CE7-829F-53EDF013A8EC}" srcOrd="1" destOrd="0" parTransId="{296359F5-399F-4C2D-95DB-CBDDF62061D5}" sibTransId="{06E21EDD-E8DA-43F3-BD50-077E1363022F}"/>
    <dgm:cxn modelId="{64DFA3F1-757C-4A5F-9E7C-ACD0E94EB315}" srcId="{82535805-F064-4E92-B795-63EE387AE019}" destId="{9797C7B7-5CF5-467A-8F32-302367B3F02E}" srcOrd="0" destOrd="0" parTransId="{3FE9711E-4254-4EAF-ADC5-91CE81467473}" sibTransId="{A22BE3FF-2550-4C7E-9028-EA5025E259DA}"/>
    <dgm:cxn modelId="{A56552FE-FB01-4147-A3F4-2C0EFE172A8D}" type="presOf" srcId="{3BC4F094-58BF-4CC7-AEC8-BFCEE3AB875D}" destId="{DA38FC49-FDA2-485D-AFD9-0A03A976729A}" srcOrd="0" destOrd="0" presId="urn:microsoft.com/office/officeart/2005/8/layout/vList5"/>
    <dgm:cxn modelId="{83E8E1C7-0B2D-408F-8906-42E4256A400A}" type="presParOf" srcId="{849FD643-F867-4E66-8884-BF73FC04A288}" destId="{F5C0F479-371F-417D-A17B-2BBE220CDD6F}" srcOrd="0" destOrd="0" presId="urn:microsoft.com/office/officeart/2005/8/layout/vList5"/>
    <dgm:cxn modelId="{AD343CD1-DDEC-46FF-820F-24AA23C44C98}" type="presParOf" srcId="{F5C0F479-371F-417D-A17B-2BBE220CDD6F}" destId="{6A99665E-32EF-4211-9E08-79545A80C2F0}" srcOrd="0" destOrd="0" presId="urn:microsoft.com/office/officeart/2005/8/layout/vList5"/>
    <dgm:cxn modelId="{B031FBDF-BA09-4D05-BF4A-4FA0D85DDB91}" type="presParOf" srcId="{F5C0F479-371F-417D-A17B-2BBE220CDD6F}" destId="{EE68A5F7-0C3B-4A8B-8D3E-9059733EEAF2}" srcOrd="1" destOrd="0" presId="urn:microsoft.com/office/officeart/2005/8/layout/vList5"/>
    <dgm:cxn modelId="{F7B148F6-D8C7-4D8B-83E6-F3DB7CA0A2EC}" type="presParOf" srcId="{849FD643-F867-4E66-8884-BF73FC04A288}" destId="{581B34A1-F2FC-44BF-B183-951E91B0549D}" srcOrd="1" destOrd="0" presId="urn:microsoft.com/office/officeart/2005/8/layout/vList5"/>
    <dgm:cxn modelId="{664ECBDE-2BF7-4986-A310-F67563B5BCAE}" type="presParOf" srcId="{849FD643-F867-4E66-8884-BF73FC04A288}" destId="{B59EE94D-73A0-4F84-B83A-2D4A2ED29F5D}" srcOrd="2" destOrd="0" presId="urn:microsoft.com/office/officeart/2005/8/layout/vList5"/>
    <dgm:cxn modelId="{569CCBFB-3908-43D4-9ECE-DAF0F5871FB8}" type="presParOf" srcId="{B59EE94D-73A0-4F84-B83A-2D4A2ED29F5D}" destId="{306E638C-568F-45AA-BA10-C0A099552E64}" srcOrd="0" destOrd="0" presId="urn:microsoft.com/office/officeart/2005/8/layout/vList5"/>
    <dgm:cxn modelId="{91705BE3-F98F-4671-9FD1-95CAFF9BE26E}" type="presParOf" srcId="{B59EE94D-73A0-4F84-B83A-2D4A2ED29F5D}" destId="{DA38FC49-FDA2-485D-AFD9-0A03A976729A}" srcOrd="1" destOrd="0" presId="urn:microsoft.com/office/officeart/2005/8/layout/vList5"/>
    <dgm:cxn modelId="{25B85514-B9EE-4C67-A096-91274EA946A0}" type="presParOf" srcId="{849FD643-F867-4E66-8884-BF73FC04A288}" destId="{72510BF7-D506-4B79-9402-08E559225BF8}" srcOrd="3" destOrd="0" presId="urn:microsoft.com/office/officeart/2005/8/layout/vList5"/>
    <dgm:cxn modelId="{F63E2D5C-A492-4035-88D6-D42ADF23A9A2}" type="presParOf" srcId="{849FD643-F867-4E66-8884-BF73FC04A288}" destId="{A2ADB80F-141E-438E-B157-13AB0426C7F6}" srcOrd="4" destOrd="0" presId="urn:microsoft.com/office/officeart/2005/8/layout/vList5"/>
    <dgm:cxn modelId="{F08445BF-5334-473A-B51C-BF0858A8B39E}" type="presParOf" srcId="{A2ADB80F-141E-438E-B157-13AB0426C7F6}" destId="{6977D294-BF22-4A1E-9F26-D4A53AE73DBF}" srcOrd="0" destOrd="0" presId="urn:microsoft.com/office/officeart/2005/8/layout/vList5"/>
    <dgm:cxn modelId="{DF77FF36-BCB0-4D9F-A086-771F5AF0D3E0}" type="presParOf" srcId="{A2ADB80F-141E-438E-B157-13AB0426C7F6}" destId="{F7A1DF76-C7C9-4409-A52F-0F7D828E88A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70476D-8667-47BB-8275-AD889D7AB966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fr-FR"/>
        </a:p>
      </dgm:t>
    </dgm:pt>
    <dgm:pt modelId="{9559EB3F-1FE2-4638-A82F-D765777B4648}">
      <dgm:prSet/>
      <dgm:spPr/>
      <dgm:t>
        <a:bodyPr/>
        <a:lstStyle/>
        <a:p>
          <a:r>
            <a:rPr lang="fr-FR" dirty="0"/>
            <a:t>Validation de la qualité des jeux de donnée &amp; </a:t>
          </a:r>
          <a:br>
            <a:rPr lang="fr-FR" dirty="0"/>
          </a:br>
          <a:r>
            <a:rPr lang="fr-FR" dirty="0"/>
            <a:t>description des informations contenues dans les jeux de données</a:t>
          </a:r>
        </a:p>
      </dgm:t>
    </dgm:pt>
    <dgm:pt modelId="{69828E39-A66B-40BE-9CC7-C6A903244830}" type="parTrans" cxnId="{47186FED-6BA8-4325-9CAF-55543637E667}">
      <dgm:prSet/>
      <dgm:spPr/>
      <dgm:t>
        <a:bodyPr/>
        <a:lstStyle/>
        <a:p>
          <a:endParaRPr lang="fr-FR"/>
        </a:p>
      </dgm:t>
    </dgm:pt>
    <dgm:pt modelId="{00614AEF-FD8E-4A38-A3AD-41F7ADF26D5B}" type="sibTrans" cxnId="{47186FED-6BA8-4325-9CAF-55543637E667}">
      <dgm:prSet/>
      <dgm:spPr/>
      <dgm:t>
        <a:bodyPr/>
        <a:lstStyle/>
        <a:p>
          <a:endParaRPr lang="fr-FR"/>
        </a:p>
      </dgm:t>
    </dgm:pt>
    <dgm:pt modelId="{C869A77B-3C9A-468B-AD8D-48CEADFD3A72}" type="pres">
      <dgm:prSet presAssocID="{A170476D-8667-47BB-8275-AD889D7AB966}" presName="linear" presStyleCnt="0">
        <dgm:presLayoutVars>
          <dgm:animLvl val="lvl"/>
          <dgm:resizeHandles val="exact"/>
        </dgm:presLayoutVars>
      </dgm:prSet>
      <dgm:spPr/>
    </dgm:pt>
    <dgm:pt modelId="{2D128EE3-F108-4153-BABA-6FCC93468061}" type="pres">
      <dgm:prSet presAssocID="{9559EB3F-1FE2-4638-A82F-D765777B464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19FE05C-C2C8-48C3-9822-A4136E761D76}" type="presOf" srcId="{9559EB3F-1FE2-4638-A82F-D765777B4648}" destId="{2D128EE3-F108-4153-BABA-6FCC93468061}" srcOrd="0" destOrd="0" presId="urn:microsoft.com/office/officeart/2005/8/layout/vList2"/>
    <dgm:cxn modelId="{7BA368E7-9E3A-49A7-8BEF-4C2B8CB41F3F}" type="presOf" srcId="{A170476D-8667-47BB-8275-AD889D7AB966}" destId="{C869A77B-3C9A-468B-AD8D-48CEADFD3A72}" srcOrd="0" destOrd="0" presId="urn:microsoft.com/office/officeart/2005/8/layout/vList2"/>
    <dgm:cxn modelId="{47186FED-6BA8-4325-9CAF-55543637E667}" srcId="{A170476D-8667-47BB-8275-AD889D7AB966}" destId="{9559EB3F-1FE2-4638-A82F-D765777B4648}" srcOrd="0" destOrd="0" parTransId="{69828E39-A66B-40BE-9CC7-C6A903244830}" sibTransId="{00614AEF-FD8E-4A38-A3AD-41F7ADF26D5B}"/>
    <dgm:cxn modelId="{A39DB6EA-62C2-48E1-94B0-28F326C4EBC9}" type="presParOf" srcId="{C869A77B-3C9A-468B-AD8D-48CEADFD3A72}" destId="{2D128EE3-F108-4153-BABA-6FCC9346806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B96979E-9492-4309-B002-1E427D2FE7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2F8F6D29-CECB-4C31-9201-413F97B518BE}">
      <dgm:prSet/>
      <dgm:spPr/>
      <dgm:t>
        <a:bodyPr/>
        <a:lstStyle/>
        <a:p>
          <a:r>
            <a:rPr lang="fr-FR" dirty="0"/>
            <a:t>13 pays sélectionnés</a:t>
          </a:r>
        </a:p>
      </dgm:t>
    </dgm:pt>
    <dgm:pt modelId="{D9AA3EB3-8DA3-41B8-AEAD-B8B990AFDB17}" type="parTrans" cxnId="{E390806E-46F0-4853-9C69-ABA18EF6AC64}">
      <dgm:prSet/>
      <dgm:spPr/>
      <dgm:t>
        <a:bodyPr/>
        <a:lstStyle/>
        <a:p>
          <a:endParaRPr lang="fr-FR"/>
        </a:p>
      </dgm:t>
    </dgm:pt>
    <dgm:pt modelId="{0346F43F-B148-4374-A03E-C4E91708AA15}" type="sibTrans" cxnId="{E390806E-46F0-4853-9C69-ABA18EF6AC64}">
      <dgm:prSet/>
      <dgm:spPr/>
      <dgm:t>
        <a:bodyPr/>
        <a:lstStyle/>
        <a:p>
          <a:endParaRPr lang="fr-FR"/>
        </a:p>
      </dgm:t>
    </dgm:pt>
    <dgm:pt modelId="{3A49122D-6EB4-4382-A636-6E00B08C162F}" type="pres">
      <dgm:prSet presAssocID="{5B96979E-9492-4309-B002-1E427D2FE74F}" presName="linear" presStyleCnt="0">
        <dgm:presLayoutVars>
          <dgm:animLvl val="lvl"/>
          <dgm:resizeHandles val="exact"/>
        </dgm:presLayoutVars>
      </dgm:prSet>
      <dgm:spPr/>
    </dgm:pt>
    <dgm:pt modelId="{7355E522-E29B-43E6-B666-D0E862958FF4}" type="pres">
      <dgm:prSet presAssocID="{2F8F6D29-CECB-4C31-9201-413F97B518B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390806E-46F0-4853-9C69-ABA18EF6AC64}" srcId="{5B96979E-9492-4309-B002-1E427D2FE74F}" destId="{2F8F6D29-CECB-4C31-9201-413F97B518BE}" srcOrd="0" destOrd="0" parTransId="{D9AA3EB3-8DA3-41B8-AEAD-B8B990AFDB17}" sibTransId="{0346F43F-B148-4374-A03E-C4E91708AA15}"/>
    <dgm:cxn modelId="{EF358CE6-7920-4263-B21F-942EB13CB9E4}" type="presOf" srcId="{2F8F6D29-CECB-4C31-9201-413F97B518BE}" destId="{7355E522-E29B-43E6-B666-D0E862958FF4}" srcOrd="0" destOrd="0" presId="urn:microsoft.com/office/officeart/2005/8/layout/vList2"/>
    <dgm:cxn modelId="{B4018DFE-509F-4D52-B595-40CF113CEA88}" type="presOf" srcId="{5B96979E-9492-4309-B002-1E427D2FE74F}" destId="{3A49122D-6EB4-4382-A636-6E00B08C162F}" srcOrd="0" destOrd="0" presId="urn:microsoft.com/office/officeart/2005/8/layout/vList2"/>
    <dgm:cxn modelId="{ACA21915-F4D0-4EF8-9E0B-7258689C9715}" type="presParOf" srcId="{3A49122D-6EB4-4382-A636-6E00B08C162F}" destId="{7355E522-E29B-43E6-B666-D0E862958FF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7D9BE8B-7EC7-448A-852B-77FEFC23FC5E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919B8C29-2DBE-440C-B2F0-B4AD03E209B8}">
      <dgm:prSet/>
      <dgm:spPr/>
      <dgm:t>
        <a:bodyPr/>
        <a:lstStyle/>
        <a:p>
          <a:r>
            <a:rPr lang="fr-FR"/>
            <a:t>Indicateur de projection PRJ.ATT.ALL.4.MF</a:t>
          </a:r>
        </a:p>
      </dgm:t>
    </dgm:pt>
    <dgm:pt modelId="{31739F4A-A186-4BE4-AA83-7FB7443492AB}" type="parTrans" cxnId="{2C473241-266F-4FBB-8A6B-15C8F5C43E5C}">
      <dgm:prSet/>
      <dgm:spPr/>
      <dgm:t>
        <a:bodyPr/>
        <a:lstStyle/>
        <a:p>
          <a:endParaRPr lang="fr-FR"/>
        </a:p>
      </dgm:t>
    </dgm:pt>
    <dgm:pt modelId="{C9BE3ADB-BAAC-456B-91FB-B870F0AFBFA8}" type="sibTrans" cxnId="{2C473241-266F-4FBB-8A6B-15C8F5C43E5C}">
      <dgm:prSet/>
      <dgm:spPr/>
      <dgm:t>
        <a:bodyPr/>
        <a:lstStyle/>
        <a:p>
          <a:endParaRPr lang="fr-FR"/>
        </a:p>
      </dgm:t>
    </dgm:pt>
    <dgm:pt modelId="{3F00592B-0C7E-4378-85FD-86B5FF7C75AC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Part de la population </a:t>
          </a:r>
          <a:br>
            <a:rPr lang="fr-FR" dirty="0"/>
          </a:br>
          <a:r>
            <a:rPr lang="fr-FR" dirty="0"/>
            <a:t>ayant terminé des études postsecondaires ou supérieures</a:t>
          </a:r>
        </a:p>
      </dgm:t>
    </dgm:pt>
    <dgm:pt modelId="{4B102BBB-BB6C-4A94-BCCD-135896BACAEC}" type="parTrans" cxnId="{3B08539C-2A0E-48CA-88E6-F16EC3B971E9}">
      <dgm:prSet/>
      <dgm:spPr/>
      <dgm:t>
        <a:bodyPr/>
        <a:lstStyle/>
        <a:p>
          <a:endParaRPr lang="fr-FR"/>
        </a:p>
      </dgm:t>
    </dgm:pt>
    <dgm:pt modelId="{670EB6B2-716B-487A-A83D-368D5B4B3983}" type="sibTrans" cxnId="{3B08539C-2A0E-48CA-88E6-F16EC3B971E9}">
      <dgm:prSet/>
      <dgm:spPr/>
      <dgm:t>
        <a:bodyPr/>
        <a:lstStyle/>
        <a:p>
          <a:endParaRPr lang="fr-FR"/>
        </a:p>
      </dgm:t>
    </dgm:pt>
    <dgm:pt modelId="{7BE74B13-5E2B-456B-A969-55F8192CAF06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Indique des pays en voie de développement</a:t>
          </a:r>
        </a:p>
      </dgm:t>
    </dgm:pt>
    <dgm:pt modelId="{106F5B9A-B33E-4840-8D62-ADC931E54B67}" type="parTrans" cxnId="{7B02C624-EF9F-48AF-8C3B-9FBD47B2EEB7}">
      <dgm:prSet/>
      <dgm:spPr/>
      <dgm:t>
        <a:bodyPr/>
        <a:lstStyle/>
        <a:p>
          <a:endParaRPr lang="fr-FR"/>
        </a:p>
      </dgm:t>
    </dgm:pt>
    <dgm:pt modelId="{148844A7-B3CB-41C9-9B96-FD82AC548652}" type="sibTrans" cxnId="{7B02C624-EF9F-48AF-8C3B-9FBD47B2EEB7}">
      <dgm:prSet/>
      <dgm:spPr/>
      <dgm:t>
        <a:bodyPr/>
        <a:lstStyle/>
        <a:p>
          <a:endParaRPr lang="fr-FR"/>
        </a:p>
      </dgm:t>
    </dgm:pt>
    <dgm:pt modelId="{0492DF1C-6452-42E6-A5B3-92FAA1E7DA41}">
      <dgm:prSet/>
      <dgm:spPr/>
      <dgm:t>
        <a:bodyPr/>
        <a:lstStyle/>
        <a:p>
          <a:r>
            <a:rPr lang="fr-FR"/>
            <a:t>Moyenne de référence</a:t>
          </a:r>
        </a:p>
      </dgm:t>
    </dgm:pt>
    <dgm:pt modelId="{91F5A68A-0867-44E5-BFD2-DF0F268C11B3}" type="parTrans" cxnId="{BA826D9C-C7E8-4089-829F-030EADE1AF3A}">
      <dgm:prSet/>
      <dgm:spPr/>
      <dgm:t>
        <a:bodyPr/>
        <a:lstStyle/>
        <a:p>
          <a:endParaRPr lang="fr-FR"/>
        </a:p>
      </dgm:t>
    </dgm:pt>
    <dgm:pt modelId="{646CB604-C5A0-4D86-A0CA-2D463ACD71F7}" type="sibTrans" cxnId="{BA826D9C-C7E8-4089-829F-030EADE1AF3A}">
      <dgm:prSet/>
      <dgm:spPr/>
      <dgm:t>
        <a:bodyPr/>
        <a:lstStyle/>
        <a:p>
          <a:endParaRPr lang="fr-FR"/>
        </a:p>
      </dgm:t>
    </dgm:pt>
    <dgm:pt modelId="{DF84EF3D-B4BD-4757-B963-0ED546E4B96F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Calculée à partir des </a:t>
          </a:r>
          <a:br>
            <a:rPr lang="fr-FR" dirty="0"/>
          </a:br>
          <a:r>
            <a:rPr lang="fr-FR" dirty="0"/>
            <a:t>pays finalistes sur l’année 2015</a:t>
          </a:r>
        </a:p>
      </dgm:t>
    </dgm:pt>
    <dgm:pt modelId="{524D8ACF-FB36-4BA5-BF50-AC3D07FB9377}" type="parTrans" cxnId="{7FCAC481-70B6-46EE-B6A5-A248A78CB620}">
      <dgm:prSet/>
      <dgm:spPr/>
      <dgm:t>
        <a:bodyPr/>
        <a:lstStyle/>
        <a:p>
          <a:endParaRPr lang="fr-FR"/>
        </a:p>
      </dgm:t>
    </dgm:pt>
    <dgm:pt modelId="{217AA2F7-639F-40CD-9F2B-7C6997A80F08}" type="sibTrans" cxnId="{7FCAC481-70B6-46EE-B6A5-A248A78CB620}">
      <dgm:prSet/>
      <dgm:spPr/>
      <dgm:t>
        <a:bodyPr/>
        <a:lstStyle/>
        <a:p>
          <a:endParaRPr lang="fr-FR"/>
        </a:p>
      </dgm:t>
    </dgm:pt>
    <dgm:pt modelId="{F3AB2ACE-2498-494A-A039-924E392119B6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Quels pays l’auront franchie </a:t>
          </a:r>
          <a:br>
            <a:rPr lang="fr-FR" dirty="0"/>
          </a:br>
          <a:r>
            <a:rPr lang="fr-FR" dirty="0"/>
            <a:t>à l’horizon 2030? </a:t>
          </a:r>
        </a:p>
      </dgm:t>
    </dgm:pt>
    <dgm:pt modelId="{12106001-E7A9-441C-BBF5-FA88388A81D6}" type="parTrans" cxnId="{8084CCCB-D3AC-4656-B674-5DA1B6FDCFCE}">
      <dgm:prSet/>
      <dgm:spPr/>
      <dgm:t>
        <a:bodyPr/>
        <a:lstStyle/>
        <a:p>
          <a:endParaRPr lang="fr-FR"/>
        </a:p>
      </dgm:t>
    </dgm:pt>
    <dgm:pt modelId="{5371C23B-9A4A-4C3B-9F0A-590085F4FC5F}" type="sibTrans" cxnId="{8084CCCB-D3AC-4656-B674-5DA1B6FDCFCE}">
      <dgm:prSet/>
      <dgm:spPr/>
      <dgm:t>
        <a:bodyPr/>
        <a:lstStyle/>
        <a:p>
          <a:endParaRPr lang="fr-FR"/>
        </a:p>
      </dgm:t>
    </dgm:pt>
    <dgm:pt modelId="{297ECA29-3CF2-48A0-ABAA-B70049435B84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dirty="0"/>
            <a:t>Est égale à 27%</a:t>
          </a:r>
        </a:p>
      </dgm:t>
    </dgm:pt>
    <dgm:pt modelId="{38E10881-83E1-46C1-BDAF-DF56C4476C9B}" type="parTrans" cxnId="{3039CF4D-FE98-4BEF-A5AF-0D0A34D5B15C}">
      <dgm:prSet/>
      <dgm:spPr/>
      <dgm:t>
        <a:bodyPr/>
        <a:lstStyle/>
        <a:p>
          <a:endParaRPr lang="fr-FR"/>
        </a:p>
      </dgm:t>
    </dgm:pt>
    <dgm:pt modelId="{67C70A9D-30FD-44B6-9648-8BA3770350C1}" type="sibTrans" cxnId="{3039CF4D-FE98-4BEF-A5AF-0D0A34D5B15C}">
      <dgm:prSet/>
      <dgm:spPr/>
      <dgm:t>
        <a:bodyPr/>
        <a:lstStyle/>
        <a:p>
          <a:endParaRPr lang="fr-FR"/>
        </a:p>
      </dgm:t>
    </dgm:pt>
    <dgm:pt modelId="{C8C0D3D9-42BB-4FCD-A2BA-FA4577E22C56}" type="pres">
      <dgm:prSet presAssocID="{27D9BE8B-7EC7-448A-852B-77FEFC23FC5E}" presName="Name0" presStyleCnt="0">
        <dgm:presLayoutVars>
          <dgm:dir/>
          <dgm:animLvl val="lvl"/>
          <dgm:resizeHandles val="exact"/>
        </dgm:presLayoutVars>
      </dgm:prSet>
      <dgm:spPr/>
    </dgm:pt>
    <dgm:pt modelId="{498C785E-31D9-44F7-AEBC-CB47DC24A892}" type="pres">
      <dgm:prSet presAssocID="{919B8C29-2DBE-440C-B2F0-B4AD03E209B8}" presName="linNode" presStyleCnt="0"/>
      <dgm:spPr/>
    </dgm:pt>
    <dgm:pt modelId="{6D2C2B08-AC8C-4567-9A72-09B9235F85ED}" type="pres">
      <dgm:prSet presAssocID="{919B8C29-2DBE-440C-B2F0-B4AD03E209B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063EBC41-DD5E-4728-8090-1E67977D8B62}" type="pres">
      <dgm:prSet presAssocID="{919B8C29-2DBE-440C-B2F0-B4AD03E209B8}" presName="descendantText" presStyleLbl="alignAccFollowNode1" presStyleIdx="0" presStyleCnt="2">
        <dgm:presLayoutVars>
          <dgm:bulletEnabled val="1"/>
        </dgm:presLayoutVars>
      </dgm:prSet>
      <dgm:spPr/>
    </dgm:pt>
    <dgm:pt modelId="{13674DB7-0C72-47BF-A840-69156668AD30}" type="pres">
      <dgm:prSet presAssocID="{C9BE3ADB-BAAC-456B-91FB-B870F0AFBFA8}" presName="sp" presStyleCnt="0"/>
      <dgm:spPr/>
    </dgm:pt>
    <dgm:pt modelId="{2409E66D-3AA6-4B85-AA6C-EF1FF92DAA81}" type="pres">
      <dgm:prSet presAssocID="{0492DF1C-6452-42E6-A5B3-92FAA1E7DA41}" presName="linNode" presStyleCnt="0"/>
      <dgm:spPr/>
    </dgm:pt>
    <dgm:pt modelId="{972BA45C-27C2-4734-91C3-036B02A4E638}" type="pres">
      <dgm:prSet presAssocID="{0492DF1C-6452-42E6-A5B3-92FAA1E7DA41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0064F265-2E69-4014-9587-FC2E4ADCFBC2}" type="pres">
      <dgm:prSet presAssocID="{0492DF1C-6452-42E6-A5B3-92FAA1E7DA41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B02C624-EF9F-48AF-8C3B-9FBD47B2EEB7}" srcId="{919B8C29-2DBE-440C-B2F0-B4AD03E209B8}" destId="{7BE74B13-5E2B-456B-A969-55F8192CAF06}" srcOrd="1" destOrd="0" parTransId="{106F5B9A-B33E-4840-8D62-ADC931E54B67}" sibTransId="{148844A7-B3CB-41C9-9B96-FD82AC548652}"/>
    <dgm:cxn modelId="{4B432037-1FDC-4C1D-9E2F-7698435D9012}" type="presOf" srcId="{DF84EF3D-B4BD-4757-B963-0ED546E4B96F}" destId="{0064F265-2E69-4014-9587-FC2E4ADCFBC2}" srcOrd="0" destOrd="1" presId="urn:microsoft.com/office/officeart/2005/8/layout/vList5"/>
    <dgm:cxn modelId="{2C473241-266F-4FBB-8A6B-15C8F5C43E5C}" srcId="{27D9BE8B-7EC7-448A-852B-77FEFC23FC5E}" destId="{919B8C29-2DBE-440C-B2F0-B4AD03E209B8}" srcOrd="0" destOrd="0" parTransId="{31739F4A-A186-4BE4-AA83-7FB7443492AB}" sibTransId="{C9BE3ADB-BAAC-456B-91FB-B870F0AFBFA8}"/>
    <dgm:cxn modelId="{179B7C41-C444-484F-827C-F9C6DE8B89C4}" type="presOf" srcId="{0492DF1C-6452-42E6-A5B3-92FAA1E7DA41}" destId="{972BA45C-27C2-4734-91C3-036B02A4E638}" srcOrd="0" destOrd="0" presId="urn:microsoft.com/office/officeart/2005/8/layout/vList5"/>
    <dgm:cxn modelId="{AC0C084A-4143-45D6-B094-56B49941350E}" type="presOf" srcId="{3F00592B-0C7E-4378-85FD-86B5FF7C75AC}" destId="{063EBC41-DD5E-4728-8090-1E67977D8B62}" srcOrd="0" destOrd="0" presId="urn:microsoft.com/office/officeart/2005/8/layout/vList5"/>
    <dgm:cxn modelId="{9BCF6A4B-7C8A-483B-8D55-F04BE1BB02F1}" type="presOf" srcId="{7BE74B13-5E2B-456B-A969-55F8192CAF06}" destId="{063EBC41-DD5E-4728-8090-1E67977D8B62}" srcOrd="0" destOrd="1" presId="urn:microsoft.com/office/officeart/2005/8/layout/vList5"/>
    <dgm:cxn modelId="{3039CF4D-FE98-4BEF-A5AF-0D0A34D5B15C}" srcId="{0492DF1C-6452-42E6-A5B3-92FAA1E7DA41}" destId="{297ECA29-3CF2-48A0-ABAA-B70049435B84}" srcOrd="0" destOrd="0" parTransId="{38E10881-83E1-46C1-BDAF-DF56C4476C9B}" sibTransId="{67C70A9D-30FD-44B6-9648-8BA3770350C1}"/>
    <dgm:cxn modelId="{20EF0A76-029C-4EEC-9EAF-234E4EAEAD25}" type="presOf" srcId="{919B8C29-2DBE-440C-B2F0-B4AD03E209B8}" destId="{6D2C2B08-AC8C-4567-9A72-09B9235F85ED}" srcOrd="0" destOrd="0" presId="urn:microsoft.com/office/officeart/2005/8/layout/vList5"/>
    <dgm:cxn modelId="{7FCAC481-70B6-46EE-B6A5-A248A78CB620}" srcId="{0492DF1C-6452-42E6-A5B3-92FAA1E7DA41}" destId="{DF84EF3D-B4BD-4757-B963-0ED546E4B96F}" srcOrd="1" destOrd="0" parTransId="{524D8ACF-FB36-4BA5-BF50-AC3D07FB9377}" sibTransId="{217AA2F7-639F-40CD-9F2B-7C6997A80F08}"/>
    <dgm:cxn modelId="{BA826D9C-C7E8-4089-829F-030EADE1AF3A}" srcId="{27D9BE8B-7EC7-448A-852B-77FEFC23FC5E}" destId="{0492DF1C-6452-42E6-A5B3-92FAA1E7DA41}" srcOrd="1" destOrd="0" parTransId="{91F5A68A-0867-44E5-BFD2-DF0F268C11B3}" sibTransId="{646CB604-C5A0-4D86-A0CA-2D463ACD71F7}"/>
    <dgm:cxn modelId="{3B08539C-2A0E-48CA-88E6-F16EC3B971E9}" srcId="{919B8C29-2DBE-440C-B2F0-B4AD03E209B8}" destId="{3F00592B-0C7E-4378-85FD-86B5FF7C75AC}" srcOrd="0" destOrd="0" parTransId="{4B102BBB-BB6C-4A94-BCCD-135896BACAEC}" sibTransId="{670EB6B2-716B-487A-A83D-368D5B4B3983}"/>
    <dgm:cxn modelId="{910CBD9C-823C-4F13-9263-D125815EB234}" type="presOf" srcId="{297ECA29-3CF2-48A0-ABAA-B70049435B84}" destId="{0064F265-2E69-4014-9587-FC2E4ADCFBC2}" srcOrd="0" destOrd="0" presId="urn:microsoft.com/office/officeart/2005/8/layout/vList5"/>
    <dgm:cxn modelId="{8084CCCB-D3AC-4656-B674-5DA1B6FDCFCE}" srcId="{0492DF1C-6452-42E6-A5B3-92FAA1E7DA41}" destId="{F3AB2ACE-2498-494A-A039-924E392119B6}" srcOrd="2" destOrd="0" parTransId="{12106001-E7A9-441C-BBF5-FA88388A81D6}" sibTransId="{5371C23B-9A4A-4C3B-9F0A-590085F4FC5F}"/>
    <dgm:cxn modelId="{3D60E1EA-57A5-44C4-B648-E709CFA7C697}" type="presOf" srcId="{F3AB2ACE-2498-494A-A039-924E392119B6}" destId="{0064F265-2E69-4014-9587-FC2E4ADCFBC2}" srcOrd="0" destOrd="2" presId="urn:microsoft.com/office/officeart/2005/8/layout/vList5"/>
    <dgm:cxn modelId="{F26BD7FA-DC59-44D7-906E-436995A1617E}" type="presOf" srcId="{27D9BE8B-7EC7-448A-852B-77FEFC23FC5E}" destId="{C8C0D3D9-42BB-4FCD-A2BA-FA4577E22C56}" srcOrd="0" destOrd="0" presId="urn:microsoft.com/office/officeart/2005/8/layout/vList5"/>
    <dgm:cxn modelId="{A4500767-12A8-473E-8C88-A68EC95CC042}" type="presParOf" srcId="{C8C0D3D9-42BB-4FCD-A2BA-FA4577E22C56}" destId="{498C785E-31D9-44F7-AEBC-CB47DC24A892}" srcOrd="0" destOrd="0" presId="urn:microsoft.com/office/officeart/2005/8/layout/vList5"/>
    <dgm:cxn modelId="{392BBD03-FB8C-4CBF-8863-3E3D7B19D3B8}" type="presParOf" srcId="{498C785E-31D9-44F7-AEBC-CB47DC24A892}" destId="{6D2C2B08-AC8C-4567-9A72-09B9235F85ED}" srcOrd="0" destOrd="0" presId="urn:microsoft.com/office/officeart/2005/8/layout/vList5"/>
    <dgm:cxn modelId="{263918E2-E73A-4BE7-9056-0092D22AC3B4}" type="presParOf" srcId="{498C785E-31D9-44F7-AEBC-CB47DC24A892}" destId="{063EBC41-DD5E-4728-8090-1E67977D8B62}" srcOrd="1" destOrd="0" presId="urn:microsoft.com/office/officeart/2005/8/layout/vList5"/>
    <dgm:cxn modelId="{987860F4-8738-4A3F-BD8D-D9061284B079}" type="presParOf" srcId="{C8C0D3D9-42BB-4FCD-A2BA-FA4577E22C56}" destId="{13674DB7-0C72-47BF-A840-69156668AD30}" srcOrd="1" destOrd="0" presId="urn:microsoft.com/office/officeart/2005/8/layout/vList5"/>
    <dgm:cxn modelId="{11B10B11-A588-4518-BE25-075795E3AAA9}" type="presParOf" srcId="{C8C0D3D9-42BB-4FCD-A2BA-FA4577E22C56}" destId="{2409E66D-3AA6-4B85-AA6C-EF1FF92DAA81}" srcOrd="2" destOrd="0" presId="urn:microsoft.com/office/officeart/2005/8/layout/vList5"/>
    <dgm:cxn modelId="{78E1B820-3276-4218-8EF3-17FA654A3675}" type="presParOf" srcId="{2409E66D-3AA6-4B85-AA6C-EF1FF92DAA81}" destId="{972BA45C-27C2-4734-91C3-036B02A4E638}" srcOrd="0" destOrd="0" presId="urn:microsoft.com/office/officeart/2005/8/layout/vList5"/>
    <dgm:cxn modelId="{84F92B24-EEBB-455B-B2A5-3BFAC21E142E}" type="presParOf" srcId="{2409E66D-3AA6-4B85-AA6C-EF1FF92DAA81}" destId="{0064F265-2E69-4014-9587-FC2E4ADCFBC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D454AECA-0F21-49A6-A608-AA4DFEB4A8B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52355F7-E273-4975-9D9D-1F67F9285123}">
      <dgm:prSet/>
      <dgm:spPr/>
      <dgm:t>
        <a:bodyPr/>
        <a:lstStyle/>
        <a:p>
          <a:r>
            <a:rPr lang="fr-FR" dirty="0"/>
            <a:t>15 pays sélectionnés</a:t>
          </a:r>
        </a:p>
      </dgm:t>
    </dgm:pt>
    <dgm:pt modelId="{6DEEA80E-734D-4DE8-8BB9-6ED3CB73C0C7}" type="parTrans" cxnId="{64D7D8F1-A17D-4135-B67C-1B4C7D9938A7}">
      <dgm:prSet/>
      <dgm:spPr/>
      <dgm:t>
        <a:bodyPr/>
        <a:lstStyle/>
        <a:p>
          <a:endParaRPr lang="fr-FR"/>
        </a:p>
      </dgm:t>
    </dgm:pt>
    <dgm:pt modelId="{6A712FF2-7579-472C-B13D-EA20E85C18D0}" type="sibTrans" cxnId="{64D7D8F1-A17D-4135-B67C-1B4C7D9938A7}">
      <dgm:prSet/>
      <dgm:spPr/>
      <dgm:t>
        <a:bodyPr/>
        <a:lstStyle/>
        <a:p>
          <a:endParaRPr lang="fr-FR"/>
        </a:p>
      </dgm:t>
    </dgm:pt>
    <dgm:pt modelId="{7C18147F-4C33-498A-831B-241AD09D3E6B}" type="pres">
      <dgm:prSet presAssocID="{D454AECA-0F21-49A6-A608-AA4DFEB4A8B4}" presName="linear" presStyleCnt="0">
        <dgm:presLayoutVars>
          <dgm:animLvl val="lvl"/>
          <dgm:resizeHandles val="exact"/>
        </dgm:presLayoutVars>
      </dgm:prSet>
      <dgm:spPr/>
    </dgm:pt>
    <dgm:pt modelId="{8CB5BA5E-8670-49F3-99D4-7E37F4468958}" type="pres">
      <dgm:prSet presAssocID="{652355F7-E273-4975-9D9D-1F67F928512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B4CA329-15DC-40EF-B629-E2615877E7A8}" type="presOf" srcId="{D454AECA-0F21-49A6-A608-AA4DFEB4A8B4}" destId="{7C18147F-4C33-498A-831B-241AD09D3E6B}" srcOrd="0" destOrd="0" presId="urn:microsoft.com/office/officeart/2005/8/layout/vList2"/>
    <dgm:cxn modelId="{5A091F45-F97A-441B-9A5E-957F0B6667E2}" type="presOf" srcId="{652355F7-E273-4975-9D9D-1F67F9285123}" destId="{8CB5BA5E-8670-49F3-99D4-7E37F4468958}" srcOrd="0" destOrd="0" presId="urn:microsoft.com/office/officeart/2005/8/layout/vList2"/>
    <dgm:cxn modelId="{64D7D8F1-A17D-4135-B67C-1B4C7D9938A7}" srcId="{D454AECA-0F21-49A6-A608-AA4DFEB4A8B4}" destId="{652355F7-E273-4975-9D9D-1F67F9285123}" srcOrd="0" destOrd="0" parTransId="{6DEEA80E-734D-4DE8-8BB9-6ED3CB73C0C7}" sibTransId="{6A712FF2-7579-472C-B13D-EA20E85C18D0}"/>
    <dgm:cxn modelId="{9433F380-5B13-488D-A9FF-63ED6F0F0376}" type="presParOf" srcId="{7C18147F-4C33-498A-831B-241AD09D3E6B}" destId="{8CB5BA5E-8670-49F3-99D4-7E37F446895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B2D39EA3-113D-4DD6-B87B-277B5C8CD23B}" type="doc">
      <dgm:prSet loTypeId="urn:microsoft.com/office/officeart/2005/8/layout/vList3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9D29A815-E97F-4CEE-ACB2-8DE01A1573FA}">
      <dgm:prSet custT="1"/>
      <dgm:spPr/>
      <dgm:t>
        <a:bodyPr/>
        <a:lstStyle/>
        <a:p>
          <a:r>
            <a:rPr lang="fr-FR" sz="1600" dirty="0"/>
            <a:t>PIB/habitant &gt; 35 000$</a:t>
          </a:r>
        </a:p>
      </dgm:t>
    </dgm:pt>
    <dgm:pt modelId="{6368FD8A-FF98-4D8B-9847-FAA98B5355E0}" type="parTrans" cxnId="{4D824F14-7C92-4194-8014-C3AEF9B4E2B2}">
      <dgm:prSet/>
      <dgm:spPr/>
      <dgm:t>
        <a:bodyPr/>
        <a:lstStyle/>
        <a:p>
          <a:endParaRPr lang="fr-FR"/>
        </a:p>
      </dgm:t>
    </dgm:pt>
    <dgm:pt modelId="{B18F9307-C399-458F-91F6-F5D77DC9AC9E}" type="sibTrans" cxnId="{4D824F14-7C92-4194-8014-C3AEF9B4E2B2}">
      <dgm:prSet/>
      <dgm:spPr/>
      <dgm:t>
        <a:bodyPr/>
        <a:lstStyle/>
        <a:p>
          <a:endParaRPr lang="fr-FR"/>
        </a:p>
      </dgm:t>
    </dgm:pt>
    <dgm:pt modelId="{A89D5F1B-7C5A-455C-B802-2CAE6C67DB24}">
      <dgm:prSet custT="1"/>
      <dgm:spPr/>
      <dgm:t>
        <a:bodyPr/>
        <a:lstStyle/>
        <a:p>
          <a:r>
            <a:rPr lang="fr-FR" sz="1600" dirty="0"/>
            <a:t>population étudiantes &gt; 500 000 </a:t>
          </a:r>
          <a:r>
            <a:rPr lang="fr-FR" sz="1050" i="1" dirty="0"/>
            <a:t>(secondaire sup + tertiaire)</a:t>
          </a:r>
          <a:endParaRPr lang="fr-FR" sz="1100" i="1" dirty="0"/>
        </a:p>
      </dgm:t>
    </dgm:pt>
    <dgm:pt modelId="{7854650B-9724-451E-9076-5B7684A62FD0}" type="parTrans" cxnId="{70A720FB-6676-4766-904A-08B81CAB7036}">
      <dgm:prSet/>
      <dgm:spPr/>
      <dgm:t>
        <a:bodyPr/>
        <a:lstStyle/>
        <a:p>
          <a:endParaRPr lang="fr-FR"/>
        </a:p>
      </dgm:t>
    </dgm:pt>
    <dgm:pt modelId="{53131867-07E5-4904-98FA-D6839D12F77C}" type="sibTrans" cxnId="{70A720FB-6676-4766-904A-08B81CAB7036}">
      <dgm:prSet/>
      <dgm:spPr/>
      <dgm:t>
        <a:bodyPr/>
        <a:lstStyle/>
        <a:p>
          <a:endParaRPr lang="fr-FR"/>
        </a:p>
      </dgm:t>
    </dgm:pt>
    <dgm:pt modelId="{188382CA-E38D-4566-A033-2932E7EDDC30}" type="pres">
      <dgm:prSet presAssocID="{B2D39EA3-113D-4DD6-B87B-277B5C8CD23B}" presName="linearFlow" presStyleCnt="0">
        <dgm:presLayoutVars>
          <dgm:dir/>
          <dgm:resizeHandles val="exact"/>
        </dgm:presLayoutVars>
      </dgm:prSet>
      <dgm:spPr/>
    </dgm:pt>
    <dgm:pt modelId="{2BAE0041-5F60-4681-A1F3-DCEC91E70A3E}" type="pres">
      <dgm:prSet presAssocID="{9D29A815-E97F-4CEE-ACB2-8DE01A1573FA}" presName="composite" presStyleCnt="0"/>
      <dgm:spPr/>
    </dgm:pt>
    <dgm:pt modelId="{2F6BC3BF-52E3-455F-B17E-F856B06BE10D}" type="pres">
      <dgm:prSet presAssocID="{9D29A815-E97F-4CEE-ACB2-8DE01A1573FA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39F55E5F-92D7-462C-85CB-7369F02306B6}" type="pres">
      <dgm:prSet presAssocID="{9D29A815-E97F-4CEE-ACB2-8DE01A1573FA}" presName="txShp" presStyleLbl="node1" presStyleIdx="0" presStyleCnt="2">
        <dgm:presLayoutVars>
          <dgm:bulletEnabled val="1"/>
        </dgm:presLayoutVars>
      </dgm:prSet>
      <dgm:spPr/>
    </dgm:pt>
    <dgm:pt modelId="{D5708648-2719-46CF-98CC-053ECA22AB5C}" type="pres">
      <dgm:prSet presAssocID="{B18F9307-C399-458F-91F6-F5D77DC9AC9E}" presName="spacing" presStyleCnt="0"/>
      <dgm:spPr/>
    </dgm:pt>
    <dgm:pt modelId="{1DAA3A5C-77E9-458B-8A4F-E8FC630E4E17}" type="pres">
      <dgm:prSet presAssocID="{A89D5F1B-7C5A-455C-B802-2CAE6C67DB24}" presName="composite" presStyleCnt="0"/>
      <dgm:spPr/>
    </dgm:pt>
    <dgm:pt modelId="{67AA2CF0-CEC3-46B5-BE99-1AEEA5261DC8}" type="pres">
      <dgm:prSet presAssocID="{A89D5F1B-7C5A-455C-B802-2CAE6C67DB24}" presName="imgShp" presStyleLbl="fgImgPlac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peau de remise de diplôme"/>
        </a:ext>
      </dgm:extLst>
    </dgm:pt>
    <dgm:pt modelId="{716E472B-D7BD-406E-86C3-66DF5803ADE2}" type="pres">
      <dgm:prSet presAssocID="{A89D5F1B-7C5A-455C-B802-2CAE6C67DB24}" presName="txShp" presStyleLbl="node1" presStyleIdx="1" presStyleCnt="2">
        <dgm:presLayoutVars>
          <dgm:bulletEnabled val="1"/>
        </dgm:presLayoutVars>
      </dgm:prSet>
      <dgm:spPr/>
    </dgm:pt>
  </dgm:ptLst>
  <dgm:cxnLst>
    <dgm:cxn modelId="{93E86502-7ECC-4245-898A-38F595EF29F0}" type="presOf" srcId="{B2D39EA3-113D-4DD6-B87B-277B5C8CD23B}" destId="{188382CA-E38D-4566-A033-2932E7EDDC30}" srcOrd="0" destOrd="0" presId="urn:microsoft.com/office/officeart/2005/8/layout/vList3"/>
    <dgm:cxn modelId="{4D824F14-7C92-4194-8014-C3AEF9B4E2B2}" srcId="{B2D39EA3-113D-4DD6-B87B-277B5C8CD23B}" destId="{9D29A815-E97F-4CEE-ACB2-8DE01A1573FA}" srcOrd="0" destOrd="0" parTransId="{6368FD8A-FF98-4D8B-9847-FAA98B5355E0}" sibTransId="{B18F9307-C399-458F-91F6-F5D77DC9AC9E}"/>
    <dgm:cxn modelId="{57B9AC19-B434-4D88-A341-ECF4C4118D88}" type="presOf" srcId="{A89D5F1B-7C5A-455C-B802-2CAE6C67DB24}" destId="{716E472B-D7BD-406E-86C3-66DF5803ADE2}" srcOrd="0" destOrd="0" presId="urn:microsoft.com/office/officeart/2005/8/layout/vList3"/>
    <dgm:cxn modelId="{A5075BCA-A1F1-4029-AAA8-E27D437E2D90}" type="presOf" srcId="{9D29A815-E97F-4CEE-ACB2-8DE01A1573FA}" destId="{39F55E5F-92D7-462C-85CB-7369F02306B6}" srcOrd="0" destOrd="0" presId="urn:microsoft.com/office/officeart/2005/8/layout/vList3"/>
    <dgm:cxn modelId="{70A720FB-6676-4766-904A-08B81CAB7036}" srcId="{B2D39EA3-113D-4DD6-B87B-277B5C8CD23B}" destId="{A89D5F1B-7C5A-455C-B802-2CAE6C67DB24}" srcOrd="1" destOrd="0" parTransId="{7854650B-9724-451E-9076-5B7684A62FD0}" sibTransId="{53131867-07E5-4904-98FA-D6839D12F77C}"/>
    <dgm:cxn modelId="{95A49502-53DD-4BA9-9333-24F77D6DA83B}" type="presParOf" srcId="{188382CA-E38D-4566-A033-2932E7EDDC30}" destId="{2BAE0041-5F60-4681-A1F3-DCEC91E70A3E}" srcOrd="0" destOrd="0" presId="urn:microsoft.com/office/officeart/2005/8/layout/vList3"/>
    <dgm:cxn modelId="{646C2D94-4B15-4E7D-BAFC-01EA0914D447}" type="presParOf" srcId="{2BAE0041-5F60-4681-A1F3-DCEC91E70A3E}" destId="{2F6BC3BF-52E3-455F-B17E-F856B06BE10D}" srcOrd="0" destOrd="0" presId="urn:microsoft.com/office/officeart/2005/8/layout/vList3"/>
    <dgm:cxn modelId="{53292811-9C82-4373-BF0F-A570B9E72AAD}" type="presParOf" srcId="{2BAE0041-5F60-4681-A1F3-DCEC91E70A3E}" destId="{39F55E5F-92D7-462C-85CB-7369F02306B6}" srcOrd="1" destOrd="0" presId="urn:microsoft.com/office/officeart/2005/8/layout/vList3"/>
    <dgm:cxn modelId="{81C45814-213B-4333-B06B-59724D72337A}" type="presParOf" srcId="{188382CA-E38D-4566-A033-2932E7EDDC30}" destId="{D5708648-2719-46CF-98CC-053ECA22AB5C}" srcOrd="1" destOrd="0" presId="urn:microsoft.com/office/officeart/2005/8/layout/vList3"/>
    <dgm:cxn modelId="{79D01BC0-5F41-4DD6-B543-9E8E4250FB52}" type="presParOf" srcId="{188382CA-E38D-4566-A033-2932E7EDDC30}" destId="{1DAA3A5C-77E9-458B-8A4F-E8FC630E4E17}" srcOrd="2" destOrd="0" presId="urn:microsoft.com/office/officeart/2005/8/layout/vList3"/>
    <dgm:cxn modelId="{F29ACEE7-33AC-404C-BCF1-EE8F29536737}" type="presParOf" srcId="{1DAA3A5C-77E9-458B-8A4F-E8FC630E4E17}" destId="{67AA2CF0-CEC3-46B5-BE99-1AEEA5261DC8}" srcOrd="0" destOrd="0" presId="urn:microsoft.com/office/officeart/2005/8/layout/vList3"/>
    <dgm:cxn modelId="{6CFD8C16-ABD1-4A7B-B245-5D5432EDCBFA}" type="presParOf" srcId="{1DAA3A5C-77E9-458B-8A4F-E8FC630E4E17}" destId="{716E472B-D7BD-406E-86C3-66DF5803ADE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B518C679-8172-4187-830A-F45DE94EF0BA}" type="doc">
      <dgm:prSet loTypeId="urn:microsoft.com/office/officeart/2005/8/layout/lProcess3" loCatId="process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fr-FR"/>
        </a:p>
      </dgm:t>
    </dgm:pt>
    <dgm:pt modelId="{2C9F0AB3-09DF-4EED-91A0-4AA30DCE041E}">
      <dgm:prSet/>
      <dgm:spPr/>
      <dgm:t>
        <a:bodyPr/>
        <a:lstStyle/>
        <a:p>
          <a:r>
            <a:rPr lang="fr-FR" dirty="0"/>
            <a:t>Pays finalistes</a:t>
          </a:r>
        </a:p>
      </dgm:t>
    </dgm:pt>
    <dgm:pt modelId="{843800F6-8718-417E-BD27-45592ACCBB3A}" type="parTrans" cxnId="{C77E4A39-323A-4FE8-AEDD-264387A4AF2B}">
      <dgm:prSet/>
      <dgm:spPr/>
      <dgm:t>
        <a:bodyPr/>
        <a:lstStyle/>
        <a:p>
          <a:endParaRPr lang="fr-FR"/>
        </a:p>
      </dgm:t>
    </dgm:pt>
    <dgm:pt modelId="{5CEA84B2-B1B0-4E93-BD31-7BD0E1B24CFE}" type="sibTrans" cxnId="{C77E4A39-323A-4FE8-AEDD-264387A4AF2B}">
      <dgm:prSet/>
      <dgm:spPr/>
      <dgm:t>
        <a:bodyPr/>
        <a:lstStyle/>
        <a:p>
          <a:endParaRPr lang="fr-FR"/>
        </a:p>
      </dgm:t>
    </dgm:pt>
    <dgm:pt modelId="{3B51929D-5631-4485-BE81-A171ACAF3D67}">
      <dgm:prSet custT="1"/>
      <dgm:spPr/>
      <dgm:t>
        <a:bodyPr/>
        <a:lstStyle/>
        <a:p>
          <a:r>
            <a:rPr lang="fr-FR" sz="800" dirty="0"/>
            <a:t>Moyenne</a:t>
          </a:r>
          <a:r>
            <a:rPr lang="fr-FR" sz="900" dirty="0"/>
            <a:t> : IT.NET.USER.P2 </a:t>
          </a:r>
        </a:p>
      </dgm:t>
    </dgm:pt>
    <dgm:pt modelId="{9B129DC0-4694-4FC1-9983-DA4865D28445}" type="parTrans" cxnId="{6184FEA4-E4DC-4D04-84A9-28ED840E4458}">
      <dgm:prSet/>
      <dgm:spPr/>
      <dgm:t>
        <a:bodyPr/>
        <a:lstStyle/>
        <a:p>
          <a:endParaRPr lang="fr-FR"/>
        </a:p>
      </dgm:t>
    </dgm:pt>
    <dgm:pt modelId="{87009C76-B481-42DA-B5A4-EC5592E4450D}" type="sibTrans" cxnId="{6184FEA4-E4DC-4D04-84A9-28ED840E4458}">
      <dgm:prSet/>
      <dgm:spPr/>
      <dgm:t>
        <a:bodyPr/>
        <a:lstStyle/>
        <a:p>
          <a:endParaRPr lang="fr-FR"/>
        </a:p>
      </dgm:t>
    </dgm:pt>
    <dgm:pt modelId="{8BD6243A-2270-4EED-8E73-CB7BC43DA936}">
      <dgm:prSet custT="1"/>
      <dgm:spPr/>
      <dgm:t>
        <a:bodyPr/>
        <a:lstStyle/>
        <a:p>
          <a:r>
            <a:rPr lang="fr-FR" sz="800" dirty="0"/>
            <a:t>Moyenne : NY.GDP.PCAP.CD</a:t>
          </a:r>
        </a:p>
      </dgm:t>
    </dgm:pt>
    <dgm:pt modelId="{48C03070-A831-4CFA-86C4-5B4FC55A17F9}" type="parTrans" cxnId="{3461C005-28DC-4C1F-9D3C-45B85A91D12F}">
      <dgm:prSet/>
      <dgm:spPr/>
      <dgm:t>
        <a:bodyPr/>
        <a:lstStyle/>
        <a:p>
          <a:endParaRPr lang="fr-FR"/>
        </a:p>
      </dgm:t>
    </dgm:pt>
    <dgm:pt modelId="{C750251E-1B93-4550-8642-954EC62944CA}" type="sibTrans" cxnId="{3461C005-28DC-4C1F-9D3C-45B85A91D12F}">
      <dgm:prSet/>
      <dgm:spPr/>
      <dgm:t>
        <a:bodyPr/>
        <a:lstStyle/>
        <a:p>
          <a:endParaRPr lang="fr-FR"/>
        </a:p>
      </dgm:t>
    </dgm:pt>
    <dgm:pt modelId="{A27A4617-9046-4718-BCA3-429BFFE3E9F6}">
      <dgm:prSet custT="1"/>
      <dgm:spPr/>
      <dgm:t>
        <a:bodyPr/>
        <a:lstStyle/>
        <a:p>
          <a:r>
            <a:rPr lang="fr-FR" sz="800" dirty="0"/>
            <a:t>Minimum : </a:t>
          </a:r>
          <a:r>
            <a:rPr lang="fr-FR" sz="800" dirty="0" err="1"/>
            <a:t>popTotalEtudiant</a:t>
          </a:r>
          <a:endParaRPr lang="fr-FR" sz="800" dirty="0"/>
        </a:p>
      </dgm:t>
    </dgm:pt>
    <dgm:pt modelId="{C3A795C5-DEE2-470C-80D6-D0898760DC95}" type="parTrans" cxnId="{70904739-323B-4B5F-B7FE-F773964D0295}">
      <dgm:prSet/>
      <dgm:spPr/>
      <dgm:t>
        <a:bodyPr/>
        <a:lstStyle/>
        <a:p>
          <a:endParaRPr lang="fr-FR"/>
        </a:p>
      </dgm:t>
    </dgm:pt>
    <dgm:pt modelId="{F9255B48-61A6-4E35-9991-83E815F80E5C}" type="sibTrans" cxnId="{70904739-323B-4B5F-B7FE-F773964D0295}">
      <dgm:prSet/>
      <dgm:spPr/>
      <dgm:t>
        <a:bodyPr/>
        <a:lstStyle/>
        <a:p>
          <a:endParaRPr lang="fr-FR"/>
        </a:p>
      </dgm:t>
    </dgm:pt>
    <dgm:pt modelId="{98DE2E2F-78C4-4B9D-946E-F4D00942254C}" type="pres">
      <dgm:prSet presAssocID="{B518C679-8172-4187-830A-F45DE94EF0BA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218A9B4-950A-4567-9E1B-015F4ED1C93B}" type="pres">
      <dgm:prSet presAssocID="{2C9F0AB3-09DF-4EED-91A0-4AA30DCE041E}" presName="horFlow" presStyleCnt="0"/>
      <dgm:spPr/>
    </dgm:pt>
    <dgm:pt modelId="{1DBAACB7-E2CE-46D5-B25C-51559830E08E}" type="pres">
      <dgm:prSet presAssocID="{2C9F0AB3-09DF-4EED-91A0-4AA30DCE041E}" presName="bigChev" presStyleLbl="node1" presStyleIdx="0" presStyleCnt="1"/>
      <dgm:spPr/>
    </dgm:pt>
    <dgm:pt modelId="{DE62C157-9FAA-4B62-B3D4-91A7CC627570}" type="pres">
      <dgm:prSet presAssocID="{9B129DC0-4694-4FC1-9983-DA4865D28445}" presName="parTrans" presStyleCnt="0"/>
      <dgm:spPr/>
    </dgm:pt>
    <dgm:pt modelId="{042A285B-F025-4FAE-8A99-0D45A7332200}" type="pres">
      <dgm:prSet presAssocID="{3B51929D-5631-4485-BE81-A171ACAF3D67}" presName="node" presStyleLbl="alignAccFollowNode1" presStyleIdx="0" presStyleCnt="3">
        <dgm:presLayoutVars>
          <dgm:bulletEnabled val="1"/>
        </dgm:presLayoutVars>
      </dgm:prSet>
      <dgm:spPr/>
    </dgm:pt>
    <dgm:pt modelId="{58779143-A288-4F38-A840-3778F189669E}" type="pres">
      <dgm:prSet presAssocID="{87009C76-B481-42DA-B5A4-EC5592E4450D}" presName="sibTrans" presStyleCnt="0"/>
      <dgm:spPr/>
    </dgm:pt>
    <dgm:pt modelId="{203DBF8B-F6D2-431E-9E55-7D2F2FD2EA70}" type="pres">
      <dgm:prSet presAssocID="{8BD6243A-2270-4EED-8E73-CB7BC43DA936}" presName="node" presStyleLbl="alignAccFollowNode1" presStyleIdx="1" presStyleCnt="3">
        <dgm:presLayoutVars>
          <dgm:bulletEnabled val="1"/>
        </dgm:presLayoutVars>
      </dgm:prSet>
      <dgm:spPr/>
    </dgm:pt>
    <dgm:pt modelId="{D11FBAF5-08E6-4FDA-9428-905AA5C8E68A}" type="pres">
      <dgm:prSet presAssocID="{C750251E-1B93-4550-8642-954EC62944CA}" presName="sibTrans" presStyleCnt="0"/>
      <dgm:spPr/>
    </dgm:pt>
    <dgm:pt modelId="{2C0E3C39-AF08-4F7B-B621-DB68435513D8}" type="pres">
      <dgm:prSet presAssocID="{A27A4617-9046-4718-BCA3-429BFFE3E9F6}" presName="node" presStyleLbl="alignAccFollowNode1" presStyleIdx="2" presStyleCnt="3">
        <dgm:presLayoutVars>
          <dgm:bulletEnabled val="1"/>
        </dgm:presLayoutVars>
      </dgm:prSet>
      <dgm:spPr/>
    </dgm:pt>
  </dgm:ptLst>
  <dgm:cxnLst>
    <dgm:cxn modelId="{3461C005-28DC-4C1F-9D3C-45B85A91D12F}" srcId="{2C9F0AB3-09DF-4EED-91A0-4AA30DCE041E}" destId="{8BD6243A-2270-4EED-8E73-CB7BC43DA936}" srcOrd="1" destOrd="0" parTransId="{48C03070-A831-4CFA-86C4-5B4FC55A17F9}" sibTransId="{C750251E-1B93-4550-8642-954EC62944CA}"/>
    <dgm:cxn modelId="{70904739-323B-4B5F-B7FE-F773964D0295}" srcId="{2C9F0AB3-09DF-4EED-91A0-4AA30DCE041E}" destId="{A27A4617-9046-4718-BCA3-429BFFE3E9F6}" srcOrd="2" destOrd="0" parTransId="{C3A795C5-DEE2-470C-80D6-D0898760DC95}" sibTransId="{F9255B48-61A6-4E35-9991-83E815F80E5C}"/>
    <dgm:cxn modelId="{C77E4A39-323A-4FE8-AEDD-264387A4AF2B}" srcId="{B518C679-8172-4187-830A-F45DE94EF0BA}" destId="{2C9F0AB3-09DF-4EED-91A0-4AA30DCE041E}" srcOrd="0" destOrd="0" parTransId="{843800F6-8718-417E-BD27-45592ACCBB3A}" sibTransId="{5CEA84B2-B1B0-4E93-BD31-7BD0E1B24CFE}"/>
    <dgm:cxn modelId="{D5991E9B-6803-4DDC-BC3B-9E20C5E9363A}" type="presOf" srcId="{B518C679-8172-4187-830A-F45DE94EF0BA}" destId="{98DE2E2F-78C4-4B9D-946E-F4D00942254C}" srcOrd="0" destOrd="0" presId="urn:microsoft.com/office/officeart/2005/8/layout/lProcess3"/>
    <dgm:cxn modelId="{412B9AA1-8310-40E6-86C1-AE2A93F72D8F}" type="presOf" srcId="{2C9F0AB3-09DF-4EED-91A0-4AA30DCE041E}" destId="{1DBAACB7-E2CE-46D5-B25C-51559830E08E}" srcOrd="0" destOrd="0" presId="urn:microsoft.com/office/officeart/2005/8/layout/lProcess3"/>
    <dgm:cxn modelId="{6184FEA4-E4DC-4D04-84A9-28ED840E4458}" srcId="{2C9F0AB3-09DF-4EED-91A0-4AA30DCE041E}" destId="{3B51929D-5631-4485-BE81-A171ACAF3D67}" srcOrd="0" destOrd="0" parTransId="{9B129DC0-4694-4FC1-9983-DA4865D28445}" sibTransId="{87009C76-B481-42DA-B5A4-EC5592E4450D}"/>
    <dgm:cxn modelId="{FD0A91AD-29A4-4236-9E5F-FC2A19A814FB}" type="presOf" srcId="{A27A4617-9046-4718-BCA3-429BFFE3E9F6}" destId="{2C0E3C39-AF08-4F7B-B621-DB68435513D8}" srcOrd="0" destOrd="0" presId="urn:microsoft.com/office/officeart/2005/8/layout/lProcess3"/>
    <dgm:cxn modelId="{D8CAAFBC-C35D-4C22-9BC0-413DB48F36E3}" type="presOf" srcId="{8BD6243A-2270-4EED-8E73-CB7BC43DA936}" destId="{203DBF8B-F6D2-431E-9E55-7D2F2FD2EA70}" srcOrd="0" destOrd="0" presId="urn:microsoft.com/office/officeart/2005/8/layout/lProcess3"/>
    <dgm:cxn modelId="{D4A608C1-EE8D-49AA-9139-969ED4305E5C}" type="presOf" srcId="{3B51929D-5631-4485-BE81-A171ACAF3D67}" destId="{042A285B-F025-4FAE-8A99-0D45A7332200}" srcOrd="0" destOrd="0" presId="urn:microsoft.com/office/officeart/2005/8/layout/lProcess3"/>
    <dgm:cxn modelId="{196B1833-4F57-43FB-9932-DA3672C8886C}" type="presParOf" srcId="{98DE2E2F-78C4-4B9D-946E-F4D00942254C}" destId="{8218A9B4-950A-4567-9E1B-015F4ED1C93B}" srcOrd="0" destOrd="0" presId="urn:microsoft.com/office/officeart/2005/8/layout/lProcess3"/>
    <dgm:cxn modelId="{66D6961C-8606-4C53-ABE0-3E119C770603}" type="presParOf" srcId="{8218A9B4-950A-4567-9E1B-015F4ED1C93B}" destId="{1DBAACB7-E2CE-46D5-B25C-51559830E08E}" srcOrd="0" destOrd="0" presId="urn:microsoft.com/office/officeart/2005/8/layout/lProcess3"/>
    <dgm:cxn modelId="{E552467A-3BEA-476D-A551-9F626133AAEC}" type="presParOf" srcId="{8218A9B4-950A-4567-9E1B-015F4ED1C93B}" destId="{DE62C157-9FAA-4B62-B3D4-91A7CC627570}" srcOrd="1" destOrd="0" presId="urn:microsoft.com/office/officeart/2005/8/layout/lProcess3"/>
    <dgm:cxn modelId="{E107D502-44BD-4282-8E21-F033CAB8E87F}" type="presParOf" srcId="{8218A9B4-950A-4567-9E1B-015F4ED1C93B}" destId="{042A285B-F025-4FAE-8A99-0D45A7332200}" srcOrd="2" destOrd="0" presId="urn:microsoft.com/office/officeart/2005/8/layout/lProcess3"/>
    <dgm:cxn modelId="{666992A1-39F6-4EE0-A0EE-727B0AA6FD6C}" type="presParOf" srcId="{8218A9B4-950A-4567-9E1B-015F4ED1C93B}" destId="{58779143-A288-4F38-A840-3778F189669E}" srcOrd="3" destOrd="0" presId="urn:microsoft.com/office/officeart/2005/8/layout/lProcess3"/>
    <dgm:cxn modelId="{FDB3675C-373B-4EBB-93FB-9266CD86D498}" type="presParOf" srcId="{8218A9B4-950A-4567-9E1B-015F4ED1C93B}" destId="{203DBF8B-F6D2-431E-9E55-7D2F2FD2EA70}" srcOrd="4" destOrd="0" presId="urn:microsoft.com/office/officeart/2005/8/layout/lProcess3"/>
    <dgm:cxn modelId="{97AA129E-62B7-4C06-A623-774A6639A6BD}" type="presParOf" srcId="{8218A9B4-950A-4567-9E1B-015F4ED1C93B}" destId="{D11FBAF5-08E6-4FDA-9428-905AA5C8E68A}" srcOrd="5" destOrd="0" presId="urn:microsoft.com/office/officeart/2005/8/layout/lProcess3"/>
    <dgm:cxn modelId="{6CCB1624-CE00-4C37-BEE2-A234272D9CE5}" type="presParOf" srcId="{8218A9B4-950A-4567-9E1B-015F4ED1C93B}" destId="{2C0E3C39-AF08-4F7B-B621-DB68435513D8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B6F512B5-2041-4747-8287-8DBECBE8375F}" type="doc">
      <dgm:prSet loTypeId="urn:microsoft.com/office/officeart/2005/8/layout/lProcess3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fr-FR"/>
        </a:p>
      </dgm:t>
    </dgm:pt>
    <dgm:pt modelId="{ABF9ED08-C02E-49DA-B2A8-B52926986901}">
      <dgm:prSet/>
      <dgm:spPr/>
      <dgm:t>
        <a:bodyPr/>
        <a:lstStyle/>
        <a:p>
          <a:r>
            <a:rPr lang="fr-FR"/>
            <a:t>IT.NET.USER.P2</a:t>
          </a:r>
        </a:p>
      </dgm:t>
    </dgm:pt>
    <dgm:pt modelId="{F08CD2B7-6520-4D54-B0FE-5EF86B5F2E0A}" type="parTrans" cxnId="{528DBEAA-1506-4FB8-920A-1A325392B68B}">
      <dgm:prSet/>
      <dgm:spPr/>
      <dgm:t>
        <a:bodyPr/>
        <a:lstStyle/>
        <a:p>
          <a:endParaRPr lang="fr-FR"/>
        </a:p>
      </dgm:t>
    </dgm:pt>
    <dgm:pt modelId="{9D49C392-99AE-4615-B123-C9A1E2C6C3D6}" type="sibTrans" cxnId="{528DBEAA-1506-4FB8-920A-1A325392B68B}">
      <dgm:prSet/>
      <dgm:spPr/>
      <dgm:t>
        <a:bodyPr/>
        <a:lstStyle/>
        <a:p>
          <a:endParaRPr lang="fr-FR"/>
        </a:p>
      </dgm:t>
    </dgm:pt>
    <dgm:pt modelId="{C08F686A-5766-4362-AFE5-3944A5C92FE3}">
      <dgm:prSet/>
      <dgm:spPr/>
      <dgm:t>
        <a:bodyPr/>
        <a:lstStyle/>
        <a:p>
          <a:r>
            <a:rPr lang="fr-FR"/>
            <a:t>87.87%</a:t>
          </a:r>
        </a:p>
      </dgm:t>
    </dgm:pt>
    <dgm:pt modelId="{CBCEAACB-245C-406E-945A-25A40BB351E9}" type="parTrans" cxnId="{90D9CA85-121B-44FC-88FC-AC9C0BD86FC9}">
      <dgm:prSet/>
      <dgm:spPr/>
      <dgm:t>
        <a:bodyPr/>
        <a:lstStyle/>
        <a:p>
          <a:endParaRPr lang="fr-FR"/>
        </a:p>
      </dgm:t>
    </dgm:pt>
    <dgm:pt modelId="{20C82CF1-7E08-4336-8067-84F71CA24241}" type="sibTrans" cxnId="{90D9CA85-121B-44FC-88FC-AC9C0BD86FC9}">
      <dgm:prSet/>
      <dgm:spPr/>
      <dgm:t>
        <a:bodyPr/>
        <a:lstStyle/>
        <a:p>
          <a:endParaRPr lang="fr-FR"/>
        </a:p>
      </dgm:t>
    </dgm:pt>
    <dgm:pt modelId="{49A06662-B9AA-4B1C-BDD3-4D87EDE653E2}">
      <dgm:prSet/>
      <dgm:spPr/>
      <dgm:t>
        <a:bodyPr/>
        <a:lstStyle/>
        <a:p>
          <a:r>
            <a:rPr lang="fr-FR"/>
            <a:t>NY.GDP.PCAP.CD</a:t>
          </a:r>
        </a:p>
      </dgm:t>
    </dgm:pt>
    <dgm:pt modelId="{77EB5A73-37FD-4256-A870-DA3A4139A226}" type="parTrans" cxnId="{EC78C287-05DA-4A96-9967-EB01819F7C34}">
      <dgm:prSet/>
      <dgm:spPr/>
      <dgm:t>
        <a:bodyPr/>
        <a:lstStyle/>
        <a:p>
          <a:endParaRPr lang="fr-FR"/>
        </a:p>
      </dgm:t>
    </dgm:pt>
    <dgm:pt modelId="{A0FC106C-5729-407E-A796-DE815A47989E}" type="sibTrans" cxnId="{EC78C287-05DA-4A96-9967-EB01819F7C34}">
      <dgm:prSet/>
      <dgm:spPr/>
      <dgm:t>
        <a:bodyPr/>
        <a:lstStyle/>
        <a:p>
          <a:endParaRPr lang="fr-FR"/>
        </a:p>
      </dgm:t>
    </dgm:pt>
    <dgm:pt modelId="{712E57DD-A44F-41E2-9AAB-A7D08E6566D7}">
      <dgm:prSet/>
      <dgm:spPr/>
      <dgm:t>
        <a:bodyPr/>
        <a:lstStyle/>
        <a:p>
          <a:r>
            <a:rPr lang="fr-FR"/>
            <a:t>41 969 $</a:t>
          </a:r>
        </a:p>
      </dgm:t>
    </dgm:pt>
    <dgm:pt modelId="{180F823A-A3D3-4004-B1C1-59E722B86823}" type="parTrans" cxnId="{E839FE8C-A0EC-4665-904F-FAD7CF0E4404}">
      <dgm:prSet/>
      <dgm:spPr/>
      <dgm:t>
        <a:bodyPr/>
        <a:lstStyle/>
        <a:p>
          <a:endParaRPr lang="fr-FR"/>
        </a:p>
      </dgm:t>
    </dgm:pt>
    <dgm:pt modelId="{EC1B4994-8CB4-4EC4-81A2-66E301E0B35D}" type="sibTrans" cxnId="{E839FE8C-A0EC-4665-904F-FAD7CF0E4404}">
      <dgm:prSet/>
      <dgm:spPr/>
      <dgm:t>
        <a:bodyPr/>
        <a:lstStyle/>
        <a:p>
          <a:endParaRPr lang="fr-FR"/>
        </a:p>
      </dgm:t>
    </dgm:pt>
    <dgm:pt modelId="{932EEF92-D6BA-4A5A-95A5-211460120FB3}">
      <dgm:prSet/>
      <dgm:spPr/>
      <dgm:t>
        <a:bodyPr/>
        <a:lstStyle/>
        <a:p>
          <a:r>
            <a:rPr lang="fr-FR"/>
            <a:t>popTotalEtudiant</a:t>
          </a:r>
        </a:p>
      </dgm:t>
    </dgm:pt>
    <dgm:pt modelId="{D9DE2452-1F0C-44C3-A52C-18E6EEB494CA}" type="parTrans" cxnId="{B81F37D9-6884-4364-A2CF-0B42234341C1}">
      <dgm:prSet/>
      <dgm:spPr/>
      <dgm:t>
        <a:bodyPr/>
        <a:lstStyle/>
        <a:p>
          <a:endParaRPr lang="fr-FR"/>
        </a:p>
      </dgm:t>
    </dgm:pt>
    <dgm:pt modelId="{8162D3B9-6087-44F1-A844-794A9FD0C912}" type="sibTrans" cxnId="{B81F37D9-6884-4364-A2CF-0B42234341C1}">
      <dgm:prSet/>
      <dgm:spPr/>
      <dgm:t>
        <a:bodyPr/>
        <a:lstStyle/>
        <a:p>
          <a:endParaRPr lang="fr-FR"/>
        </a:p>
      </dgm:t>
    </dgm:pt>
    <dgm:pt modelId="{31A9FEF8-D363-4BEF-A340-BDFE6E58D72A}">
      <dgm:prSet/>
      <dgm:spPr/>
      <dgm:t>
        <a:bodyPr/>
        <a:lstStyle/>
        <a:p>
          <a:r>
            <a:rPr lang="fr-FR"/>
            <a:t>789159 étudiants</a:t>
          </a:r>
        </a:p>
      </dgm:t>
    </dgm:pt>
    <dgm:pt modelId="{5FFE0E9D-26E1-4911-A026-ABB19F881C7F}" type="parTrans" cxnId="{418773A3-701D-4AF9-A359-30EB7AE32404}">
      <dgm:prSet/>
      <dgm:spPr/>
      <dgm:t>
        <a:bodyPr/>
        <a:lstStyle/>
        <a:p>
          <a:endParaRPr lang="fr-FR"/>
        </a:p>
      </dgm:t>
    </dgm:pt>
    <dgm:pt modelId="{0E30D451-4B67-461F-9219-DD61ADB4DCC2}" type="sibTrans" cxnId="{418773A3-701D-4AF9-A359-30EB7AE32404}">
      <dgm:prSet/>
      <dgm:spPr/>
      <dgm:t>
        <a:bodyPr/>
        <a:lstStyle/>
        <a:p>
          <a:endParaRPr lang="fr-FR"/>
        </a:p>
      </dgm:t>
    </dgm:pt>
    <dgm:pt modelId="{289D8551-1975-4645-A445-3A9B649A3867}" type="pres">
      <dgm:prSet presAssocID="{B6F512B5-2041-4747-8287-8DBECBE8375F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A1D9B2CF-1681-40AF-856A-16AE6DC49E9F}" type="pres">
      <dgm:prSet presAssocID="{ABF9ED08-C02E-49DA-B2A8-B52926986901}" presName="horFlow" presStyleCnt="0"/>
      <dgm:spPr/>
    </dgm:pt>
    <dgm:pt modelId="{8C50F0D2-C882-4602-BB4A-9B0549408B8F}" type="pres">
      <dgm:prSet presAssocID="{ABF9ED08-C02E-49DA-B2A8-B52926986901}" presName="bigChev" presStyleLbl="node1" presStyleIdx="0" presStyleCnt="3"/>
      <dgm:spPr/>
    </dgm:pt>
    <dgm:pt modelId="{C5B1E207-9D53-41D0-8930-914E1883B641}" type="pres">
      <dgm:prSet presAssocID="{CBCEAACB-245C-406E-945A-25A40BB351E9}" presName="parTrans" presStyleCnt="0"/>
      <dgm:spPr/>
    </dgm:pt>
    <dgm:pt modelId="{EB0B6F8C-673E-482B-B495-660DD007CE67}" type="pres">
      <dgm:prSet presAssocID="{C08F686A-5766-4362-AFE5-3944A5C92FE3}" presName="node" presStyleLbl="alignAccFollowNode1" presStyleIdx="0" presStyleCnt="3">
        <dgm:presLayoutVars>
          <dgm:bulletEnabled val="1"/>
        </dgm:presLayoutVars>
      </dgm:prSet>
      <dgm:spPr/>
    </dgm:pt>
    <dgm:pt modelId="{D8F81EB0-66A7-43F2-A774-43621FE9280D}" type="pres">
      <dgm:prSet presAssocID="{ABF9ED08-C02E-49DA-B2A8-B52926986901}" presName="vSp" presStyleCnt="0"/>
      <dgm:spPr/>
    </dgm:pt>
    <dgm:pt modelId="{3BC8DB6A-7528-494D-94F1-2A546212B213}" type="pres">
      <dgm:prSet presAssocID="{49A06662-B9AA-4B1C-BDD3-4D87EDE653E2}" presName="horFlow" presStyleCnt="0"/>
      <dgm:spPr/>
    </dgm:pt>
    <dgm:pt modelId="{9085504A-FCD0-4AC3-83DE-F751A0C9DA43}" type="pres">
      <dgm:prSet presAssocID="{49A06662-B9AA-4B1C-BDD3-4D87EDE653E2}" presName="bigChev" presStyleLbl="node1" presStyleIdx="1" presStyleCnt="3"/>
      <dgm:spPr/>
    </dgm:pt>
    <dgm:pt modelId="{8298D36F-5FB6-440E-9D90-C6094A0FBC9A}" type="pres">
      <dgm:prSet presAssocID="{180F823A-A3D3-4004-B1C1-59E722B86823}" presName="parTrans" presStyleCnt="0"/>
      <dgm:spPr/>
    </dgm:pt>
    <dgm:pt modelId="{482A96C2-BAF4-4109-A005-F6EF4F594737}" type="pres">
      <dgm:prSet presAssocID="{712E57DD-A44F-41E2-9AAB-A7D08E6566D7}" presName="node" presStyleLbl="alignAccFollowNode1" presStyleIdx="1" presStyleCnt="3">
        <dgm:presLayoutVars>
          <dgm:bulletEnabled val="1"/>
        </dgm:presLayoutVars>
      </dgm:prSet>
      <dgm:spPr/>
    </dgm:pt>
    <dgm:pt modelId="{E53F3974-9519-48F7-9D76-FBD565E2E14E}" type="pres">
      <dgm:prSet presAssocID="{49A06662-B9AA-4B1C-BDD3-4D87EDE653E2}" presName="vSp" presStyleCnt="0"/>
      <dgm:spPr/>
    </dgm:pt>
    <dgm:pt modelId="{F2419C16-E037-4649-8322-253494BB7877}" type="pres">
      <dgm:prSet presAssocID="{932EEF92-D6BA-4A5A-95A5-211460120FB3}" presName="horFlow" presStyleCnt="0"/>
      <dgm:spPr/>
    </dgm:pt>
    <dgm:pt modelId="{93957B77-A805-428B-A218-DBCFB8DF3516}" type="pres">
      <dgm:prSet presAssocID="{932EEF92-D6BA-4A5A-95A5-211460120FB3}" presName="bigChev" presStyleLbl="node1" presStyleIdx="2" presStyleCnt="3"/>
      <dgm:spPr/>
    </dgm:pt>
    <dgm:pt modelId="{802FD1C5-B8E1-4385-8E46-25F202E0E227}" type="pres">
      <dgm:prSet presAssocID="{5FFE0E9D-26E1-4911-A026-ABB19F881C7F}" presName="parTrans" presStyleCnt="0"/>
      <dgm:spPr/>
    </dgm:pt>
    <dgm:pt modelId="{AF5163BB-B0DB-46A0-AE2D-57FEFBDEA5E1}" type="pres">
      <dgm:prSet presAssocID="{31A9FEF8-D363-4BEF-A340-BDFE6E58D72A}" presName="node" presStyleLbl="alignAccFollowNode1" presStyleIdx="2" presStyleCnt="3">
        <dgm:presLayoutVars>
          <dgm:bulletEnabled val="1"/>
        </dgm:presLayoutVars>
      </dgm:prSet>
      <dgm:spPr/>
    </dgm:pt>
  </dgm:ptLst>
  <dgm:cxnLst>
    <dgm:cxn modelId="{4428E908-4741-4329-B8EC-C5A54DD275F2}" type="presOf" srcId="{31A9FEF8-D363-4BEF-A340-BDFE6E58D72A}" destId="{AF5163BB-B0DB-46A0-AE2D-57FEFBDEA5E1}" srcOrd="0" destOrd="0" presId="urn:microsoft.com/office/officeart/2005/8/layout/lProcess3"/>
    <dgm:cxn modelId="{BC11C909-A76F-470A-8958-3F66DE98CC46}" type="presOf" srcId="{49A06662-B9AA-4B1C-BDD3-4D87EDE653E2}" destId="{9085504A-FCD0-4AC3-83DE-F751A0C9DA43}" srcOrd="0" destOrd="0" presId="urn:microsoft.com/office/officeart/2005/8/layout/lProcess3"/>
    <dgm:cxn modelId="{B4444F5B-0B44-4657-8966-3C06B575EDFD}" type="presOf" srcId="{ABF9ED08-C02E-49DA-B2A8-B52926986901}" destId="{8C50F0D2-C882-4602-BB4A-9B0549408B8F}" srcOrd="0" destOrd="0" presId="urn:microsoft.com/office/officeart/2005/8/layout/lProcess3"/>
    <dgm:cxn modelId="{FC60A353-8E08-4F1A-9CDB-170F63D1CE92}" type="presOf" srcId="{B6F512B5-2041-4747-8287-8DBECBE8375F}" destId="{289D8551-1975-4645-A445-3A9B649A3867}" srcOrd="0" destOrd="0" presId="urn:microsoft.com/office/officeart/2005/8/layout/lProcess3"/>
    <dgm:cxn modelId="{90D9CA85-121B-44FC-88FC-AC9C0BD86FC9}" srcId="{ABF9ED08-C02E-49DA-B2A8-B52926986901}" destId="{C08F686A-5766-4362-AFE5-3944A5C92FE3}" srcOrd="0" destOrd="0" parTransId="{CBCEAACB-245C-406E-945A-25A40BB351E9}" sibTransId="{20C82CF1-7E08-4336-8067-84F71CA24241}"/>
    <dgm:cxn modelId="{4EAE6186-A1E6-4A6D-AA91-2FCDB13C3172}" type="presOf" srcId="{932EEF92-D6BA-4A5A-95A5-211460120FB3}" destId="{93957B77-A805-428B-A218-DBCFB8DF3516}" srcOrd="0" destOrd="0" presId="urn:microsoft.com/office/officeart/2005/8/layout/lProcess3"/>
    <dgm:cxn modelId="{EC78C287-05DA-4A96-9967-EB01819F7C34}" srcId="{B6F512B5-2041-4747-8287-8DBECBE8375F}" destId="{49A06662-B9AA-4B1C-BDD3-4D87EDE653E2}" srcOrd="1" destOrd="0" parTransId="{77EB5A73-37FD-4256-A870-DA3A4139A226}" sibTransId="{A0FC106C-5729-407E-A796-DE815A47989E}"/>
    <dgm:cxn modelId="{E839FE8C-A0EC-4665-904F-FAD7CF0E4404}" srcId="{49A06662-B9AA-4B1C-BDD3-4D87EDE653E2}" destId="{712E57DD-A44F-41E2-9AAB-A7D08E6566D7}" srcOrd="0" destOrd="0" parTransId="{180F823A-A3D3-4004-B1C1-59E722B86823}" sibTransId="{EC1B4994-8CB4-4EC4-81A2-66E301E0B35D}"/>
    <dgm:cxn modelId="{869D9D97-C3FF-4AE9-8181-BA2E5BB938D1}" type="presOf" srcId="{712E57DD-A44F-41E2-9AAB-A7D08E6566D7}" destId="{482A96C2-BAF4-4109-A005-F6EF4F594737}" srcOrd="0" destOrd="0" presId="urn:microsoft.com/office/officeart/2005/8/layout/lProcess3"/>
    <dgm:cxn modelId="{418773A3-701D-4AF9-A359-30EB7AE32404}" srcId="{932EEF92-D6BA-4A5A-95A5-211460120FB3}" destId="{31A9FEF8-D363-4BEF-A340-BDFE6E58D72A}" srcOrd="0" destOrd="0" parTransId="{5FFE0E9D-26E1-4911-A026-ABB19F881C7F}" sibTransId="{0E30D451-4B67-461F-9219-DD61ADB4DCC2}"/>
    <dgm:cxn modelId="{528DBEAA-1506-4FB8-920A-1A325392B68B}" srcId="{B6F512B5-2041-4747-8287-8DBECBE8375F}" destId="{ABF9ED08-C02E-49DA-B2A8-B52926986901}" srcOrd="0" destOrd="0" parTransId="{F08CD2B7-6520-4D54-B0FE-5EF86B5F2E0A}" sibTransId="{9D49C392-99AE-4615-B123-C9A1E2C6C3D6}"/>
    <dgm:cxn modelId="{B81F37D9-6884-4364-A2CF-0B42234341C1}" srcId="{B6F512B5-2041-4747-8287-8DBECBE8375F}" destId="{932EEF92-D6BA-4A5A-95A5-211460120FB3}" srcOrd="2" destOrd="0" parTransId="{D9DE2452-1F0C-44C3-A52C-18E6EEB494CA}" sibTransId="{8162D3B9-6087-44F1-A844-794A9FD0C912}"/>
    <dgm:cxn modelId="{0D4759F8-55B7-4400-A3DC-A7E4B47C72FA}" type="presOf" srcId="{C08F686A-5766-4362-AFE5-3944A5C92FE3}" destId="{EB0B6F8C-673E-482B-B495-660DD007CE67}" srcOrd="0" destOrd="0" presId="urn:microsoft.com/office/officeart/2005/8/layout/lProcess3"/>
    <dgm:cxn modelId="{A146E554-9A93-4B93-9C76-2DA2045472E0}" type="presParOf" srcId="{289D8551-1975-4645-A445-3A9B649A3867}" destId="{A1D9B2CF-1681-40AF-856A-16AE6DC49E9F}" srcOrd="0" destOrd="0" presId="urn:microsoft.com/office/officeart/2005/8/layout/lProcess3"/>
    <dgm:cxn modelId="{E5654256-CADC-4EC0-BB5B-FA3BCA3C2EA3}" type="presParOf" srcId="{A1D9B2CF-1681-40AF-856A-16AE6DC49E9F}" destId="{8C50F0D2-C882-4602-BB4A-9B0549408B8F}" srcOrd="0" destOrd="0" presId="urn:microsoft.com/office/officeart/2005/8/layout/lProcess3"/>
    <dgm:cxn modelId="{BABB344A-2F4D-4AE3-B6E8-A179E347B72B}" type="presParOf" srcId="{A1D9B2CF-1681-40AF-856A-16AE6DC49E9F}" destId="{C5B1E207-9D53-41D0-8930-914E1883B641}" srcOrd="1" destOrd="0" presId="urn:microsoft.com/office/officeart/2005/8/layout/lProcess3"/>
    <dgm:cxn modelId="{7C0D47E0-A0FA-4C0E-BF14-590AE53B4045}" type="presParOf" srcId="{A1D9B2CF-1681-40AF-856A-16AE6DC49E9F}" destId="{EB0B6F8C-673E-482B-B495-660DD007CE67}" srcOrd="2" destOrd="0" presId="urn:microsoft.com/office/officeart/2005/8/layout/lProcess3"/>
    <dgm:cxn modelId="{126F1F9D-9F3D-4D0F-9D0A-3BE9AE4394F7}" type="presParOf" srcId="{289D8551-1975-4645-A445-3A9B649A3867}" destId="{D8F81EB0-66A7-43F2-A774-43621FE9280D}" srcOrd="1" destOrd="0" presId="urn:microsoft.com/office/officeart/2005/8/layout/lProcess3"/>
    <dgm:cxn modelId="{1078BC14-FAF9-4F1C-A7EC-0F3846BD9757}" type="presParOf" srcId="{289D8551-1975-4645-A445-3A9B649A3867}" destId="{3BC8DB6A-7528-494D-94F1-2A546212B213}" srcOrd="2" destOrd="0" presId="urn:microsoft.com/office/officeart/2005/8/layout/lProcess3"/>
    <dgm:cxn modelId="{B0A54744-A237-4341-B6DA-4594010993D7}" type="presParOf" srcId="{3BC8DB6A-7528-494D-94F1-2A546212B213}" destId="{9085504A-FCD0-4AC3-83DE-F751A0C9DA43}" srcOrd="0" destOrd="0" presId="urn:microsoft.com/office/officeart/2005/8/layout/lProcess3"/>
    <dgm:cxn modelId="{B7199A24-701B-4E52-AAFA-276F579AAB12}" type="presParOf" srcId="{3BC8DB6A-7528-494D-94F1-2A546212B213}" destId="{8298D36F-5FB6-440E-9D90-C6094A0FBC9A}" srcOrd="1" destOrd="0" presId="urn:microsoft.com/office/officeart/2005/8/layout/lProcess3"/>
    <dgm:cxn modelId="{235D585B-A20A-43CE-827E-C015C25A57E8}" type="presParOf" srcId="{3BC8DB6A-7528-494D-94F1-2A546212B213}" destId="{482A96C2-BAF4-4109-A005-F6EF4F594737}" srcOrd="2" destOrd="0" presId="urn:microsoft.com/office/officeart/2005/8/layout/lProcess3"/>
    <dgm:cxn modelId="{21DB4BEC-D29C-45AC-8533-44C03E3B9952}" type="presParOf" srcId="{289D8551-1975-4645-A445-3A9B649A3867}" destId="{E53F3974-9519-48F7-9D76-FBD565E2E14E}" srcOrd="3" destOrd="0" presId="urn:microsoft.com/office/officeart/2005/8/layout/lProcess3"/>
    <dgm:cxn modelId="{85A7E8DC-9370-4961-BCFB-75117361C3C4}" type="presParOf" srcId="{289D8551-1975-4645-A445-3A9B649A3867}" destId="{F2419C16-E037-4649-8322-253494BB7877}" srcOrd="4" destOrd="0" presId="urn:microsoft.com/office/officeart/2005/8/layout/lProcess3"/>
    <dgm:cxn modelId="{4A791F0A-ADEF-466C-8FB0-829FC1BC1241}" type="presParOf" srcId="{F2419C16-E037-4649-8322-253494BB7877}" destId="{93957B77-A805-428B-A218-DBCFB8DF3516}" srcOrd="0" destOrd="0" presId="urn:microsoft.com/office/officeart/2005/8/layout/lProcess3"/>
    <dgm:cxn modelId="{9D4752E8-AB24-46F0-B802-1A8A99F91236}" type="presParOf" srcId="{F2419C16-E037-4649-8322-253494BB7877}" destId="{802FD1C5-B8E1-4385-8E46-25F202E0E227}" srcOrd="1" destOrd="0" presId="urn:microsoft.com/office/officeart/2005/8/layout/lProcess3"/>
    <dgm:cxn modelId="{4BDB2CEC-64DC-486F-B829-05F598E13ECA}" type="presParOf" srcId="{F2419C16-E037-4649-8322-253494BB7877}" destId="{AF5163BB-B0DB-46A0-AE2D-57FEFBDEA5E1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72EDC436-B8DB-4632-BA3D-D9B96A760B02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9445D248-A047-48D5-A500-5788DE750FF0}">
      <dgm:prSet/>
      <dgm:spPr/>
      <dgm:t>
        <a:bodyPr/>
        <a:lstStyle/>
        <a:p>
          <a:r>
            <a:rPr lang="fr-FR" dirty="0"/>
            <a:t>Sélectionner </a:t>
          </a:r>
          <a:br>
            <a:rPr lang="fr-FR" dirty="0"/>
          </a:br>
          <a:r>
            <a:rPr lang="fr-FR" dirty="0"/>
            <a:t>les pays francophones</a:t>
          </a:r>
        </a:p>
      </dgm:t>
    </dgm:pt>
    <dgm:pt modelId="{FC64AC0E-CA35-4819-8A35-296D9F33D1BC}" type="parTrans" cxnId="{36ECBA20-7417-42AB-B567-8796DBBDFBDE}">
      <dgm:prSet/>
      <dgm:spPr/>
      <dgm:t>
        <a:bodyPr/>
        <a:lstStyle/>
        <a:p>
          <a:endParaRPr lang="fr-FR"/>
        </a:p>
      </dgm:t>
    </dgm:pt>
    <dgm:pt modelId="{0175EA37-D0CA-4CB4-9E11-60EF714C228D}" type="sibTrans" cxnId="{36ECBA20-7417-42AB-B567-8796DBBDFBDE}">
      <dgm:prSet/>
      <dgm:spPr/>
      <dgm:t>
        <a:bodyPr/>
        <a:lstStyle/>
        <a:p>
          <a:endParaRPr lang="fr-FR"/>
        </a:p>
      </dgm:t>
    </dgm:pt>
    <dgm:pt modelId="{81200FCE-9F38-4F8D-928C-57FC8C364544}">
      <dgm:prSet/>
      <dgm:spPr/>
      <dgm:t>
        <a:bodyPr/>
        <a:lstStyle/>
        <a:p>
          <a:r>
            <a:rPr lang="fr-FR" dirty="0"/>
            <a:t>Sélectionner les pays proches des pays choisis</a:t>
          </a:r>
        </a:p>
      </dgm:t>
    </dgm:pt>
    <dgm:pt modelId="{75074343-FB70-4D5D-868B-923287A180AD}" type="parTrans" cxnId="{996C68BA-D1A8-4A93-A4D6-1B8DABADE6EB}">
      <dgm:prSet/>
      <dgm:spPr/>
      <dgm:t>
        <a:bodyPr/>
        <a:lstStyle/>
        <a:p>
          <a:endParaRPr lang="fr-FR"/>
        </a:p>
      </dgm:t>
    </dgm:pt>
    <dgm:pt modelId="{853974B6-824E-4B08-AD23-B1E9FD73D08B}" type="sibTrans" cxnId="{996C68BA-D1A8-4A93-A4D6-1B8DABADE6EB}">
      <dgm:prSet/>
      <dgm:spPr/>
      <dgm:t>
        <a:bodyPr/>
        <a:lstStyle/>
        <a:p>
          <a:endParaRPr lang="fr-FR"/>
        </a:p>
      </dgm:t>
    </dgm:pt>
    <dgm:pt modelId="{B3DC8A11-9223-4C40-BABA-98B3A5A38AA5}" type="pres">
      <dgm:prSet presAssocID="{72EDC436-B8DB-4632-BA3D-D9B96A760B02}" presName="CompostProcess" presStyleCnt="0">
        <dgm:presLayoutVars>
          <dgm:dir/>
          <dgm:resizeHandles val="exact"/>
        </dgm:presLayoutVars>
      </dgm:prSet>
      <dgm:spPr/>
    </dgm:pt>
    <dgm:pt modelId="{DD3E211C-8623-4515-BD7C-3FEF4367E639}" type="pres">
      <dgm:prSet presAssocID="{72EDC436-B8DB-4632-BA3D-D9B96A760B02}" presName="arrow" presStyleLbl="bgShp" presStyleIdx="0" presStyleCnt="1"/>
      <dgm:spPr/>
    </dgm:pt>
    <dgm:pt modelId="{943ABCBB-263E-408B-93D4-FF3DF5453876}" type="pres">
      <dgm:prSet presAssocID="{72EDC436-B8DB-4632-BA3D-D9B96A760B02}" presName="linearProcess" presStyleCnt="0"/>
      <dgm:spPr/>
    </dgm:pt>
    <dgm:pt modelId="{EA31F87D-9088-405F-90E3-22530713976C}" type="pres">
      <dgm:prSet presAssocID="{9445D248-A047-48D5-A500-5788DE750FF0}" presName="textNode" presStyleLbl="node1" presStyleIdx="0" presStyleCnt="2">
        <dgm:presLayoutVars>
          <dgm:bulletEnabled val="1"/>
        </dgm:presLayoutVars>
      </dgm:prSet>
      <dgm:spPr/>
    </dgm:pt>
    <dgm:pt modelId="{678B1CCF-1FD3-4202-B4DF-3275B84F079F}" type="pres">
      <dgm:prSet presAssocID="{0175EA37-D0CA-4CB4-9E11-60EF714C228D}" presName="sibTrans" presStyleCnt="0"/>
      <dgm:spPr/>
    </dgm:pt>
    <dgm:pt modelId="{9FF727C9-FCB3-4251-B581-7FEF1FAAE0CD}" type="pres">
      <dgm:prSet presAssocID="{81200FCE-9F38-4F8D-928C-57FC8C364544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36ECBA20-7417-42AB-B567-8796DBBDFBDE}" srcId="{72EDC436-B8DB-4632-BA3D-D9B96A760B02}" destId="{9445D248-A047-48D5-A500-5788DE750FF0}" srcOrd="0" destOrd="0" parTransId="{FC64AC0E-CA35-4819-8A35-296D9F33D1BC}" sibTransId="{0175EA37-D0CA-4CB4-9E11-60EF714C228D}"/>
    <dgm:cxn modelId="{FAEEC17A-650E-44E9-82B6-E70DCC63CCE1}" type="presOf" srcId="{72EDC436-B8DB-4632-BA3D-D9B96A760B02}" destId="{B3DC8A11-9223-4C40-BABA-98B3A5A38AA5}" srcOrd="0" destOrd="0" presId="urn:microsoft.com/office/officeart/2005/8/layout/hProcess9"/>
    <dgm:cxn modelId="{8702209D-40D4-41FE-A5A9-05BDB0AF7194}" type="presOf" srcId="{81200FCE-9F38-4F8D-928C-57FC8C364544}" destId="{9FF727C9-FCB3-4251-B581-7FEF1FAAE0CD}" srcOrd="0" destOrd="0" presId="urn:microsoft.com/office/officeart/2005/8/layout/hProcess9"/>
    <dgm:cxn modelId="{BE5CAAA9-96F0-4991-B243-1AE0BBA0DF82}" type="presOf" srcId="{9445D248-A047-48D5-A500-5788DE750FF0}" destId="{EA31F87D-9088-405F-90E3-22530713976C}" srcOrd="0" destOrd="0" presId="urn:microsoft.com/office/officeart/2005/8/layout/hProcess9"/>
    <dgm:cxn modelId="{996C68BA-D1A8-4A93-A4D6-1B8DABADE6EB}" srcId="{72EDC436-B8DB-4632-BA3D-D9B96A760B02}" destId="{81200FCE-9F38-4F8D-928C-57FC8C364544}" srcOrd="1" destOrd="0" parTransId="{75074343-FB70-4D5D-868B-923287A180AD}" sibTransId="{853974B6-824E-4B08-AD23-B1E9FD73D08B}"/>
    <dgm:cxn modelId="{DEDDF55E-2BF1-4472-B795-86DD71B70AD7}" type="presParOf" srcId="{B3DC8A11-9223-4C40-BABA-98B3A5A38AA5}" destId="{DD3E211C-8623-4515-BD7C-3FEF4367E639}" srcOrd="0" destOrd="0" presId="urn:microsoft.com/office/officeart/2005/8/layout/hProcess9"/>
    <dgm:cxn modelId="{BAC5C836-456E-426C-9E5F-B04E76659AA8}" type="presParOf" srcId="{B3DC8A11-9223-4C40-BABA-98B3A5A38AA5}" destId="{943ABCBB-263E-408B-93D4-FF3DF5453876}" srcOrd="1" destOrd="0" presId="urn:microsoft.com/office/officeart/2005/8/layout/hProcess9"/>
    <dgm:cxn modelId="{F27A3BD6-3E84-40D9-90C8-50BBFA485D0A}" type="presParOf" srcId="{943ABCBB-263E-408B-93D4-FF3DF5453876}" destId="{EA31F87D-9088-405F-90E3-22530713976C}" srcOrd="0" destOrd="0" presId="urn:microsoft.com/office/officeart/2005/8/layout/hProcess9"/>
    <dgm:cxn modelId="{6ACFB41A-BF9F-4668-96FC-334606A094C7}" type="presParOf" srcId="{943ABCBB-263E-408B-93D4-FF3DF5453876}" destId="{678B1CCF-1FD3-4202-B4DF-3275B84F079F}" srcOrd="1" destOrd="0" presId="urn:microsoft.com/office/officeart/2005/8/layout/hProcess9"/>
    <dgm:cxn modelId="{CDDA5453-50AF-4F4E-B89E-E1A655FF8CD6}" type="presParOf" srcId="{943ABCBB-263E-408B-93D4-FF3DF5453876}" destId="{9FF727C9-FCB3-4251-B581-7FEF1FAAE0CD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26BB1A5C-4114-4F02-BDE2-5F268DE49F78}" type="doc">
      <dgm:prSet loTypeId="urn:microsoft.com/office/officeart/2009/3/layout/FramedTextPicture" loCatId="picture" qsTypeId="urn:microsoft.com/office/officeart/2005/8/quickstyle/3d5" qsCatId="3D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115499B8-564C-4A11-8036-9C935740CADA}">
      <dgm:prSet/>
      <dgm:spPr/>
      <dgm:t>
        <a:bodyPr/>
        <a:lstStyle/>
        <a:p>
          <a:r>
            <a:rPr lang="fr-FR"/>
            <a:t>MERCI</a:t>
          </a:r>
        </a:p>
      </dgm:t>
    </dgm:pt>
    <dgm:pt modelId="{C60E6943-4AD3-4422-8558-D3F66B5CC21A}" type="parTrans" cxnId="{BA8568FC-F646-4A98-A979-D08C2049334B}">
      <dgm:prSet/>
      <dgm:spPr/>
      <dgm:t>
        <a:bodyPr/>
        <a:lstStyle/>
        <a:p>
          <a:endParaRPr lang="fr-FR"/>
        </a:p>
      </dgm:t>
    </dgm:pt>
    <dgm:pt modelId="{1E413EF4-3915-40D7-B33C-B7F270F21872}" type="sibTrans" cxnId="{BA8568FC-F646-4A98-A979-D08C2049334B}">
      <dgm:prSet/>
      <dgm:spPr/>
      <dgm:t>
        <a:bodyPr/>
        <a:lstStyle/>
        <a:p>
          <a:endParaRPr lang="fr-FR"/>
        </a:p>
      </dgm:t>
    </dgm:pt>
    <dgm:pt modelId="{175C82AF-9742-46C0-B8D3-80B964CA60B2}" type="pres">
      <dgm:prSet presAssocID="{26BB1A5C-4114-4F02-BDE2-5F268DE49F78}" presName="Name0" presStyleCnt="0">
        <dgm:presLayoutVars>
          <dgm:chMax/>
          <dgm:chPref/>
          <dgm:dir/>
        </dgm:presLayoutVars>
      </dgm:prSet>
      <dgm:spPr/>
    </dgm:pt>
    <dgm:pt modelId="{63815D27-E439-4838-A34B-D6E434ED834C}" type="pres">
      <dgm:prSet presAssocID="{115499B8-564C-4A11-8036-9C935740CADA}" presName="composite" presStyleCnt="0">
        <dgm:presLayoutVars>
          <dgm:chMax/>
          <dgm:chPref/>
        </dgm:presLayoutVars>
      </dgm:prSet>
      <dgm:spPr/>
    </dgm:pt>
    <dgm:pt modelId="{13356807-F83B-4170-8E05-38889DC58693}" type="pres">
      <dgm:prSet presAssocID="{115499B8-564C-4A11-8036-9C935740CADA}" presName="Image" presStyleLbl="b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5000" b="-25000"/>
          </a:stretch>
        </a:blipFill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261D9079-7152-45E2-B074-0B41148115A4}" type="pres">
      <dgm:prSet presAssocID="{115499B8-564C-4A11-8036-9C935740CADA}" presName="Parent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4015DDF3-CA86-4C47-8B20-569B01BC425A}" type="pres">
      <dgm:prSet presAssocID="{115499B8-564C-4A11-8036-9C935740CADA}" presName="tlFrame" presStyleLbl="node1" presStyleIdx="0" presStyleCnt="4"/>
      <dgm:spPr/>
    </dgm:pt>
    <dgm:pt modelId="{C63C8EE8-AD5D-4A30-80A3-28259CCC561D}" type="pres">
      <dgm:prSet presAssocID="{115499B8-564C-4A11-8036-9C935740CADA}" presName="trFrame" presStyleLbl="node1" presStyleIdx="1" presStyleCnt="4"/>
      <dgm:spPr/>
    </dgm:pt>
    <dgm:pt modelId="{E8A11AC5-29F2-4D79-A36A-DA51287A9A85}" type="pres">
      <dgm:prSet presAssocID="{115499B8-564C-4A11-8036-9C935740CADA}" presName="blFrame" presStyleLbl="node1" presStyleIdx="2" presStyleCnt="4"/>
      <dgm:spPr/>
    </dgm:pt>
    <dgm:pt modelId="{F044236E-D636-47A6-B888-0A6EA69846E0}" type="pres">
      <dgm:prSet presAssocID="{115499B8-564C-4A11-8036-9C935740CADA}" presName="brFrame" presStyleLbl="node1" presStyleIdx="3" presStyleCnt="4"/>
      <dgm:spPr/>
    </dgm:pt>
  </dgm:ptLst>
  <dgm:cxnLst>
    <dgm:cxn modelId="{984B9E61-5A77-4370-8FBA-B8B8F3F827FE}" type="presOf" srcId="{115499B8-564C-4A11-8036-9C935740CADA}" destId="{261D9079-7152-45E2-B074-0B41148115A4}" srcOrd="0" destOrd="0" presId="urn:microsoft.com/office/officeart/2009/3/layout/FramedTextPicture"/>
    <dgm:cxn modelId="{88208CC5-6C5F-461A-A8C0-2611266018DC}" type="presOf" srcId="{26BB1A5C-4114-4F02-BDE2-5F268DE49F78}" destId="{175C82AF-9742-46C0-B8D3-80B964CA60B2}" srcOrd="0" destOrd="0" presId="urn:microsoft.com/office/officeart/2009/3/layout/FramedTextPicture"/>
    <dgm:cxn modelId="{BA8568FC-F646-4A98-A979-D08C2049334B}" srcId="{26BB1A5C-4114-4F02-BDE2-5F268DE49F78}" destId="{115499B8-564C-4A11-8036-9C935740CADA}" srcOrd="0" destOrd="0" parTransId="{C60E6943-4AD3-4422-8558-D3F66B5CC21A}" sibTransId="{1E413EF4-3915-40D7-B33C-B7F270F21872}"/>
    <dgm:cxn modelId="{10383299-6BA4-4F09-A765-9E655DAD7A56}" type="presParOf" srcId="{175C82AF-9742-46C0-B8D3-80B964CA60B2}" destId="{63815D27-E439-4838-A34B-D6E434ED834C}" srcOrd="0" destOrd="0" presId="urn:microsoft.com/office/officeart/2009/3/layout/FramedTextPicture"/>
    <dgm:cxn modelId="{EB299B71-0B79-4873-BA78-CE843BB9F839}" type="presParOf" srcId="{63815D27-E439-4838-A34B-D6E434ED834C}" destId="{13356807-F83B-4170-8E05-38889DC58693}" srcOrd="0" destOrd="0" presId="urn:microsoft.com/office/officeart/2009/3/layout/FramedTextPicture"/>
    <dgm:cxn modelId="{389747A4-C6DB-4D03-8B9C-B93FE26F8855}" type="presParOf" srcId="{63815D27-E439-4838-A34B-D6E434ED834C}" destId="{261D9079-7152-45E2-B074-0B41148115A4}" srcOrd="1" destOrd="0" presId="urn:microsoft.com/office/officeart/2009/3/layout/FramedTextPicture"/>
    <dgm:cxn modelId="{AC6A4129-F41B-42AD-85AB-9A9684073B79}" type="presParOf" srcId="{63815D27-E439-4838-A34B-D6E434ED834C}" destId="{4015DDF3-CA86-4C47-8B20-569B01BC425A}" srcOrd="2" destOrd="0" presId="urn:microsoft.com/office/officeart/2009/3/layout/FramedTextPicture"/>
    <dgm:cxn modelId="{DAC40034-9481-419D-9A78-E928E6B8D126}" type="presParOf" srcId="{63815D27-E439-4838-A34B-D6E434ED834C}" destId="{C63C8EE8-AD5D-4A30-80A3-28259CCC561D}" srcOrd="3" destOrd="0" presId="urn:microsoft.com/office/officeart/2009/3/layout/FramedTextPicture"/>
    <dgm:cxn modelId="{33BCD6A7-1BF2-4DA6-AA11-876832A5B361}" type="presParOf" srcId="{63815D27-E439-4838-A34B-D6E434ED834C}" destId="{E8A11AC5-29F2-4D79-A36A-DA51287A9A85}" srcOrd="4" destOrd="0" presId="urn:microsoft.com/office/officeart/2009/3/layout/FramedTextPicture"/>
    <dgm:cxn modelId="{133320B1-1700-42D4-984F-F01EB33173BF}" type="presParOf" srcId="{63815D27-E439-4838-A34B-D6E434ED834C}" destId="{F044236E-D636-47A6-B888-0A6EA69846E0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8B50AB-ED75-4464-B974-D446F8524B42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fr-FR"/>
        </a:p>
      </dgm:t>
    </dgm:pt>
    <dgm:pt modelId="{2D21BF0A-A29D-48E3-BC1A-4040C947520A}">
      <dgm:prSet/>
      <dgm:spPr/>
      <dgm:t>
        <a:bodyPr/>
        <a:lstStyle/>
        <a:p>
          <a:r>
            <a:rPr lang="nn-NO"/>
            <a:t>EdStatsData.csv</a:t>
          </a:r>
          <a:endParaRPr lang="fr-FR"/>
        </a:p>
      </dgm:t>
    </dgm:pt>
    <dgm:pt modelId="{68117AB5-EB08-49FF-88E7-D9BB8A1D4172}" type="parTrans" cxnId="{AE3F1D0C-2DE8-48D0-956B-A6888E8EE576}">
      <dgm:prSet/>
      <dgm:spPr/>
      <dgm:t>
        <a:bodyPr/>
        <a:lstStyle/>
        <a:p>
          <a:endParaRPr lang="fr-FR"/>
        </a:p>
      </dgm:t>
    </dgm:pt>
    <dgm:pt modelId="{F1214219-7889-4A7B-B4DB-6CB955B29BB4}" type="sibTrans" cxnId="{AE3F1D0C-2DE8-48D0-956B-A6888E8EE576}">
      <dgm:prSet/>
      <dgm:spPr/>
      <dgm:t>
        <a:bodyPr/>
        <a:lstStyle/>
        <a:p>
          <a:endParaRPr lang="fr-FR"/>
        </a:p>
      </dgm:t>
    </dgm:pt>
    <dgm:pt modelId="{D4A6586F-12B6-4694-B14A-60937062D7C3}">
      <dgm:prSet/>
      <dgm:spPr/>
      <dgm:t>
        <a:bodyPr/>
        <a:lstStyle/>
        <a:p>
          <a:r>
            <a:rPr lang="nn-NO"/>
            <a:t>886 930 entrées</a:t>
          </a:r>
          <a:endParaRPr lang="fr-FR"/>
        </a:p>
      </dgm:t>
    </dgm:pt>
    <dgm:pt modelId="{D5E2E1B9-0AB6-4095-93AE-3887B475A7CB}" type="parTrans" cxnId="{F1D7DEE0-A2D1-4C46-9A50-A773CB805E60}">
      <dgm:prSet/>
      <dgm:spPr/>
      <dgm:t>
        <a:bodyPr/>
        <a:lstStyle/>
        <a:p>
          <a:endParaRPr lang="fr-FR"/>
        </a:p>
      </dgm:t>
    </dgm:pt>
    <dgm:pt modelId="{E15A670E-8690-4608-BEAE-7A28BD1B68E0}" type="sibTrans" cxnId="{F1D7DEE0-A2D1-4C46-9A50-A773CB805E60}">
      <dgm:prSet/>
      <dgm:spPr/>
      <dgm:t>
        <a:bodyPr/>
        <a:lstStyle/>
        <a:p>
          <a:endParaRPr lang="fr-FR"/>
        </a:p>
      </dgm:t>
    </dgm:pt>
    <dgm:pt modelId="{E402AC0E-3C2D-4FAD-8B09-22BECEBD4CF8}">
      <dgm:prSet/>
      <dgm:spPr/>
      <dgm:t>
        <a:bodyPr/>
        <a:lstStyle/>
        <a:p>
          <a:r>
            <a:rPr lang="nn-NO"/>
            <a:t>70 colonnes</a:t>
          </a:r>
          <a:endParaRPr lang="fr-FR"/>
        </a:p>
      </dgm:t>
    </dgm:pt>
    <dgm:pt modelId="{6F86EDB0-B184-4CEA-9019-E6D4AF0AC94C}" type="parTrans" cxnId="{CDF8A180-D886-49B3-9D24-5EA1B0E78059}">
      <dgm:prSet/>
      <dgm:spPr/>
      <dgm:t>
        <a:bodyPr/>
        <a:lstStyle/>
        <a:p>
          <a:endParaRPr lang="fr-FR"/>
        </a:p>
      </dgm:t>
    </dgm:pt>
    <dgm:pt modelId="{5E15D849-399E-4343-B66F-85D00AE73531}" type="sibTrans" cxnId="{CDF8A180-D886-49B3-9D24-5EA1B0E78059}">
      <dgm:prSet/>
      <dgm:spPr/>
      <dgm:t>
        <a:bodyPr/>
        <a:lstStyle/>
        <a:p>
          <a:endParaRPr lang="fr-FR"/>
        </a:p>
      </dgm:t>
    </dgm:pt>
    <dgm:pt modelId="{F0958F88-B7BA-47C8-8F83-19268908D811}">
      <dgm:prSet/>
      <dgm:spPr/>
      <dgm:t>
        <a:bodyPr/>
        <a:lstStyle/>
        <a:p>
          <a:r>
            <a:rPr lang="nn-NO" u="sng"/>
            <a:t>Colonnes importantes</a:t>
          </a:r>
          <a:r>
            <a:rPr lang="nn-NO"/>
            <a:t> :</a:t>
          </a:r>
          <a:endParaRPr lang="fr-FR"/>
        </a:p>
      </dgm:t>
    </dgm:pt>
    <dgm:pt modelId="{99B85D76-8D55-4E2A-8DFC-AC993B6BD17D}" type="parTrans" cxnId="{C4EBE7AC-AFB6-4139-AEE6-801DB2C2B368}">
      <dgm:prSet/>
      <dgm:spPr/>
      <dgm:t>
        <a:bodyPr/>
        <a:lstStyle/>
        <a:p>
          <a:endParaRPr lang="fr-FR"/>
        </a:p>
      </dgm:t>
    </dgm:pt>
    <dgm:pt modelId="{DF0B1631-ABEF-49A7-88C4-0D15A4DBCD78}" type="sibTrans" cxnId="{C4EBE7AC-AFB6-4139-AEE6-801DB2C2B368}">
      <dgm:prSet/>
      <dgm:spPr/>
      <dgm:t>
        <a:bodyPr/>
        <a:lstStyle/>
        <a:p>
          <a:endParaRPr lang="fr-FR"/>
        </a:p>
      </dgm:t>
    </dgm:pt>
    <dgm:pt modelId="{FED3A369-B1BC-4F78-B16E-99FC100C3813}">
      <dgm:prSet/>
      <dgm:spPr/>
      <dgm:t>
        <a:bodyPr/>
        <a:lstStyle/>
        <a:p>
          <a:r>
            <a:rPr lang="fr-FR"/>
            <a:t>Country Code</a:t>
          </a:r>
        </a:p>
      </dgm:t>
    </dgm:pt>
    <dgm:pt modelId="{28BAE585-4687-42DC-8C2E-C0455B546A87}" type="parTrans" cxnId="{C05129D3-2659-43B3-9AD0-162A932EA14A}">
      <dgm:prSet/>
      <dgm:spPr/>
      <dgm:t>
        <a:bodyPr/>
        <a:lstStyle/>
        <a:p>
          <a:endParaRPr lang="fr-FR"/>
        </a:p>
      </dgm:t>
    </dgm:pt>
    <dgm:pt modelId="{1ECCD9E0-9320-488A-B8A6-66C08E53C70A}" type="sibTrans" cxnId="{C05129D3-2659-43B3-9AD0-162A932EA14A}">
      <dgm:prSet/>
      <dgm:spPr/>
      <dgm:t>
        <a:bodyPr/>
        <a:lstStyle/>
        <a:p>
          <a:endParaRPr lang="fr-FR"/>
        </a:p>
      </dgm:t>
    </dgm:pt>
    <dgm:pt modelId="{08765689-A381-46F0-B0B4-47F761AC79BC}">
      <dgm:prSet/>
      <dgm:spPr/>
      <dgm:t>
        <a:bodyPr/>
        <a:lstStyle/>
        <a:p>
          <a:r>
            <a:rPr lang="fr-FR"/>
            <a:t>Indicator Name</a:t>
          </a:r>
        </a:p>
      </dgm:t>
    </dgm:pt>
    <dgm:pt modelId="{6CB623FC-2276-4F8E-B656-978FA3A20109}" type="parTrans" cxnId="{DB1DB4F8-55B6-4761-8022-386B35D99F3E}">
      <dgm:prSet/>
      <dgm:spPr/>
      <dgm:t>
        <a:bodyPr/>
        <a:lstStyle/>
        <a:p>
          <a:endParaRPr lang="fr-FR"/>
        </a:p>
      </dgm:t>
    </dgm:pt>
    <dgm:pt modelId="{512568A7-78E0-4880-965E-7834E7801727}" type="sibTrans" cxnId="{DB1DB4F8-55B6-4761-8022-386B35D99F3E}">
      <dgm:prSet/>
      <dgm:spPr/>
      <dgm:t>
        <a:bodyPr/>
        <a:lstStyle/>
        <a:p>
          <a:endParaRPr lang="fr-FR"/>
        </a:p>
      </dgm:t>
    </dgm:pt>
    <dgm:pt modelId="{92326786-DB67-4FA4-B9AE-26BAE437CD5A}">
      <dgm:prSet/>
      <dgm:spPr/>
      <dgm:t>
        <a:bodyPr/>
        <a:lstStyle/>
        <a:p>
          <a:r>
            <a:rPr lang="fr-FR"/>
            <a:t>Indicator Code</a:t>
          </a:r>
        </a:p>
      </dgm:t>
    </dgm:pt>
    <dgm:pt modelId="{72A1EFDF-D23C-4E35-B2A9-F602435BF962}" type="parTrans" cxnId="{F5D9F963-E2F5-402C-B66E-45606EF966DA}">
      <dgm:prSet/>
      <dgm:spPr/>
      <dgm:t>
        <a:bodyPr/>
        <a:lstStyle/>
        <a:p>
          <a:endParaRPr lang="fr-FR"/>
        </a:p>
      </dgm:t>
    </dgm:pt>
    <dgm:pt modelId="{2D5D7205-E1DC-45CC-9174-3A65012EE417}" type="sibTrans" cxnId="{F5D9F963-E2F5-402C-B66E-45606EF966DA}">
      <dgm:prSet/>
      <dgm:spPr/>
      <dgm:t>
        <a:bodyPr/>
        <a:lstStyle/>
        <a:p>
          <a:endParaRPr lang="fr-FR"/>
        </a:p>
      </dgm:t>
    </dgm:pt>
    <dgm:pt modelId="{17463652-A891-42F3-9786-5D28525E7DCE}">
      <dgm:prSet/>
      <dgm:spPr/>
      <dgm:t>
        <a:bodyPr/>
        <a:lstStyle/>
        <a:p>
          <a:r>
            <a:rPr lang="fr-FR" dirty="0"/>
            <a:t>Années de 1970 à 2100</a:t>
          </a:r>
        </a:p>
      </dgm:t>
    </dgm:pt>
    <dgm:pt modelId="{1F584E72-47B2-41C8-AC41-4AA7CFFC2795}" type="parTrans" cxnId="{89746109-DC57-4D21-A4D0-7D72454B064B}">
      <dgm:prSet/>
      <dgm:spPr/>
      <dgm:t>
        <a:bodyPr/>
        <a:lstStyle/>
        <a:p>
          <a:endParaRPr lang="fr-FR"/>
        </a:p>
      </dgm:t>
    </dgm:pt>
    <dgm:pt modelId="{0D79A131-92F4-4ED4-8A66-6D44584411DE}" type="sibTrans" cxnId="{89746109-DC57-4D21-A4D0-7D72454B064B}">
      <dgm:prSet/>
      <dgm:spPr/>
      <dgm:t>
        <a:bodyPr/>
        <a:lstStyle/>
        <a:p>
          <a:endParaRPr lang="fr-FR"/>
        </a:p>
      </dgm:t>
    </dgm:pt>
    <dgm:pt modelId="{0BC839DC-1953-4150-A411-1C79B8F52658}">
      <dgm:prSet/>
      <dgm:spPr/>
      <dgm:t>
        <a:bodyPr/>
        <a:lstStyle/>
        <a:p>
          <a:r>
            <a:rPr lang="nn-NO"/>
            <a:t>EdStatsCountry.csv</a:t>
          </a:r>
          <a:endParaRPr lang="fr-FR"/>
        </a:p>
      </dgm:t>
    </dgm:pt>
    <dgm:pt modelId="{0D3CE811-3071-40DE-98B6-527D6547E94A}" type="parTrans" cxnId="{1B8A5CF2-EDB4-44FB-9708-91FA54481FEA}">
      <dgm:prSet/>
      <dgm:spPr/>
      <dgm:t>
        <a:bodyPr/>
        <a:lstStyle/>
        <a:p>
          <a:endParaRPr lang="fr-FR"/>
        </a:p>
      </dgm:t>
    </dgm:pt>
    <dgm:pt modelId="{3AA159A4-963C-425D-BFE4-E3840F262A51}" type="sibTrans" cxnId="{1B8A5CF2-EDB4-44FB-9708-91FA54481FEA}">
      <dgm:prSet/>
      <dgm:spPr/>
      <dgm:t>
        <a:bodyPr/>
        <a:lstStyle/>
        <a:p>
          <a:endParaRPr lang="fr-FR"/>
        </a:p>
      </dgm:t>
    </dgm:pt>
    <dgm:pt modelId="{37FD6EC6-D773-4104-823A-EA27D83FD54B}">
      <dgm:prSet/>
      <dgm:spPr/>
      <dgm:t>
        <a:bodyPr/>
        <a:lstStyle/>
        <a:p>
          <a:r>
            <a:rPr lang="fr-FR"/>
            <a:t>241 entrées</a:t>
          </a:r>
        </a:p>
      </dgm:t>
    </dgm:pt>
    <dgm:pt modelId="{FCFF2B31-C136-4005-A062-33BDECA020B7}" type="parTrans" cxnId="{EB4A8448-0614-4F97-B8F0-F9EDB43F9C60}">
      <dgm:prSet/>
      <dgm:spPr/>
      <dgm:t>
        <a:bodyPr/>
        <a:lstStyle/>
        <a:p>
          <a:endParaRPr lang="fr-FR"/>
        </a:p>
      </dgm:t>
    </dgm:pt>
    <dgm:pt modelId="{F8318D9B-5870-4F91-9925-428BBCC53242}" type="sibTrans" cxnId="{EB4A8448-0614-4F97-B8F0-F9EDB43F9C60}">
      <dgm:prSet/>
      <dgm:spPr/>
      <dgm:t>
        <a:bodyPr/>
        <a:lstStyle/>
        <a:p>
          <a:endParaRPr lang="fr-FR"/>
        </a:p>
      </dgm:t>
    </dgm:pt>
    <dgm:pt modelId="{23F417E7-3409-4E82-9450-1F9295D5E472}">
      <dgm:prSet/>
      <dgm:spPr/>
      <dgm:t>
        <a:bodyPr/>
        <a:lstStyle/>
        <a:p>
          <a:r>
            <a:rPr lang="fr-FR"/>
            <a:t>32 colonnes</a:t>
          </a:r>
        </a:p>
      </dgm:t>
    </dgm:pt>
    <dgm:pt modelId="{0D599A12-2F2C-4215-BA12-6400DB8DD424}" type="parTrans" cxnId="{F3B2042A-E2AE-4178-B389-6ED024D148AF}">
      <dgm:prSet/>
      <dgm:spPr/>
      <dgm:t>
        <a:bodyPr/>
        <a:lstStyle/>
        <a:p>
          <a:endParaRPr lang="fr-FR"/>
        </a:p>
      </dgm:t>
    </dgm:pt>
    <dgm:pt modelId="{B56D61C6-238A-45B5-84FC-A6B56BE3E55E}" type="sibTrans" cxnId="{F3B2042A-E2AE-4178-B389-6ED024D148AF}">
      <dgm:prSet/>
      <dgm:spPr/>
      <dgm:t>
        <a:bodyPr/>
        <a:lstStyle/>
        <a:p>
          <a:endParaRPr lang="fr-FR"/>
        </a:p>
      </dgm:t>
    </dgm:pt>
    <dgm:pt modelId="{3EBC27F7-F8F5-4F6E-B091-0C3377D44845}">
      <dgm:prSet/>
      <dgm:spPr/>
      <dgm:t>
        <a:bodyPr/>
        <a:lstStyle/>
        <a:p>
          <a:r>
            <a:rPr lang="nn-NO" u="sng"/>
            <a:t>Colonnes importantes </a:t>
          </a:r>
          <a:r>
            <a:rPr lang="nn-NO"/>
            <a:t>:</a:t>
          </a:r>
          <a:endParaRPr lang="fr-FR"/>
        </a:p>
      </dgm:t>
    </dgm:pt>
    <dgm:pt modelId="{56E04017-E3BE-4425-A9EE-4C401B622BB1}" type="parTrans" cxnId="{7A56CA55-49ED-462D-A4F7-DD3434BE065A}">
      <dgm:prSet/>
      <dgm:spPr/>
      <dgm:t>
        <a:bodyPr/>
        <a:lstStyle/>
        <a:p>
          <a:endParaRPr lang="fr-FR"/>
        </a:p>
      </dgm:t>
    </dgm:pt>
    <dgm:pt modelId="{4565846D-495B-4EB9-9483-3C366F29FBF4}" type="sibTrans" cxnId="{7A56CA55-49ED-462D-A4F7-DD3434BE065A}">
      <dgm:prSet/>
      <dgm:spPr/>
      <dgm:t>
        <a:bodyPr/>
        <a:lstStyle/>
        <a:p>
          <a:endParaRPr lang="fr-FR"/>
        </a:p>
      </dgm:t>
    </dgm:pt>
    <dgm:pt modelId="{BA49ACA7-C044-4F94-BD5A-7D36019611AE}">
      <dgm:prSet/>
      <dgm:spPr/>
      <dgm:t>
        <a:bodyPr/>
        <a:lstStyle/>
        <a:p>
          <a:r>
            <a:rPr lang="fr-FR"/>
            <a:t>Country Code</a:t>
          </a:r>
        </a:p>
      </dgm:t>
    </dgm:pt>
    <dgm:pt modelId="{D96BC334-7CCB-40B2-BDDD-00C3BF2265A5}" type="parTrans" cxnId="{DFCCE537-2A89-4C14-AE01-EC02B132E562}">
      <dgm:prSet/>
      <dgm:spPr/>
      <dgm:t>
        <a:bodyPr/>
        <a:lstStyle/>
        <a:p>
          <a:endParaRPr lang="fr-FR"/>
        </a:p>
      </dgm:t>
    </dgm:pt>
    <dgm:pt modelId="{0C01ECC6-922D-4935-AC49-F8348F488AAD}" type="sibTrans" cxnId="{DFCCE537-2A89-4C14-AE01-EC02B132E562}">
      <dgm:prSet/>
      <dgm:spPr/>
      <dgm:t>
        <a:bodyPr/>
        <a:lstStyle/>
        <a:p>
          <a:endParaRPr lang="fr-FR"/>
        </a:p>
      </dgm:t>
    </dgm:pt>
    <dgm:pt modelId="{3D019795-161F-4C48-9355-BEBACB4CBC1C}">
      <dgm:prSet/>
      <dgm:spPr/>
      <dgm:t>
        <a:bodyPr/>
        <a:lstStyle/>
        <a:p>
          <a:r>
            <a:rPr lang="fr-FR"/>
            <a:t>Region</a:t>
          </a:r>
        </a:p>
      </dgm:t>
    </dgm:pt>
    <dgm:pt modelId="{4284A1D0-3FD1-484A-8FD2-5A6DBB6ACDA8}" type="parTrans" cxnId="{D588CABB-CF98-4E26-9BCC-E938C1C8D421}">
      <dgm:prSet/>
      <dgm:spPr/>
      <dgm:t>
        <a:bodyPr/>
        <a:lstStyle/>
        <a:p>
          <a:endParaRPr lang="fr-FR"/>
        </a:p>
      </dgm:t>
    </dgm:pt>
    <dgm:pt modelId="{97D1A7AE-1F9F-4929-84FD-EAF337B3CEAD}" type="sibTrans" cxnId="{D588CABB-CF98-4E26-9BCC-E938C1C8D421}">
      <dgm:prSet/>
      <dgm:spPr/>
      <dgm:t>
        <a:bodyPr/>
        <a:lstStyle/>
        <a:p>
          <a:endParaRPr lang="fr-FR"/>
        </a:p>
      </dgm:t>
    </dgm:pt>
    <dgm:pt modelId="{15F6245C-5DA9-492E-9497-CA50CBF7E7E8}">
      <dgm:prSet/>
      <dgm:spPr/>
      <dgm:t>
        <a:bodyPr/>
        <a:lstStyle/>
        <a:p>
          <a:r>
            <a:rPr lang="nn-NO" dirty="0"/>
            <a:t>EdStatsSeries.csv</a:t>
          </a:r>
          <a:endParaRPr lang="fr-FR" dirty="0"/>
        </a:p>
      </dgm:t>
    </dgm:pt>
    <dgm:pt modelId="{0FEFCD7E-61B7-43F1-982E-38B2A9DBBACA}" type="parTrans" cxnId="{9FBC43AC-B24A-4599-9495-9FB29A28730A}">
      <dgm:prSet/>
      <dgm:spPr/>
      <dgm:t>
        <a:bodyPr/>
        <a:lstStyle/>
        <a:p>
          <a:endParaRPr lang="fr-FR"/>
        </a:p>
      </dgm:t>
    </dgm:pt>
    <dgm:pt modelId="{7498F943-DBE1-43FB-AAC2-7855B2D8282D}" type="sibTrans" cxnId="{9FBC43AC-B24A-4599-9495-9FB29A28730A}">
      <dgm:prSet/>
      <dgm:spPr/>
      <dgm:t>
        <a:bodyPr/>
        <a:lstStyle/>
        <a:p>
          <a:endParaRPr lang="fr-FR"/>
        </a:p>
      </dgm:t>
    </dgm:pt>
    <dgm:pt modelId="{A0F50B4D-B0FA-40D6-8D22-BEA422677A79}">
      <dgm:prSet/>
      <dgm:spPr/>
      <dgm:t>
        <a:bodyPr/>
        <a:lstStyle/>
        <a:p>
          <a:r>
            <a:rPr lang="fr-FR"/>
            <a:t>3665 entrées</a:t>
          </a:r>
        </a:p>
      </dgm:t>
    </dgm:pt>
    <dgm:pt modelId="{177E5F09-957F-4929-BFE5-CF32FA1B0F81}" type="parTrans" cxnId="{D01A7043-53D7-49F6-ABAA-0F7ECE632E4F}">
      <dgm:prSet/>
      <dgm:spPr/>
      <dgm:t>
        <a:bodyPr/>
        <a:lstStyle/>
        <a:p>
          <a:endParaRPr lang="fr-FR"/>
        </a:p>
      </dgm:t>
    </dgm:pt>
    <dgm:pt modelId="{5247F87F-CEBC-480F-B4FB-F73EE05FE502}" type="sibTrans" cxnId="{D01A7043-53D7-49F6-ABAA-0F7ECE632E4F}">
      <dgm:prSet/>
      <dgm:spPr/>
      <dgm:t>
        <a:bodyPr/>
        <a:lstStyle/>
        <a:p>
          <a:endParaRPr lang="fr-FR"/>
        </a:p>
      </dgm:t>
    </dgm:pt>
    <dgm:pt modelId="{7A742A51-2B9F-4E2B-9631-C2E8B2F79709}">
      <dgm:prSet/>
      <dgm:spPr/>
      <dgm:t>
        <a:bodyPr/>
        <a:lstStyle/>
        <a:p>
          <a:r>
            <a:rPr lang="fr-FR"/>
            <a:t>21 colonnes</a:t>
          </a:r>
        </a:p>
      </dgm:t>
    </dgm:pt>
    <dgm:pt modelId="{1099CA45-4A25-497D-A041-4EE83AABBB0B}" type="parTrans" cxnId="{7737C8F6-23CA-43DF-B013-206D80D54CF9}">
      <dgm:prSet/>
      <dgm:spPr/>
      <dgm:t>
        <a:bodyPr/>
        <a:lstStyle/>
        <a:p>
          <a:endParaRPr lang="fr-FR"/>
        </a:p>
      </dgm:t>
    </dgm:pt>
    <dgm:pt modelId="{0E91ED61-4FAC-4CF9-80F8-DB738073A2B7}" type="sibTrans" cxnId="{7737C8F6-23CA-43DF-B013-206D80D54CF9}">
      <dgm:prSet/>
      <dgm:spPr/>
      <dgm:t>
        <a:bodyPr/>
        <a:lstStyle/>
        <a:p>
          <a:endParaRPr lang="fr-FR"/>
        </a:p>
      </dgm:t>
    </dgm:pt>
    <dgm:pt modelId="{00985516-45D7-47F6-ACAA-B7CF2FA4156E}">
      <dgm:prSet/>
      <dgm:spPr/>
      <dgm:t>
        <a:bodyPr/>
        <a:lstStyle/>
        <a:p>
          <a:r>
            <a:rPr lang="fr-FR" u="sng"/>
            <a:t>Colonnes importantes</a:t>
          </a:r>
          <a:r>
            <a:rPr lang="fr-FR"/>
            <a:t> :</a:t>
          </a:r>
        </a:p>
      </dgm:t>
    </dgm:pt>
    <dgm:pt modelId="{31F786BA-6905-4BBB-944C-EB63E8E28A73}" type="parTrans" cxnId="{F3932905-8C65-4542-85A9-F500085456A8}">
      <dgm:prSet/>
      <dgm:spPr/>
      <dgm:t>
        <a:bodyPr/>
        <a:lstStyle/>
        <a:p>
          <a:endParaRPr lang="fr-FR"/>
        </a:p>
      </dgm:t>
    </dgm:pt>
    <dgm:pt modelId="{7133E370-1B74-45E3-9B68-6DD8AC79BA57}" type="sibTrans" cxnId="{F3932905-8C65-4542-85A9-F500085456A8}">
      <dgm:prSet/>
      <dgm:spPr/>
      <dgm:t>
        <a:bodyPr/>
        <a:lstStyle/>
        <a:p>
          <a:endParaRPr lang="fr-FR"/>
        </a:p>
      </dgm:t>
    </dgm:pt>
    <dgm:pt modelId="{70EF6DFA-5682-4182-9703-55950AA60AE1}">
      <dgm:prSet/>
      <dgm:spPr/>
      <dgm:t>
        <a:bodyPr/>
        <a:lstStyle/>
        <a:p>
          <a:r>
            <a:rPr lang="fr-FR"/>
            <a:t>Series Code</a:t>
          </a:r>
        </a:p>
      </dgm:t>
    </dgm:pt>
    <dgm:pt modelId="{3C83F06D-D530-4FBC-8FED-9F62676EAECD}" type="parTrans" cxnId="{770522FE-8880-4A34-AE0B-081E4C83578E}">
      <dgm:prSet/>
      <dgm:spPr/>
      <dgm:t>
        <a:bodyPr/>
        <a:lstStyle/>
        <a:p>
          <a:endParaRPr lang="fr-FR"/>
        </a:p>
      </dgm:t>
    </dgm:pt>
    <dgm:pt modelId="{C8040603-B3D1-495A-AAA5-A7F2AED64FC9}" type="sibTrans" cxnId="{770522FE-8880-4A34-AE0B-081E4C83578E}">
      <dgm:prSet/>
      <dgm:spPr/>
      <dgm:t>
        <a:bodyPr/>
        <a:lstStyle/>
        <a:p>
          <a:endParaRPr lang="fr-FR"/>
        </a:p>
      </dgm:t>
    </dgm:pt>
    <dgm:pt modelId="{FBA22720-C17D-4D9A-9D77-94224C141F88}">
      <dgm:prSet/>
      <dgm:spPr/>
      <dgm:t>
        <a:bodyPr/>
        <a:lstStyle/>
        <a:p>
          <a:r>
            <a:rPr lang="fr-FR"/>
            <a:t>Topic</a:t>
          </a:r>
        </a:p>
      </dgm:t>
    </dgm:pt>
    <dgm:pt modelId="{2048C5C3-BF49-4545-A6B6-96C60C4AD331}" type="parTrans" cxnId="{80624C01-0C46-4789-BA10-C3A4F4753D5F}">
      <dgm:prSet/>
      <dgm:spPr/>
      <dgm:t>
        <a:bodyPr/>
        <a:lstStyle/>
        <a:p>
          <a:endParaRPr lang="fr-FR"/>
        </a:p>
      </dgm:t>
    </dgm:pt>
    <dgm:pt modelId="{13E8E56B-A5FE-40A3-8043-D6F28DB31C49}" type="sibTrans" cxnId="{80624C01-0C46-4789-BA10-C3A4F4753D5F}">
      <dgm:prSet/>
      <dgm:spPr/>
      <dgm:t>
        <a:bodyPr/>
        <a:lstStyle/>
        <a:p>
          <a:endParaRPr lang="fr-FR"/>
        </a:p>
      </dgm:t>
    </dgm:pt>
    <dgm:pt modelId="{9C35A7A2-D33D-480D-A148-502D569789C4}">
      <dgm:prSet/>
      <dgm:spPr/>
      <dgm:t>
        <a:bodyPr/>
        <a:lstStyle/>
        <a:p>
          <a:r>
            <a:rPr lang="fr-FR"/>
            <a:t>Indicator Name</a:t>
          </a:r>
        </a:p>
      </dgm:t>
    </dgm:pt>
    <dgm:pt modelId="{00BD22AE-401A-4BA0-9611-956C05317188}" type="parTrans" cxnId="{6376BD22-0F75-418A-A2AB-438E6E3C9370}">
      <dgm:prSet/>
      <dgm:spPr/>
      <dgm:t>
        <a:bodyPr/>
        <a:lstStyle/>
        <a:p>
          <a:endParaRPr lang="fr-FR"/>
        </a:p>
      </dgm:t>
    </dgm:pt>
    <dgm:pt modelId="{BBE925D5-D563-438F-B73E-7D76B6544D1B}" type="sibTrans" cxnId="{6376BD22-0F75-418A-A2AB-438E6E3C9370}">
      <dgm:prSet/>
      <dgm:spPr/>
      <dgm:t>
        <a:bodyPr/>
        <a:lstStyle/>
        <a:p>
          <a:endParaRPr lang="fr-FR"/>
        </a:p>
      </dgm:t>
    </dgm:pt>
    <dgm:pt modelId="{3B3815A7-FED7-4445-8CA7-ADFE5258132E}">
      <dgm:prSet/>
      <dgm:spPr/>
      <dgm:t>
        <a:bodyPr/>
        <a:lstStyle/>
        <a:p>
          <a:r>
            <a:rPr lang="fr-FR"/>
            <a:t>Long Definition</a:t>
          </a:r>
        </a:p>
      </dgm:t>
    </dgm:pt>
    <dgm:pt modelId="{AB348BA7-38E3-4B3D-AE41-AD45DB5C67FA}" type="parTrans" cxnId="{77860FCC-FF35-4639-971C-D99753730C1E}">
      <dgm:prSet/>
      <dgm:spPr/>
      <dgm:t>
        <a:bodyPr/>
        <a:lstStyle/>
        <a:p>
          <a:endParaRPr lang="fr-FR"/>
        </a:p>
      </dgm:t>
    </dgm:pt>
    <dgm:pt modelId="{685E9B7E-45E9-47E8-AAD9-D2C6C1C194D4}" type="sibTrans" cxnId="{77860FCC-FF35-4639-971C-D99753730C1E}">
      <dgm:prSet/>
      <dgm:spPr/>
      <dgm:t>
        <a:bodyPr/>
        <a:lstStyle/>
        <a:p>
          <a:endParaRPr lang="fr-FR"/>
        </a:p>
      </dgm:t>
    </dgm:pt>
    <dgm:pt modelId="{08085E78-EA88-4975-B726-DD80D605C71E}" type="pres">
      <dgm:prSet presAssocID="{A88B50AB-ED75-4464-B974-D446F8524B42}" presName="Name0" presStyleCnt="0">
        <dgm:presLayoutVars>
          <dgm:dir/>
          <dgm:animLvl val="lvl"/>
          <dgm:resizeHandles val="exact"/>
        </dgm:presLayoutVars>
      </dgm:prSet>
      <dgm:spPr/>
    </dgm:pt>
    <dgm:pt modelId="{3538433E-24D0-43CC-AF16-6BFD2C48FA14}" type="pres">
      <dgm:prSet presAssocID="{2D21BF0A-A29D-48E3-BC1A-4040C947520A}" presName="composite" presStyleCnt="0"/>
      <dgm:spPr/>
    </dgm:pt>
    <dgm:pt modelId="{1E771F35-3B84-430B-8779-26087F99957F}" type="pres">
      <dgm:prSet presAssocID="{2D21BF0A-A29D-48E3-BC1A-4040C947520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DA3FBCE-2C67-4364-AF0A-2194DAF8636C}" type="pres">
      <dgm:prSet presAssocID="{2D21BF0A-A29D-48E3-BC1A-4040C947520A}" presName="desTx" presStyleLbl="alignAccFollowNode1" presStyleIdx="0" presStyleCnt="3">
        <dgm:presLayoutVars>
          <dgm:bulletEnabled val="1"/>
        </dgm:presLayoutVars>
      </dgm:prSet>
      <dgm:spPr/>
    </dgm:pt>
    <dgm:pt modelId="{3495C643-E63E-4872-ADB0-531956DEAC0E}" type="pres">
      <dgm:prSet presAssocID="{F1214219-7889-4A7B-B4DB-6CB955B29BB4}" presName="space" presStyleCnt="0"/>
      <dgm:spPr/>
    </dgm:pt>
    <dgm:pt modelId="{25775102-E1EB-48CD-9BB1-F6DB202EF21B}" type="pres">
      <dgm:prSet presAssocID="{0BC839DC-1953-4150-A411-1C79B8F52658}" presName="composite" presStyleCnt="0"/>
      <dgm:spPr/>
    </dgm:pt>
    <dgm:pt modelId="{32AFE127-7209-41AA-A5E8-28F234D07659}" type="pres">
      <dgm:prSet presAssocID="{0BC839DC-1953-4150-A411-1C79B8F5265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1C132C6-71C4-4292-9281-B4CEF025DB52}" type="pres">
      <dgm:prSet presAssocID="{0BC839DC-1953-4150-A411-1C79B8F52658}" presName="desTx" presStyleLbl="alignAccFollowNode1" presStyleIdx="1" presStyleCnt="3">
        <dgm:presLayoutVars>
          <dgm:bulletEnabled val="1"/>
        </dgm:presLayoutVars>
      </dgm:prSet>
      <dgm:spPr/>
    </dgm:pt>
    <dgm:pt modelId="{79201022-8E01-45FD-B977-C299825D8991}" type="pres">
      <dgm:prSet presAssocID="{3AA159A4-963C-425D-BFE4-E3840F262A51}" presName="space" presStyleCnt="0"/>
      <dgm:spPr/>
    </dgm:pt>
    <dgm:pt modelId="{5644D1F0-DD69-422E-9B5E-8032E4FAA0E8}" type="pres">
      <dgm:prSet presAssocID="{15F6245C-5DA9-492E-9497-CA50CBF7E7E8}" presName="composite" presStyleCnt="0"/>
      <dgm:spPr/>
    </dgm:pt>
    <dgm:pt modelId="{3603586D-CA73-41A6-917B-7ECEE490D274}" type="pres">
      <dgm:prSet presAssocID="{15F6245C-5DA9-492E-9497-CA50CBF7E7E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D17A016-6E68-458E-9BC3-68BF75E07C4B}" type="pres">
      <dgm:prSet presAssocID="{15F6245C-5DA9-492E-9497-CA50CBF7E7E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0624C01-0C46-4789-BA10-C3A4F4753D5F}" srcId="{00985516-45D7-47F6-ACAA-B7CF2FA4156E}" destId="{FBA22720-C17D-4D9A-9D77-94224C141F88}" srcOrd="1" destOrd="0" parTransId="{2048C5C3-BF49-4545-A6B6-96C60C4AD331}" sibTransId="{13E8E56B-A5FE-40A3-8043-D6F28DB31C49}"/>
    <dgm:cxn modelId="{7F20DC03-B8E8-43FF-BB39-627BAA979D25}" type="presOf" srcId="{FBA22720-C17D-4D9A-9D77-94224C141F88}" destId="{2D17A016-6E68-458E-9BC3-68BF75E07C4B}" srcOrd="0" destOrd="4" presId="urn:microsoft.com/office/officeart/2005/8/layout/hList1"/>
    <dgm:cxn modelId="{F3932905-8C65-4542-85A9-F500085456A8}" srcId="{15F6245C-5DA9-492E-9497-CA50CBF7E7E8}" destId="{00985516-45D7-47F6-ACAA-B7CF2FA4156E}" srcOrd="2" destOrd="0" parTransId="{31F786BA-6905-4BBB-944C-EB63E8E28A73}" sibTransId="{7133E370-1B74-45E3-9B68-6DD8AC79BA57}"/>
    <dgm:cxn modelId="{C36B0206-714F-4160-BC32-F732E438F7EB}" type="presOf" srcId="{3D019795-161F-4C48-9355-BEBACB4CBC1C}" destId="{91C132C6-71C4-4292-9281-B4CEF025DB52}" srcOrd="0" destOrd="4" presId="urn:microsoft.com/office/officeart/2005/8/layout/hList1"/>
    <dgm:cxn modelId="{89746109-DC57-4D21-A4D0-7D72454B064B}" srcId="{F0958F88-B7BA-47C8-8F83-19268908D811}" destId="{17463652-A891-42F3-9786-5D28525E7DCE}" srcOrd="3" destOrd="0" parTransId="{1F584E72-47B2-41C8-AC41-4AA7CFFC2795}" sibTransId="{0D79A131-92F4-4ED4-8A66-6D44584411DE}"/>
    <dgm:cxn modelId="{AE3F1D0C-2DE8-48D0-956B-A6888E8EE576}" srcId="{A88B50AB-ED75-4464-B974-D446F8524B42}" destId="{2D21BF0A-A29D-48E3-BC1A-4040C947520A}" srcOrd="0" destOrd="0" parTransId="{68117AB5-EB08-49FF-88E7-D9BB8A1D4172}" sibTransId="{F1214219-7889-4A7B-B4DB-6CB955B29BB4}"/>
    <dgm:cxn modelId="{DC46541A-9F64-4B73-B548-A3FE9E5B41E8}" type="presOf" srcId="{15F6245C-5DA9-492E-9497-CA50CBF7E7E8}" destId="{3603586D-CA73-41A6-917B-7ECEE490D274}" srcOrd="0" destOrd="0" presId="urn:microsoft.com/office/officeart/2005/8/layout/hList1"/>
    <dgm:cxn modelId="{757BA51C-9930-4479-91FF-F3C076BA2A98}" type="presOf" srcId="{FED3A369-B1BC-4F78-B16E-99FC100C3813}" destId="{3DA3FBCE-2C67-4364-AF0A-2194DAF8636C}" srcOrd="0" destOrd="3" presId="urn:microsoft.com/office/officeart/2005/8/layout/hList1"/>
    <dgm:cxn modelId="{6376BD22-0F75-418A-A2AB-438E6E3C9370}" srcId="{00985516-45D7-47F6-ACAA-B7CF2FA4156E}" destId="{9C35A7A2-D33D-480D-A148-502D569789C4}" srcOrd="2" destOrd="0" parTransId="{00BD22AE-401A-4BA0-9611-956C05317188}" sibTransId="{BBE925D5-D563-438F-B73E-7D76B6544D1B}"/>
    <dgm:cxn modelId="{F3B2042A-E2AE-4178-B389-6ED024D148AF}" srcId="{0BC839DC-1953-4150-A411-1C79B8F52658}" destId="{23F417E7-3409-4E82-9450-1F9295D5E472}" srcOrd="1" destOrd="0" parTransId="{0D599A12-2F2C-4215-BA12-6400DB8DD424}" sibTransId="{B56D61C6-238A-45B5-84FC-A6B56BE3E55E}"/>
    <dgm:cxn modelId="{4B4ED22A-CC4D-4EEF-9303-B79C80A9907C}" type="presOf" srcId="{3EBC27F7-F8F5-4F6E-B091-0C3377D44845}" destId="{91C132C6-71C4-4292-9281-B4CEF025DB52}" srcOrd="0" destOrd="2" presId="urn:microsoft.com/office/officeart/2005/8/layout/hList1"/>
    <dgm:cxn modelId="{0FFB7431-121F-46CF-817B-33D2D3AB7362}" type="presOf" srcId="{2D21BF0A-A29D-48E3-BC1A-4040C947520A}" destId="{1E771F35-3B84-430B-8779-26087F99957F}" srcOrd="0" destOrd="0" presId="urn:microsoft.com/office/officeart/2005/8/layout/hList1"/>
    <dgm:cxn modelId="{8A739834-6A21-4C1B-911F-BA53144FC83D}" type="presOf" srcId="{0BC839DC-1953-4150-A411-1C79B8F52658}" destId="{32AFE127-7209-41AA-A5E8-28F234D07659}" srcOrd="0" destOrd="0" presId="urn:microsoft.com/office/officeart/2005/8/layout/hList1"/>
    <dgm:cxn modelId="{DFCCE537-2A89-4C14-AE01-EC02B132E562}" srcId="{3EBC27F7-F8F5-4F6E-B091-0C3377D44845}" destId="{BA49ACA7-C044-4F94-BD5A-7D36019611AE}" srcOrd="0" destOrd="0" parTransId="{D96BC334-7CCB-40B2-BDDD-00C3BF2265A5}" sibTransId="{0C01ECC6-922D-4935-AC49-F8348F488AAD}"/>
    <dgm:cxn modelId="{7C837739-D2E3-42A2-B845-C8EDFBCE136A}" type="presOf" srcId="{23F417E7-3409-4E82-9450-1F9295D5E472}" destId="{91C132C6-71C4-4292-9281-B4CEF025DB52}" srcOrd="0" destOrd="1" presId="urn:microsoft.com/office/officeart/2005/8/layout/hList1"/>
    <dgm:cxn modelId="{5CD46861-E029-41DC-80EF-3DDBD6AB05EA}" type="presOf" srcId="{7A742A51-2B9F-4E2B-9631-C2E8B2F79709}" destId="{2D17A016-6E68-458E-9BC3-68BF75E07C4B}" srcOrd="0" destOrd="1" presId="urn:microsoft.com/office/officeart/2005/8/layout/hList1"/>
    <dgm:cxn modelId="{D01A7043-53D7-49F6-ABAA-0F7ECE632E4F}" srcId="{15F6245C-5DA9-492E-9497-CA50CBF7E7E8}" destId="{A0F50B4D-B0FA-40D6-8D22-BEA422677A79}" srcOrd="0" destOrd="0" parTransId="{177E5F09-957F-4929-BFE5-CF32FA1B0F81}" sibTransId="{5247F87F-CEBC-480F-B4FB-F73EE05FE502}"/>
    <dgm:cxn modelId="{F5D9F963-E2F5-402C-B66E-45606EF966DA}" srcId="{F0958F88-B7BA-47C8-8F83-19268908D811}" destId="{92326786-DB67-4FA4-B9AE-26BAE437CD5A}" srcOrd="2" destOrd="0" parTransId="{72A1EFDF-D23C-4E35-B2A9-F602435BF962}" sibTransId="{2D5D7205-E1DC-45CC-9174-3A65012EE417}"/>
    <dgm:cxn modelId="{EB4A8448-0614-4F97-B8F0-F9EDB43F9C60}" srcId="{0BC839DC-1953-4150-A411-1C79B8F52658}" destId="{37FD6EC6-D773-4104-823A-EA27D83FD54B}" srcOrd="0" destOrd="0" parTransId="{FCFF2B31-C136-4005-A062-33BDECA020B7}" sibTransId="{F8318D9B-5870-4F91-9925-428BBCC53242}"/>
    <dgm:cxn modelId="{B1695949-84D5-4E6F-9500-9320EDCB8AED}" type="presOf" srcId="{A88B50AB-ED75-4464-B974-D446F8524B42}" destId="{08085E78-EA88-4975-B726-DD80D605C71E}" srcOrd="0" destOrd="0" presId="urn:microsoft.com/office/officeart/2005/8/layout/hList1"/>
    <dgm:cxn modelId="{50BAF44C-EDC5-4A01-AB33-35784C2274D3}" type="presOf" srcId="{F0958F88-B7BA-47C8-8F83-19268908D811}" destId="{3DA3FBCE-2C67-4364-AF0A-2194DAF8636C}" srcOrd="0" destOrd="2" presId="urn:microsoft.com/office/officeart/2005/8/layout/hList1"/>
    <dgm:cxn modelId="{D276D66F-593B-4507-B727-912F9026FCE2}" type="presOf" srcId="{70EF6DFA-5682-4182-9703-55950AA60AE1}" destId="{2D17A016-6E68-458E-9BC3-68BF75E07C4B}" srcOrd="0" destOrd="3" presId="urn:microsoft.com/office/officeart/2005/8/layout/hList1"/>
    <dgm:cxn modelId="{FABC0D75-47C2-4618-97D1-DBE88278992F}" type="presOf" srcId="{3B3815A7-FED7-4445-8CA7-ADFE5258132E}" destId="{2D17A016-6E68-458E-9BC3-68BF75E07C4B}" srcOrd="0" destOrd="6" presId="urn:microsoft.com/office/officeart/2005/8/layout/hList1"/>
    <dgm:cxn modelId="{2A8D7F75-9A9D-407C-9177-4CAA87133DA3}" type="presOf" srcId="{A0F50B4D-B0FA-40D6-8D22-BEA422677A79}" destId="{2D17A016-6E68-458E-9BC3-68BF75E07C4B}" srcOrd="0" destOrd="0" presId="urn:microsoft.com/office/officeart/2005/8/layout/hList1"/>
    <dgm:cxn modelId="{7A56CA55-49ED-462D-A4F7-DD3434BE065A}" srcId="{0BC839DC-1953-4150-A411-1C79B8F52658}" destId="{3EBC27F7-F8F5-4F6E-B091-0C3377D44845}" srcOrd="2" destOrd="0" parTransId="{56E04017-E3BE-4425-A9EE-4C401B622BB1}" sibTransId="{4565846D-495B-4EB9-9483-3C366F29FBF4}"/>
    <dgm:cxn modelId="{CDF8A180-D886-49B3-9D24-5EA1B0E78059}" srcId="{2D21BF0A-A29D-48E3-BC1A-4040C947520A}" destId="{E402AC0E-3C2D-4FAD-8B09-22BECEBD4CF8}" srcOrd="1" destOrd="0" parTransId="{6F86EDB0-B184-4CEA-9019-E6D4AF0AC94C}" sibTransId="{5E15D849-399E-4343-B66F-85D00AE73531}"/>
    <dgm:cxn modelId="{D58223A3-6820-4848-8B99-61623C68273C}" type="presOf" srcId="{E402AC0E-3C2D-4FAD-8B09-22BECEBD4CF8}" destId="{3DA3FBCE-2C67-4364-AF0A-2194DAF8636C}" srcOrd="0" destOrd="1" presId="urn:microsoft.com/office/officeart/2005/8/layout/hList1"/>
    <dgm:cxn modelId="{9FBC43AC-B24A-4599-9495-9FB29A28730A}" srcId="{A88B50AB-ED75-4464-B974-D446F8524B42}" destId="{15F6245C-5DA9-492E-9497-CA50CBF7E7E8}" srcOrd="2" destOrd="0" parTransId="{0FEFCD7E-61B7-43F1-982E-38B2A9DBBACA}" sibTransId="{7498F943-DBE1-43FB-AAC2-7855B2D8282D}"/>
    <dgm:cxn modelId="{C4EBE7AC-AFB6-4139-AEE6-801DB2C2B368}" srcId="{2D21BF0A-A29D-48E3-BC1A-4040C947520A}" destId="{F0958F88-B7BA-47C8-8F83-19268908D811}" srcOrd="2" destOrd="0" parTransId="{99B85D76-8D55-4E2A-8DFC-AC993B6BD17D}" sibTransId="{DF0B1631-ABEF-49A7-88C4-0D15A4DBCD78}"/>
    <dgm:cxn modelId="{CBC4C4B5-18A3-4167-B04C-572B13455F9F}" type="presOf" srcId="{37FD6EC6-D773-4104-823A-EA27D83FD54B}" destId="{91C132C6-71C4-4292-9281-B4CEF025DB52}" srcOrd="0" destOrd="0" presId="urn:microsoft.com/office/officeart/2005/8/layout/hList1"/>
    <dgm:cxn modelId="{F60EA4B7-CA28-4935-96CB-3F2D83DB3C4F}" type="presOf" srcId="{08765689-A381-46F0-B0B4-47F761AC79BC}" destId="{3DA3FBCE-2C67-4364-AF0A-2194DAF8636C}" srcOrd="0" destOrd="4" presId="urn:microsoft.com/office/officeart/2005/8/layout/hList1"/>
    <dgm:cxn modelId="{D588CABB-CF98-4E26-9BCC-E938C1C8D421}" srcId="{3EBC27F7-F8F5-4F6E-B091-0C3377D44845}" destId="{3D019795-161F-4C48-9355-BEBACB4CBC1C}" srcOrd="1" destOrd="0" parTransId="{4284A1D0-3FD1-484A-8FD2-5A6DBB6ACDA8}" sibTransId="{97D1A7AE-1F9F-4929-84FD-EAF337B3CEAD}"/>
    <dgm:cxn modelId="{E7B68DC0-6A53-444A-B3D3-AC904E520C47}" type="presOf" srcId="{D4A6586F-12B6-4694-B14A-60937062D7C3}" destId="{3DA3FBCE-2C67-4364-AF0A-2194DAF8636C}" srcOrd="0" destOrd="0" presId="urn:microsoft.com/office/officeart/2005/8/layout/hList1"/>
    <dgm:cxn modelId="{4B7C06C7-98F4-438E-AFB1-D8986EE54A08}" type="presOf" srcId="{00985516-45D7-47F6-ACAA-B7CF2FA4156E}" destId="{2D17A016-6E68-458E-9BC3-68BF75E07C4B}" srcOrd="0" destOrd="2" presId="urn:microsoft.com/office/officeart/2005/8/layout/hList1"/>
    <dgm:cxn modelId="{77860FCC-FF35-4639-971C-D99753730C1E}" srcId="{00985516-45D7-47F6-ACAA-B7CF2FA4156E}" destId="{3B3815A7-FED7-4445-8CA7-ADFE5258132E}" srcOrd="3" destOrd="0" parTransId="{AB348BA7-38E3-4B3D-AE41-AD45DB5C67FA}" sibTransId="{685E9B7E-45E9-47E8-AAD9-D2C6C1C194D4}"/>
    <dgm:cxn modelId="{C05129D3-2659-43B3-9AD0-162A932EA14A}" srcId="{F0958F88-B7BA-47C8-8F83-19268908D811}" destId="{FED3A369-B1BC-4F78-B16E-99FC100C3813}" srcOrd="0" destOrd="0" parTransId="{28BAE585-4687-42DC-8C2E-C0455B546A87}" sibTransId="{1ECCD9E0-9320-488A-B8A6-66C08E53C70A}"/>
    <dgm:cxn modelId="{F8DF0DD4-0827-46C5-89EF-EDC87DE1213E}" type="presOf" srcId="{9C35A7A2-D33D-480D-A148-502D569789C4}" destId="{2D17A016-6E68-458E-9BC3-68BF75E07C4B}" srcOrd="0" destOrd="5" presId="urn:microsoft.com/office/officeart/2005/8/layout/hList1"/>
    <dgm:cxn modelId="{F1D7DEE0-A2D1-4C46-9A50-A773CB805E60}" srcId="{2D21BF0A-A29D-48E3-BC1A-4040C947520A}" destId="{D4A6586F-12B6-4694-B14A-60937062D7C3}" srcOrd="0" destOrd="0" parTransId="{D5E2E1B9-0AB6-4095-93AE-3887B475A7CB}" sibTransId="{E15A670E-8690-4608-BEAE-7A28BD1B68E0}"/>
    <dgm:cxn modelId="{2E3683EE-3B25-4D34-ACF6-02F117199987}" type="presOf" srcId="{BA49ACA7-C044-4F94-BD5A-7D36019611AE}" destId="{91C132C6-71C4-4292-9281-B4CEF025DB52}" srcOrd="0" destOrd="3" presId="urn:microsoft.com/office/officeart/2005/8/layout/hList1"/>
    <dgm:cxn modelId="{1B8A5CF2-EDB4-44FB-9708-91FA54481FEA}" srcId="{A88B50AB-ED75-4464-B974-D446F8524B42}" destId="{0BC839DC-1953-4150-A411-1C79B8F52658}" srcOrd="1" destOrd="0" parTransId="{0D3CE811-3071-40DE-98B6-527D6547E94A}" sibTransId="{3AA159A4-963C-425D-BFE4-E3840F262A51}"/>
    <dgm:cxn modelId="{7737C8F6-23CA-43DF-B013-206D80D54CF9}" srcId="{15F6245C-5DA9-492E-9497-CA50CBF7E7E8}" destId="{7A742A51-2B9F-4E2B-9631-C2E8B2F79709}" srcOrd="1" destOrd="0" parTransId="{1099CA45-4A25-497D-A041-4EE83AABBB0B}" sibTransId="{0E91ED61-4FAC-4CF9-80F8-DB738073A2B7}"/>
    <dgm:cxn modelId="{06C68FF8-F893-4A40-AD62-8F97A9780C86}" type="presOf" srcId="{17463652-A891-42F3-9786-5D28525E7DCE}" destId="{3DA3FBCE-2C67-4364-AF0A-2194DAF8636C}" srcOrd="0" destOrd="6" presId="urn:microsoft.com/office/officeart/2005/8/layout/hList1"/>
    <dgm:cxn modelId="{DB1DB4F8-55B6-4761-8022-386B35D99F3E}" srcId="{F0958F88-B7BA-47C8-8F83-19268908D811}" destId="{08765689-A381-46F0-B0B4-47F761AC79BC}" srcOrd="1" destOrd="0" parTransId="{6CB623FC-2276-4F8E-B656-978FA3A20109}" sibTransId="{512568A7-78E0-4880-965E-7834E7801727}"/>
    <dgm:cxn modelId="{316078FA-C403-4C21-979A-4A11DA4B4CE8}" type="presOf" srcId="{92326786-DB67-4FA4-B9AE-26BAE437CD5A}" destId="{3DA3FBCE-2C67-4364-AF0A-2194DAF8636C}" srcOrd="0" destOrd="5" presId="urn:microsoft.com/office/officeart/2005/8/layout/hList1"/>
    <dgm:cxn modelId="{770522FE-8880-4A34-AE0B-081E4C83578E}" srcId="{00985516-45D7-47F6-ACAA-B7CF2FA4156E}" destId="{70EF6DFA-5682-4182-9703-55950AA60AE1}" srcOrd="0" destOrd="0" parTransId="{3C83F06D-D530-4FBC-8FED-9F62676EAECD}" sibTransId="{C8040603-B3D1-495A-AAA5-A7F2AED64FC9}"/>
    <dgm:cxn modelId="{110DEB3B-18AE-46DF-B20F-A28B38DE715D}" type="presParOf" srcId="{08085E78-EA88-4975-B726-DD80D605C71E}" destId="{3538433E-24D0-43CC-AF16-6BFD2C48FA14}" srcOrd="0" destOrd="0" presId="urn:microsoft.com/office/officeart/2005/8/layout/hList1"/>
    <dgm:cxn modelId="{A735A299-538E-426B-80BF-7AAC6D0B6AC9}" type="presParOf" srcId="{3538433E-24D0-43CC-AF16-6BFD2C48FA14}" destId="{1E771F35-3B84-430B-8779-26087F99957F}" srcOrd="0" destOrd="0" presId="urn:microsoft.com/office/officeart/2005/8/layout/hList1"/>
    <dgm:cxn modelId="{7C74E3F6-F1F9-406A-8FF0-6AB3489A2579}" type="presParOf" srcId="{3538433E-24D0-43CC-AF16-6BFD2C48FA14}" destId="{3DA3FBCE-2C67-4364-AF0A-2194DAF8636C}" srcOrd="1" destOrd="0" presId="urn:microsoft.com/office/officeart/2005/8/layout/hList1"/>
    <dgm:cxn modelId="{3F4AD585-9F8E-4791-8F92-667E2D0EBB53}" type="presParOf" srcId="{08085E78-EA88-4975-B726-DD80D605C71E}" destId="{3495C643-E63E-4872-ADB0-531956DEAC0E}" srcOrd="1" destOrd="0" presId="urn:microsoft.com/office/officeart/2005/8/layout/hList1"/>
    <dgm:cxn modelId="{B7CB8E62-2B46-496B-B2B6-C21A5AD9B788}" type="presParOf" srcId="{08085E78-EA88-4975-B726-DD80D605C71E}" destId="{25775102-E1EB-48CD-9BB1-F6DB202EF21B}" srcOrd="2" destOrd="0" presId="urn:microsoft.com/office/officeart/2005/8/layout/hList1"/>
    <dgm:cxn modelId="{3A28512E-F1E5-4262-8695-0B57DC9C044D}" type="presParOf" srcId="{25775102-E1EB-48CD-9BB1-F6DB202EF21B}" destId="{32AFE127-7209-41AA-A5E8-28F234D07659}" srcOrd="0" destOrd="0" presId="urn:microsoft.com/office/officeart/2005/8/layout/hList1"/>
    <dgm:cxn modelId="{11A981FF-7C69-41B8-B9C2-8DC6FDA48664}" type="presParOf" srcId="{25775102-E1EB-48CD-9BB1-F6DB202EF21B}" destId="{91C132C6-71C4-4292-9281-B4CEF025DB52}" srcOrd="1" destOrd="0" presId="urn:microsoft.com/office/officeart/2005/8/layout/hList1"/>
    <dgm:cxn modelId="{2EBFECA1-77D1-4D30-97A0-DBA72BFD8E03}" type="presParOf" srcId="{08085E78-EA88-4975-B726-DD80D605C71E}" destId="{79201022-8E01-45FD-B977-C299825D8991}" srcOrd="3" destOrd="0" presId="urn:microsoft.com/office/officeart/2005/8/layout/hList1"/>
    <dgm:cxn modelId="{68997329-8325-426F-80C8-C831D4CF8E4F}" type="presParOf" srcId="{08085E78-EA88-4975-B726-DD80D605C71E}" destId="{5644D1F0-DD69-422E-9B5E-8032E4FAA0E8}" srcOrd="4" destOrd="0" presId="urn:microsoft.com/office/officeart/2005/8/layout/hList1"/>
    <dgm:cxn modelId="{BFC85F48-53DD-4D0C-8FF0-DCD7FA7664AF}" type="presParOf" srcId="{5644D1F0-DD69-422E-9B5E-8032E4FAA0E8}" destId="{3603586D-CA73-41A6-917B-7ECEE490D274}" srcOrd="0" destOrd="0" presId="urn:microsoft.com/office/officeart/2005/8/layout/hList1"/>
    <dgm:cxn modelId="{7DBAD683-EDD1-474A-B0E3-EA2BDF2BFBF8}" type="presParOf" srcId="{5644D1F0-DD69-422E-9B5E-8032E4FAA0E8}" destId="{2D17A016-6E68-458E-9BC3-68BF75E07C4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24A496-4DD4-4664-9926-3E495BBF56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73E1EC3-3864-4ED2-A1CD-64FAF61FBC1B}">
      <dgm:prSet/>
      <dgm:spPr/>
      <dgm:t>
        <a:bodyPr/>
        <a:lstStyle/>
        <a:p>
          <a:r>
            <a:rPr lang="fr-FR" dirty="0"/>
            <a:t>Définition des pays contenant les clients idéaux</a:t>
          </a:r>
        </a:p>
      </dgm:t>
    </dgm:pt>
    <dgm:pt modelId="{38AAC427-54DA-4D04-B284-1E3EE89B4994}" type="parTrans" cxnId="{1750FCB1-5773-4CE9-9EF4-C201697CBB29}">
      <dgm:prSet/>
      <dgm:spPr/>
      <dgm:t>
        <a:bodyPr/>
        <a:lstStyle/>
        <a:p>
          <a:endParaRPr lang="fr-FR"/>
        </a:p>
      </dgm:t>
    </dgm:pt>
    <dgm:pt modelId="{F2F96ADE-DDA8-4200-A2C2-976C704EFDF7}" type="sibTrans" cxnId="{1750FCB1-5773-4CE9-9EF4-C201697CBB29}">
      <dgm:prSet/>
      <dgm:spPr/>
      <dgm:t>
        <a:bodyPr/>
        <a:lstStyle/>
        <a:p>
          <a:endParaRPr lang="fr-FR"/>
        </a:p>
      </dgm:t>
    </dgm:pt>
    <dgm:pt modelId="{6B4F566C-CAD3-444A-9390-1A66A9A7B912}" type="pres">
      <dgm:prSet presAssocID="{FF24A496-4DD4-4664-9926-3E495BBF5665}" presName="linear" presStyleCnt="0">
        <dgm:presLayoutVars>
          <dgm:animLvl val="lvl"/>
          <dgm:resizeHandles val="exact"/>
        </dgm:presLayoutVars>
      </dgm:prSet>
      <dgm:spPr/>
    </dgm:pt>
    <dgm:pt modelId="{61840EE4-0D83-47A3-A5D2-6960A496B9AF}" type="pres">
      <dgm:prSet presAssocID="{C73E1EC3-3864-4ED2-A1CD-64FAF61FBC1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52CA78E-A507-411E-93C5-804782E5EACC}" type="presOf" srcId="{C73E1EC3-3864-4ED2-A1CD-64FAF61FBC1B}" destId="{61840EE4-0D83-47A3-A5D2-6960A496B9AF}" srcOrd="0" destOrd="0" presId="urn:microsoft.com/office/officeart/2005/8/layout/vList2"/>
    <dgm:cxn modelId="{1750FCB1-5773-4CE9-9EF4-C201697CBB29}" srcId="{FF24A496-4DD4-4664-9926-3E495BBF5665}" destId="{C73E1EC3-3864-4ED2-A1CD-64FAF61FBC1B}" srcOrd="0" destOrd="0" parTransId="{38AAC427-54DA-4D04-B284-1E3EE89B4994}" sibTransId="{F2F96ADE-DDA8-4200-A2C2-976C704EFDF7}"/>
    <dgm:cxn modelId="{A6A05FF4-51F1-4B3F-AB65-50E8EF376F4B}" type="presOf" srcId="{FF24A496-4DD4-4664-9926-3E495BBF5665}" destId="{6B4F566C-CAD3-444A-9390-1A66A9A7B912}" srcOrd="0" destOrd="0" presId="urn:microsoft.com/office/officeart/2005/8/layout/vList2"/>
    <dgm:cxn modelId="{3A3BD140-81D1-41FF-BE3F-1705BDC20AF4}" type="presParOf" srcId="{6B4F566C-CAD3-444A-9390-1A66A9A7B912}" destId="{61840EE4-0D83-47A3-A5D2-6960A496B9A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4DD674-030D-4B1C-91D4-13AE226EADB4}" type="doc">
      <dgm:prSet loTypeId="urn:microsoft.com/office/officeart/2005/8/layout/vList3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5B5A4DA2-A94C-4309-811B-CEEA9C9A0334}">
      <dgm:prSet/>
      <dgm:spPr/>
      <dgm:t>
        <a:bodyPr/>
        <a:lstStyle/>
        <a:p>
          <a:r>
            <a:rPr lang="fr-FR" dirty="0"/>
            <a:t>Forte connectivité à Internet</a:t>
          </a:r>
        </a:p>
      </dgm:t>
    </dgm:pt>
    <dgm:pt modelId="{6370A76A-A8A5-47AF-978A-BAAC814C5382}" type="parTrans" cxnId="{4DC7B2A1-E888-4845-B81B-38ECB71D0228}">
      <dgm:prSet/>
      <dgm:spPr/>
      <dgm:t>
        <a:bodyPr/>
        <a:lstStyle/>
        <a:p>
          <a:endParaRPr lang="fr-FR"/>
        </a:p>
      </dgm:t>
    </dgm:pt>
    <dgm:pt modelId="{8D2C486A-23FB-4E72-815D-3E63DBB7CDA8}" type="sibTrans" cxnId="{4DC7B2A1-E888-4845-B81B-38ECB71D0228}">
      <dgm:prSet/>
      <dgm:spPr/>
      <dgm:t>
        <a:bodyPr/>
        <a:lstStyle/>
        <a:p>
          <a:endParaRPr lang="fr-FR"/>
        </a:p>
      </dgm:t>
    </dgm:pt>
    <dgm:pt modelId="{BDB67FA8-EF6E-4A26-941D-604DF7AB493C}">
      <dgm:prSet/>
      <dgm:spPr/>
      <dgm:t>
        <a:bodyPr/>
        <a:lstStyle/>
        <a:p>
          <a:r>
            <a:rPr lang="fr-FR" dirty="0"/>
            <a:t>Habitants aisés financièrement</a:t>
          </a:r>
        </a:p>
      </dgm:t>
    </dgm:pt>
    <dgm:pt modelId="{C6FBEED6-4DAF-436B-9B1F-66755007E1E3}" type="parTrans" cxnId="{082801F8-1728-4A23-A7FD-18BE38C04560}">
      <dgm:prSet/>
      <dgm:spPr/>
      <dgm:t>
        <a:bodyPr/>
        <a:lstStyle/>
        <a:p>
          <a:endParaRPr lang="fr-FR"/>
        </a:p>
      </dgm:t>
    </dgm:pt>
    <dgm:pt modelId="{45DDA18E-D546-4A00-8CA6-A831F3C1E850}" type="sibTrans" cxnId="{082801F8-1728-4A23-A7FD-18BE38C04560}">
      <dgm:prSet/>
      <dgm:spPr/>
      <dgm:t>
        <a:bodyPr/>
        <a:lstStyle/>
        <a:p>
          <a:endParaRPr lang="fr-FR"/>
        </a:p>
      </dgm:t>
    </dgm:pt>
    <dgm:pt modelId="{27C41364-12B9-4C7B-A971-DB22D73692A6}">
      <dgm:prSet/>
      <dgm:spPr/>
      <dgm:t>
        <a:bodyPr/>
        <a:lstStyle/>
        <a:p>
          <a:r>
            <a:rPr lang="fr-FR" dirty="0"/>
            <a:t>Nombreux étudiants lycéens et universitaires</a:t>
          </a:r>
        </a:p>
      </dgm:t>
    </dgm:pt>
    <dgm:pt modelId="{CE7D8828-7BC2-4B63-8893-5D1572B4D052}" type="parTrans" cxnId="{CA54A0D2-40A4-4F86-91D7-0E21C127978F}">
      <dgm:prSet/>
      <dgm:spPr/>
      <dgm:t>
        <a:bodyPr/>
        <a:lstStyle/>
        <a:p>
          <a:endParaRPr lang="fr-FR"/>
        </a:p>
      </dgm:t>
    </dgm:pt>
    <dgm:pt modelId="{27070757-7EBC-4057-ACB0-37182248AF45}" type="sibTrans" cxnId="{CA54A0D2-40A4-4F86-91D7-0E21C127978F}">
      <dgm:prSet/>
      <dgm:spPr/>
      <dgm:t>
        <a:bodyPr/>
        <a:lstStyle/>
        <a:p>
          <a:endParaRPr lang="fr-FR"/>
        </a:p>
      </dgm:t>
    </dgm:pt>
    <dgm:pt modelId="{01679FDC-FBC6-4390-85C6-570E49952E1F}" type="pres">
      <dgm:prSet presAssocID="{034DD674-030D-4B1C-91D4-13AE226EADB4}" presName="linearFlow" presStyleCnt="0">
        <dgm:presLayoutVars>
          <dgm:dir/>
          <dgm:resizeHandles val="exact"/>
        </dgm:presLayoutVars>
      </dgm:prSet>
      <dgm:spPr/>
    </dgm:pt>
    <dgm:pt modelId="{B02B81AA-090E-43AC-91C4-F539EA0A550F}" type="pres">
      <dgm:prSet presAssocID="{5B5A4DA2-A94C-4309-811B-CEEA9C9A0334}" presName="composite" presStyleCnt="0"/>
      <dgm:spPr/>
    </dgm:pt>
    <dgm:pt modelId="{39868904-6DA0-47E9-B678-755EBD8A3D79}" type="pres">
      <dgm:prSet presAssocID="{5B5A4DA2-A94C-4309-811B-CEEA9C9A0334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11BB5EEA-CA73-46A8-A319-594E8B27D4BD}" type="pres">
      <dgm:prSet presAssocID="{5B5A4DA2-A94C-4309-811B-CEEA9C9A0334}" presName="txShp" presStyleLbl="node1" presStyleIdx="0" presStyleCnt="3" custScaleX="115943">
        <dgm:presLayoutVars>
          <dgm:bulletEnabled val="1"/>
        </dgm:presLayoutVars>
      </dgm:prSet>
      <dgm:spPr/>
    </dgm:pt>
    <dgm:pt modelId="{DD9BFC7E-2C5E-422F-B4D9-78F29BB40BEC}" type="pres">
      <dgm:prSet presAssocID="{8D2C486A-23FB-4E72-815D-3E63DBB7CDA8}" presName="spacing" presStyleCnt="0"/>
      <dgm:spPr/>
    </dgm:pt>
    <dgm:pt modelId="{F10338EB-9B54-43C0-A6C7-F95704418ADA}" type="pres">
      <dgm:prSet presAssocID="{BDB67FA8-EF6E-4A26-941D-604DF7AB493C}" presName="composite" presStyleCnt="0"/>
      <dgm:spPr/>
    </dgm:pt>
    <dgm:pt modelId="{1F9943F8-FBA1-41FB-939D-DB77A8DF1A33}" type="pres">
      <dgm:prSet presAssocID="{BDB67FA8-EF6E-4A26-941D-604DF7AB493C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èces"/>
        </a:ext>
      </dgm:extLst>
    </dgm:pt>
    <dgm:pt modelId="{790D574B-2195-448A-AA68-5D4C4E3B5312}" type="pres">
      <dgm:prSet presAssocID="{BDB67FA8-EF6E-4A26-941D-604DF7AB493C}" presName="txShp" presStyleLbl="node1" presStyleIdx="1" presStyleCnt="3" custScaleX="115943">
        <dgm:presLayoutVars>
          <dgm:bulletEnabled val="1"/>
        </dgm:presLayoutVars>
      </dgm:prSet>
      <dgm:spPr/>
    </dgm:pt>
    <dgm:pt modelId="{00C71E38-EFF6-44C3-B777-206CEC8F4111}" type="pres">
      <dgm:prSet presAssocID="{45DDA18E-D546-4A00-8CA6-A831F3C1E850}" presName="spacing" presStyleCnt="0"/>
      <dgm:spPr/>
    </dgm:pt>
    <dgm:pt modelId="{F3F39917-93B6-4073-A4D8-AF16558E97C3}" type="pres">
      <dgm:prSet presAssocID="{27C41364-12B9-4C7B-A971-DB22D73692A6}" presName="composite" presStyleCnt="0"/>
      <dgm:spPr/>
    </dgm:pt>
    <dgm:pt modelId="{EE1B4943-42DB-4794-BF4E-621103DC00A1}" type="pres">
      <dgm:prSet presAssocID="{27C41364-12B9-4C7B-A971-DB22D73692A6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oissance commerciale"/>
        </a:ext>
      </dgm:extLst>
    </dgm:pt>
    <dgm:pt modelId="{5684AA45-43F7-41B6-85B7-C05395FF10BB}" type="pres">
      <dgm:prSet presAssocID="{27C41364-12B9-4C7B-A971-DB22D73692A6}" presName="txShp" presStyleLbl="node1" presStyleIdx="2" presStyleCnt="3" custScaleX="115943">
        <dgm:presLayoutVars>
          <dgm:bulletEnabled val="1"/>
        </dgm:presLayoutVars>
      </dgm:prSet>
      <dgm:spPr/>
    </dgm:pt>
  </dgm:ptLst>
  <dgm:cxnLst>
    <dgm:cxn modelId="{1FFB996F-5F59-4FF3-B104-5868CCF805C2}" type="presOf" srcId="{034DD674-030D-4B1C-91D4-13AE226EADB4}" destId="{01679FDC-FBC6-4390-85C6-570E49952E1F}" srcOrd="0" destOrd="0" presId="urn:microsoft.com/office/officeart/2005/8/layout/vList3"/>
    <dgm:cxn modelId="{1B77638D-1393-47F2-B70A-5F5B8D1AF2B6}" type="presOf" srcId="{BDB67FA8-EF6E-4A26-941D-604DF7AB493C}" destId="{790D574B-2195-448A-AA68-5D4C4E3B5312}" srcOrd="0" destOrd="0" presId="urn:microsoft.com/office/officeart/2005/8/layout/vList3"/>
    <dgm:cxn modelId="{4DC7B2A1-E888-4845-B81B-38ECB71D0228}" srcId="{034DD674-030D-4B1C-91D4-13AE226EADB4}" destId="{5B5A4DA2-A94C-4309-811B-CEEA9C9A0334}" srcOrd="0" destOrd="0" parTransId="{6370A76A-A8A5-47AF-978A-BAAC814C5382}" sibTransId="{8D2C486A-23FB-4E72-815D-3E63DBB7CDA8}"/>
    <dgm:cxn modelId="{63BE60A9-5C8F-4303-80C1-4F28BBC11D76}" type="presOf" srcId="{5B5A4DA2-A94C-4309-811B-CEEA9C9A0334}" destId="{11BB5EEA-CA73-46A8-A319-594E8B27D4BD}" srcOrd="0" destOrd="0" presId="urn:microsoft.com/office/officeart/2005/8/layout/vList3"/>
    <dgm:cxn modelId="{D71834BC-4598-4D4A-8D03-11B0EE8163C5}" type="presOf" srcId="{27C41364-12B9-4C7B-A971-DB22D73692A6}" destId="{5684AA45-43F7-41B6-85B7-C05395FF10BB}" srcOrd="0" destOrd="0" presId="urn:microsoft.com/office/officeart/2005/8/layout/vList3"/>
    <dgm:cxn modelId="{CA54A0D2-40A4-4F86-91D7-0E21C127978F}" srcId="{034DD674-030D-4B1C-91D4-13AE226EADB4}" destId="{27C41364-12B9-4C7B-A971-DB22D73692A6}" srcOrd="2" destOrd="0" parTransId="{CE7D8828-7BC2-4B63-8893-5D1572B4D052}" sibTransId="{27070757-7EBC-4057-ACB0-37182248AF45}"/>
    <dgm:cxn modelId="{082801F8-1728-4A23-A7FD-18BE38C04560}" srcId="{034DD674-030D-4B1C-91D4-13AE226EADB4}" destId="{BDB67FA8-EF6E-4A26-941D-604DF7AB493C}" srcOrd="1" destOrd="0" parTransId="{C6FBEED6-4DAF-436B-9B1F-66755007E1E3}" sibTransId="{45DDA18E-D546-4A00-8CA6-A831F3C1E850}"/>
    <dgm:cxn modelId="{8486E0E4-AA0F-45FF-B63A-E148652E0DAA}" type="presParOf" srcId="{01679FDC-FBC6-4390-85C6-570E49952E1F}" destId="{B02B81AA-090E-43AC-91C4-F539EA0A550F}" srcOrd="0" destOrd="0" presId="urn:microsoft.com/office/officeart/2005/8/layout/vList3"/>
    <dgm:cxn modelId="{35651ECF-6B18-472D-AA7B-06BFAA955862}" type="presParOf" srcId="{B02B81AA-090E-43AC-91C4-F539EA0A550F}" destId="{39868904-6DA0-47E9-B678-755EBD8A3D79}" srcOrd="0" destOrd="0" presId="urn:microsoft.com/office/officeart/2005/8/layout/vList3"/>
    <dgm:cxn modelId="{42166C80-10B1-42C4-85F7-92020B1CD7E2}" type="presParOf" srcId="{B02B81AA-090E-43AC-91C4-F539EA0A550F}" destId="{11BB5EEA-CA73-46A8-A319-594E8B27D4BD}" srcOrd="1" destOrd="0" presId="urn:microsoft.com/office/officeart/2005/8/layout/vList3"/>
    <dgm:cxn modelId="{613A24F7-9E33-41CD-BE8D-F8AEE06CCC31}" type="presParOf" srcId="{01679FDC-FBC6-4390-85C6-570E49952E1F}" destId="{DD9BFC7E-2C5E-422F-B4D9-78F29BB40BEC}" srcOrd="1" destOrd="0" presId="urn:microsoft.com/office/officeart/2005/8/layout/vList3"/>
    <dgm:cxn modelId="{10806BCA-E2CA-4305-AD95-9BD460DC7C75}" type="presParOf" srcId="{01679FDC-FBC6-4390-85C6-570E49952E1F}" destId="{F10338EB-9B54-43C0-A6C7-F95704418ADA}" srcOrd="2" destOrd="0" presId="urn:microsoft.com/office/officeart/2005/8/layout/vList3"/>
    <dgm:cxn modelId="{D1EE2F79-BF8B-4D5B-9348-4BE3959D3F1B}" type="presParOf" srcId="{F10338EB-9B54-43C0-A6C7-F95704418ADA}" destId="{1F9943F8-FBA1-41FB-939D-DB77A8DF1A33}" srcOrd="0" destOrd="0" presId="urn:microsoft.com/office/officeart/2005/8/layout/vList3"/>
    <dgm:cxn modelId="{AB66DACC-0F00-424E-9A98-5D84EE1AC5BE}" type="presParOf" srcId="{F10338EB-9B54-43C0-A6C7-F95704418ADA}" destId="{790D574B-2195-448A-AA68-5D4C4E3B5312}" srcOrd="1" destOrd="0" presId="urn:microsoft.com/office/officeart/2005/8/layout/vList3"/>
    <dgm:cxn modelId="{8CAEDC9D-1CC4-4C6C-BB79-CF632FF638C4}" type="presParOf" srcId="{01679FDC-FBC6-4390-85C6-570E49952E1F}" destId="{00C71E38-EFF6-44C3-B777-206CEC8F4111}" srcOrd="3" destOrd="0" presId="urn:microsoft.com/office/officeart/2005/8/layout/vList3"/>
    <dgm:cxn modelId="{07E21653-9447-4A86-B3D0-9B0E8A285DEC}" type="presParOf" srcId="{01679FDC-FBC6-4390-85C6-570E49952E1F}" destId="{F3F39917-93B6-4073-A4D8-AF16558E97C3}" srcOrd="4" destOrd="0" presId="urn:microsoft.com/office/officeart/2005/8/layout/vList3"/>
    <dgm:cxn modelId="{1B523056-B81C-449B-A1B5-654D18AD40BC}" type="presParOf" srcId="{F3F39917-93B6-4073-A4D8-AF16558E97C3}" destId="{EE1B4943-42DB-4794-BF4E-621103DC00A1}" srcOrd="0" destOrd="0" presId="urn:microsoft.com/office/officeart/2005/8/layout/vList3"/>
    <dgm:cxn modelId="{4B777CFB-A06D-4522-84B2-88A601407E3F}" type="presParOf" srcId="{F3F39917-93B6-4073-A4D8-AF16558E97C3}" destId="{5684AA45-43F7-41B6-85B7-C05395FF10B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94D800-022C-4F78-A478-B395B25BDBD6}" type="doc">
      <dgm:prSet loTypeId="urn:microsoft.com/office/officeart/2005/8/layout/l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4B189DE8-17DE-498C-96B5-E812CBCF5829}">
      <dgm:prSet/>
      <dgm:spPr/>
      <dgm:t>
        <a:bodyPr/>
        <a:lstStyle/>
        <a:p>
          <a:r>
            <a:rPr lang="fr-FR" dirty="0"/>
            <a:t>Choix des indicateurs</a:t>
          </a:r>
        </a:p>
      </dgm:t>
    </dgm:pt>
    <dgm:pt modelId="{11B941F1-B83E-4BAA-B132-6BF4A1ABEE52}" type="parTrans" cxnId="{F310630B-0684-4F4F-A7A7-2AD498603DA2}">
      <dgm:prSet/>
      <dgm:spPr/>
      <dgm:t>
        <a:bodyPr/>
        <a:lstStyle/>
        <a:p>
          <a:endParaRPr lang="fr-FR"/>
        </a:p>
      </dgm:t>
    </dgm:pt>
    <dgm:pt modelId="{0194482C-8F83-4204-8803-3F3476E58BC3}" type="sibTrans" cxnId="{F310630B-0684-4F4F-A7A7-2AD498603DA2}">
      <dgm:prSet/>
      <dgm:spPr/>
      <dgm:t>
        <a:bodyPr/>
        <a:lstStyle/>
        <a:p>
          <a:endParaRPr lang="fr-FR"/>
        </a:p>
      </dgm:t>
    </dgm:pt>
    <dgm:pt modelId="{185657FD-D0BD-4AA4-B96D-3D32E5500ACE}">
      <dgm:prSet/>
      <dgm:spPr/>
      <dgm:t>
        <a:bodyPr/>
        <a:lstStyle/>
        <a:p>
          <a:r>
            <a:rPr lang="nn-NO" dirty="0"/>
            <a:t>EdStatsSeries.csv</a:t>
          </a:r>
          <a:br>
            <a:rPr lang="nn-NO" dirty="0"/>
          </a:br>
          <a:r>
            <a:rPr lang="fr-FR" dirty="0"/>
            <a:t>« Topic »</a:t>
          </a:r>
        </a:p>
      </dgm:t>
    </dgm:pt>
    <dgm:pt modelId="{BD40594A-9F1D-4067-9992-66E70D9DD13C}" type="parTrans" cxnId="{0D6626C0-2F7B-44E0-A037-8BF721BCB786}">
      <dgm:prSet/>
      <dgm:spPr/>
      <dgm:t>
        <a:bodyPr/>
        <a:lstStyle/>
        <a:p>
          <a:endParaRPr lang="fr-FR"/>
        </a:p>
      </dgm:t>
    </dgm:pt>
    <dgm:pt modelId="{23C2A9B5-3328-45B8-B29B-749B782A3F97}" type="sibTrans" cxnId="{0D6626C0-2F7B-44E0-A037-8BF721BCB786}">
      <dgm:prSet/>
      <dgm:spPr/>
      <dgm:t>
        <a:bodyPr/>
        <a:lstStyle/>
        <a:p>
          <a:endParaRPr lang="fr-FR"/>
        </a:p>
      </dgm:t>
    </dgm:pt>
    <dgm:pt modelId="{D29AB068-9460-4936-A6FE-509B11166263}">
      <dgm:prSet custT="1"/>
      <dgm:spPr/>
      <dgm:t>
        <a:bodyPr/>
        <a:lstStyle/>
        <a:p>
          <a:r>
            <a:rPr lang="nn-NO" sz="1300" dirty="0"/>
            <a:t>EdStatsSeries.csv</a:t>
          </a:r>
          <a:br>
            <a:rPr lang="nn-NO" sz="1300" dirty="0"/>
          </a:br>
          <a:r>
            <a:rPr lang="fr-FR" sz="1200" dirty="0"/>
            <a:t>« Long </a:t>
          </a:r>
          <a:r>
            <a:rPr lang="fr-FR" sz="1200" dirty="0" err="1"/>
            <a:t>definition</a:t>
          </a:r>
          <a:r>
            <a:rPr lang="fr-FR" sz="1200" dirty="0"/>
            <a:t> »</a:t>
          </a:r>
          <a:endParaRPr lang="fr-FR" sz="1300" dirty="0"/>
        </a:p>
      </dgm:t>
    </dgm:pt>
    <dgm:pt modelId="{AF036A6F-8B91-4D7A-92F3-ABC095E6262E}" type="parTrans" cxnId="{D58A02A7-B99A-4B34-809C-E023AC47957E}">
      <dgm:prSet/>
      <dgm:spPr/>
      <dgm:t>
        <a:bodyPr/>
        <a:lstStyle/>
        <a:p>
          <a:endParaRPr lang="fr-FR"/>
        </a:p>
      </dgm:t>
    </dgm:pt>
    <dgm:pt modelId="{08D5F1F3-16BF-4F3A-9BF7-885D4DDE63EF}" type="sibTrans" cxnId="{D58A02A7-B99A-4B34-809C-E023AC47957E}">
      <dgm:prSet/>
      <dgm:spPr/>
      <dgm:t>
        <a:bodyPr/>
        <a:lstStyle/>
        <a:p>
          <a:endParaRPr lang="fr-FR"/>
        </a:p>
      </dgm:t>
    </dgm:pt>
    <dgm:pt modelId="{28E50B15-A831-4259-9948-7427CAA957C2}">
      <dgm:prSet/>
      <dgm:spPr/>
      <dgm:t>
        <a:bodyPr/>
        <a:lstStyle/>
        <a:p>
          <a:r>
            <a:rPr lang="fr-FR" dirty="0"/>
            <a:t>Taux de remplissage</a:t>
          </a:r>
        </a:p>
      </dgm:t>
    </dgm:pt>
    <dgm:pt modelId="{DF71220C-0AF6-4A1A-9810-B583A2941495}" type="parTrans" cxnId="{6B4BCD9C-F78B-4AC1-9804-F5B314BA554B}">
      <dgm:prSet/>
      <dgm:spPr/>
      <dgm:t>
        <a:bodyPr/>
        <a:lstStyle/>
        <a:p>
          <a:endParaRPr lang="fr-FR"/>
        </a:p>
      </dgm:t>
    </dgm:pt>
    <dgm:pt modelId="{0053643F-2C42-43AB-9196-32B7A46FA80E}" type="sibTrans" cxnId="{6B4BCD9C-F78B-4AC1-9804-F5B314BA554B}">
      <dgm:prSet/>
      <dgm:spPr/>
      <dgm:t>
        <a:bodyPr/>
        <a:lstStyle/>
        <a:p>
          <a:endParaRPr lang="fr-FR"/>
        </a:p>
      </dgm:t>
    </dgm:pt>
    <dgm:pt modelId="{0CB51B8A-B823-4154-BBC5-2391D13119D3}">
      <dgm:prSet/>
      <dgm:spPr/>
      <dgm:t>
        <a:bodyPr/>
        <a:lstStyle/>
        <a:p>
          <a:r>
            <a:rPr lang="fr-FR" dirty="0"/>
            <a:t>Respect la stratégie adoptée</a:t>
          </a:r>
        </a:p>
      </dgm:t>
    </dgm:pt>
    <dgm:pt modelId="{94C20257-5838-4885-A7CC-8D6DAB0D33C2}" type="parTrans" cxnId="{2D7FA2FB-BE3F-4A8C-AA42-ED5816A6F967}">
      <dgm:prSet/>
      <dgm:spPr/>
      <dgm:t>
        <a:bodyPr/>
        <a:lstStyle/>
        <a:p>
          <a:endParaRPr lang="fr-FR"/>
        </a:p>
      </dgm:t>
    </dgm:pt>
    <dgm:pt modelId="{E0FDD887-BC25-4527-8FAE-56A38B870D7B}" type="sibTrans" cxnId="{2D7FA2FB-BE3F-4A8C-AA42-ED5816A6F967}">
      <dgm:prSet/>
      <dgm:spPr/>
      <dgm:t>
        <a:bodyPr/>
        <a:lstStyle/>
        <a:p>
          <a:endParaRPr lang="fr-FR"/>
        </a:p>
      </dgm:t>
    </dgm:pt>
    <dgm:pt modelId="{4414ECB7-4C23-4B5D-9F1B-15CFBD36737D}" type="pres">
      <dgm:prSet presAssocID="{9794D800-022C-4F78-A478-B395B25BDBD6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DF84882B-EFFD-47A5-9524-7F6F9C81555D}" type="pres">
      <dgm:prSet presAssocID="{4B189DE8-17DE-498C-96B5-E812CBCF5829}" presName="horFlow" presStyleCnt="0"/>
      <dgm:spPr/>
    </dgm:pt>
    <dgm:pt modelId="{FB3AC3A0-AC1B-48B4-ACB0-BCFD9920C919}" type="pres">
      <dgm:prSet presAssocID="{4B189DE8-17DE-498C-96B5-E812CBCF5829}" presName="bigChev" presStyleLbl="node1" presStyleIdx="0" presStyleCnt="1"/>
      <dgm:spPr/>
    </dgm:pt>
    <dgm:pt modelId="{525CA51F-4A78-4ECC-819B-8197CD7E1E5B}" type="pres">
      <dgm:prSet presAssocID="{BD40594A-9F1D-4067-9992-66E70D9DD13C}" presName="parTrans" presStyleCnt="0"/>
      <dgm:spPr/>
    </dgm:pt>
    <dgm:pt modelId="{3693E9C4-0178-4D61-98D1-7E3BEC71E7C5}" type="pres">
      <dgm:prSet presAssocID="{185657FD-D0BD-4AA4-B96D-3D32E5500ACE}" presName="node" presStyleLbl="alignAccFollowNode1" presStyleIdx="0" presStyleCnt="4">
        <dgm:presLayoutVars>
          <dgm:bulletEnabled val="1"/>
        </dgm:presLayoutVars>
      </dgm:prSet>
      <dgm:spPr/>
    </dgm:pt>
    <dgm:pt modelId="{377EE77C-EBC0-468E-BB17-9F3E31DC7732}" type="pres">
      <dgm:prSet presAssocID="{23C2A9B5-3328-45B8-B29B-749B782A3F97}" presName="sibTrans" presStyleCnt="0"/>
      <dgm:spPr/>
    </dgm:pt>
    <dgm:pt modelId="{D996CEA1-6DF1-455F-8788-070AE18AD89C}" type="pres">
      <dgm:prSet presAssocID="{D29AB068-9460-4936-A6FE-509B11166263}" presName="node" presStyleLbl="alignAccFollowNode1" presStyleIdx="1" presStyleCnt="4">
        <dgm:presLayoutVars>
          <dgm:bulletEnabled val="1"/>
        </dgm:presLayoutVars>
      </dgm:prSet>
      <dgm:spPr/>
    </dgm:pt>
    <dgm:pt modelId="{F7DA0000-6AD4-46DB-8134-878201B85FCA}" type="pres">
      <dgm:prSet presAssocID="{08D5F1F3-16BF-4F3A-9BF7-885D4DDE63EF}" presName="sibTrans" presStyleCnt="0"/>
      <dgm:spPr/>
    </dgm:pt>
    <dgm:pt modelId="{F6D5D9C8-8717-44B1-9B49-184016570BFE}" type="pres">
      <dgm:prSet presAssocID="{0CB51B8A-B823-4154-BBC5-2391D13119D3}" presName="node" presStyleLbl="alignAccFollowNode1" presStyleIdx="2" presStyleCnt="4">
        <dgm:presLayoutVars>
          <dgm:bulletEnabled val="1"/>
        </dgm:presLayoutVars>
      </dgm:prSet>
      <dgm:spPr/>
    </dgm:pt>
    <dgm:pt modelId="{A66A9708-49CA-49DF-AC5F-32C1883A6683}" type="pres">
      <dgm:prSet presAssocID="{E0FDD887-BC25-4527-8FAE-56A38B870D7B}" presName="sibTrans" presStyleCnt="0"/>
      <dgm:spPr/>
    </dgm:pt>
    <dgm:pt modelId="{29A66CEC-80C1-4FEE-B040-E5FE81AB1ECD}" type="pres">
      <dgm:prSet presAssocID="{28E50B15-A831-4259-9948-7427CAA957C2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F310630B-0684-4F4F-A7A7-2AD498603DA2}" srcId="{9794D800-022C-4F78-A478-B395B25BDBD6}" destId="{4B189DE8-17DE-498C-96B5-E812CBCF5829}" srcOrd="0" destOrd="0" parTransId="{11B941F1-B83E-4BAA-B132-6BF4A1ABEE52}" sibTransId="{0194482C-8F83-4204-8803-3F3476E58BC3}"/>
    <dgm:cxn modelId="{D8865233-B5C9-48FF-A7B2-24E08BD484C0}" type="presOf" srcId="{0CB51B8A-B823-4154-BBC5-2391D13119D3}" destId="{F6D5D9C8-8717-44B1-9B49-184016570BFE}" srcOrd="0" destOrd="0" presId="urn:microsoft.com/office/officeart/2005/8/layout/lProcess3"/>
    <dgm:cxn modelId="{46AEF76E-931D-4A02-A352-4BDC7FA2B8E7}" type="presOf" srcId="{185657FD-D0BD-4AA4-B96D-3D32E5500ACE}" destId="{3693E9C4-0178-4D61-98D1-7E3BEC71E7C5}" srcOrd="0" destOrd="0" presId="urn:microsoft.com/office/officeart/2005/8/layout/lProcess3"/>
    <dgm:cxn modelId="{32D00E8B-E29B-43EC-B0C7-9BB9BEAE1AA0}" type="presOf" srcId="{4B189DE8-17DE-498C-96B5-E812CBCF5829}" destId="{FB3AC3A0-AC1B-48B4-ACB0-BCFD9920C919}" srcOrd="0" destOrd="0" presId="urn:microsoft.com/office/officeart/2005/8/layout/lProcess3"/>
    <dgm:cxn modelId="{6B4BCD9C-F78B-4AC1-9804-F5B314BA554B}" srcId="{4B189DE8-17DE-498C-96B5-E812CBCF5829}" destId="{28E50B15-A831-4259-9948-7427CAA957C2}" srcOrd="3" destOrd="0" parTransId="{DF71220C-0AF6-4A1A-9810-B583A2941495}" sibTransId="{0053643F-2C42-43AB-9196-32B7A46FA80E}"/>
    <dgm:cxn modelId="{D58A02A7-B99A-4B34-809C-E023AC47957E}" srcId="{4B189DE8-17DE-498C-96B5-E812CBCF5829}" destId="{D29AB068-9460-4936-A6FE-509B11166263}" srcOrd="1" destOrd="0" parTransId="{AF036A6F-8B91-4D7A-92F3-ABC095E6262E}" sibTransId="{08D5F1F3-16BF-4F3A-9BF7-885D4DDE63EF}"/>
    <dgm:cxn modelId="{46B42AA7-ADA1-4161-9CDB-80151C393229}" type="presOf" srcId="{9794D800-022C-4F78-A478-B395B25BDBD6}" destId="{4414ECB7-4C23-4B5D-9F1B-15CFBD36737D}" srcOrd="0" destOrd="0" presId="urn:microsoft.com/office/officeart/2005/8/layout/lProcess3"/>
    <dgm:cxn modelId="{BF984FB4-A55E-4111-A0EC-1AB3CF4026CC}" type="presOf" srcId="{28E50B15-A831-4259-9948-7427CAA957C2}" destId="{29A66CEC-80C1-4FEE-B040-E5FE81AB1ECD}" srcOrd="0" destOrd="0" presId="urn:microsoft.com/office/officeart/2005/8/layout/lProcess3"/>
    <dgm:cxn modelId="{0D6626C0-2F7B-44E0-A037-8BF721BCB786}" srcId="{4B189DE8-17DE-498C-96B5-E812CBCF5829}" destId="{185657FD-D0BD-4AA4-B96D-3D32E5500ACE}" srcOrd="0" destOrd="0" parTransId="{BD40594A-9F1D-4067-9992-66E70D9DD13C}" sibTransId="{23C2A9B5-3328-45B8-B29B-749B782A3F97}"/>
    <dgm:cxn modelId="{4D1C7DF0-222B-4054-A8E3-0D68D7B5EDD4}" type="presOf" srcId="{D29AB068-9460-4936-A6FE-509B11166263}" destId="{D996CEA1-6DF1-455F-8788-070AE18AD89C}" srcOrd="0" destOrd="0" presId="urn:microsoft.com/office/officeart/2005/8/layout/lProcess3"/>
    <dgm:cxn modelId="{2D7FA2FB-BE3F-4A8C-AA42-ED5816A6F967}" srcId="{4B189DE8-17DE-498C-96B5-E812CBCF5829}" destId="{0CB51B8A-B823-4154-BBC5-2391D13119D3}" srcOrd="2" destOrd="0" parTransId="{94C20257-5838-4885-A7CC-8D6DAB0D33C2}" sibTransId="{E0FDD887-BC25-4527-8FAE-56A38B870D7B}"/>
    <dgm:cxn modelId="{F5C61567-0E73-439F-8A17-E4A78D4CF9E1}" type="presParOf" srcId="{4414ECB7-4C23-4B5D-9F1B-15CFBD36737D}" destId="{DF84882B-EFFD-47A5-9524-7F6F9C81555D}" srcOrd="0" destOrd="0" presId="urn:microsoft.com/office/officeart/2005/8/layout/lProcess3"/>
    <dgm:cxn modelId="{AA425AFB-37D2-426C-8EB9-2FEA6A32F0F0}" type="presParOf" srcId="{DF84882B-EFFD-47A5-9524-7F6F9C81555D}" destId="{FB3AC3A0-AC1B-48B4-ACB0-BCFD9920C919}" srcOrd="0" destOrd="0" presId="urn:microsoft.com/office/officeart/2005/8/layout/lProcess3"/>
    <dgm:cxn modelId="{428818B3-7755-4E00-83B5-930C06665B6A}" type="presParOf" srcId="{DF84882B-EFFD-47A5-9524-7F6F9C81555D}" destId="{525CA51F-4A78-4ECC-819B-8197CD7E1E5B}" srcOrd="1" destOrd="0" presId="urn:microsoft.com/office/officeart/2005/8/layout/lProcess3"/>
    <dgm:cxn modelId="{E8CD190D-BDA2-47E5-8E33-BEB0B6DACDC9}" type="presParOf" srcId="{DF84882B-EFFD-47A5-9524-7F6F9C81555D}" destId="{3693E9C4-0178-4D61-98D1-7E3BEC71E7C5}" srcOrd="2" destOrd="0" presId="urn:microsoft.com/office/officeart/2005/8/layout/lProcess3"/>
    <dgm:cxn modelId="{A237FE5B-33FA-4526-B1AF-BDD37B80F652}" type="presParOf" srcId="{DF84882B-EFFD-47A5-9524-7F6F9C81555D}" destId="{377EE77C-EBC0-468E-BB17-9F3E31DC7732}" srcOrd="3" destOrd="0" presId="urn:microsoft.com/office/officeart/2005/8/layout/lProcess3"/>
    <dgm:cxn modelId="{63E41E43-A89B-4377-9DB0-C58DF066B1F5}" type="presParOf" srcId="{DF84882B-EFFD-47A5-9524-7F6F9C81555D}" destId="{D996CEA1-6DF1-455F-8788-070AE18AD89C}" srcOrd="4" destOrd="0" presId="urn:microsoft.com/office/officeart/2005/8/layout/lProcess3"/>
    <dgm:cxn modelId="{09DCED6E-7029-4EEA-924B-82D38D09C28C}" type="presParOf" srcId="{DF84882B-EFFD-47A5-9524-7F6F9C81555D}" destId="{F7DA0000-6AD4-46DB-8134-878201B85FCA}" srcOrd="5" destOrd="0" presId="urn:microsoft.com/office/officeart/2005/8/layout/lProcess3"/>
    <dgm:cxn modelId="{7DF1556F-6014-4D8A-A01C-1C1DA6127B5E}" type="presParOf" srcId="{DF84882B-EFFD-47A5-9524-7F6F9C81555D}" destId="{F6D5D9C8-8717-44B1-9B49-184016570BFE}" srcOrd="6" destOrd="0" presId="urn:microsoft.com/office/officeart/2005/8/layout/lProcess3"/>
    <dgm:cxn modelId="{C077FA3F-3405-4722-83B7-29FA82B8E2AB}" type="presParOf" srcId="{DF84882B-EFFD-47A5-9524-7F6F9C81555D}" destId="{A66A9708-49CA-49DF-AC5F-32C1883A6683}" srcOrd="7" destOrd="0" presId="urn:microsoft.com/office/officeart/2005/8/layout/lProcess3"/>
    <dgm:cxn modelId="{C8A2F1CE-B208-45FB-A2BD-921F499439BF}" type="presParOf" srcId="{DF84882B-EFFD-47A5-9524-7F6F9C81555D}" destId="{29A66CEC-80C1-4FEE-B040-E5FE81AB1ECD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94D800-022C-4F78-A478-B395B25BDBD6}" type="doc">
      <dgm:prSet loTypeId="urn:microsoft.com/office/officeart/2005/8/layout/cycle4" loCatId="cycl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185657FD-D0BD-4AA4-B96D-3D32E5500ACE}">
      <dgm:prSet custT="1"/>
      <dgm:spPr/>
      <dgm:t>
        <a:bodyPr/>
        <a:lstStyle/>
        <a:p>
          <a:r>
            <a:rPr lang="nn-NO" sz="1400" dirty="0"/>
            <a:t>EdStatsSeries.csv</a:t>
          </a:r>
          <a:br>
            <a:rPr lang="nn-NO" sz="1400" dirty="0"/>
          </a:br>
          <a:r>
            <a:rPr lang="fr-FR" sz="1400" dirty="0"/>
            <a:t>« Topic »</a:t>
          </a:r>
        </a:p>
      </dgm:t>
    </dgm:pt>
    <dgm:pt modelId="{BD40594A-9F1D-4067-9992-66E70D9DD13C}" type="parTrans" cxnId="{0D6626C0-2F7B-44E0-A037-8BF721BCB786}">
      <dgm:prSet/>
      <dgm:spPr/>
      <dgm:t>
        <a:bodyPr/>
        <a:lstStyle/>
        <a:p>
          <a:endParaRPr lang="fr-FR" sz="1400"/>
        </a:p>
      </dgm:t>
    </dgm:pt>
    <dgm:pt modelId="{23C2A9B5-3328-45B8-B29B-749B782A3F97}" type="sibTrans" cxnId="{0D6626C0-2F7B-44E0-A037-8BF721BCB786}">
      <dgm:prSet/>
      <dgm:spPr/>
      <dgm:t>
        <a:bodyPr/>
        <a:lstStyle/>
        <a:p>
          <a:endParaRPr lang="fr-FR" sz="1400"/>
        </a:p>
      </dgm:t>
    </dgm:pt>
    <dgm:pt modelId="{D29AB068-9460-4936-A6FE-509B11166263}">
      <dgm:prSet custT="1"/>
      <dgm:spPr/>
      <dgm:t>
        <a:bodyPr/>
        <a:lstStyle/>
        <a:p>
          <a:r>
            <a:rPr lang="nn-NO" sz="1400" dirty="0"/>
            <a:t>EdStatsSeries.csv</a:t>
          </a:r>
          <a:r>
            <a:rPr lang="fr-FR" sz="1400" dirty="0"/>
            <a:t> </a:t>
          </a:r>
          <a:br>
            <a:rPr lang="fr-FR" sz="1400" dirty="0"/>
          </a:br>
          <a:r>
            <a:rPr lang="fr-FR" sz="1200" dirty="0"/>
            <a:t>« Long </a:t>
          </a:r>
          <a:r>
            <a:rPr lang="fr-FR" sz="1200" dirty="0" err="1"/>
            <a:t>definition</a:t>
          </a:r>
          <a:r>
            <a:rPr lang="fr-FR" sz="1200" dirty="0"/>
            <a:t> »</a:t>
          </a:r>
          <a:endParaRPr lang="fr-FR" sz="1400" dirty="0"/>
        </a:p>
      </dgm:t>
    </dgm:pt>
    <dgm:pt modelId="{AF036A6F-8B91-4D7A-92F3-ABC095E6262E}" type="parTrans" cxnId="{D58A02A7-B99A-4B34-809C-E023AC47957E}">
      <dgm:prSet/>
      <dgm:spPr/>
      <dgm:t>
        <a:bodyPr/>
        <a:lstStyle/>
        <a:p>
          <a:endParaRPr lang="fr-FR" sz="1400"/>
        </a:p>
      </dgm:t>
    </dgm:pt>
    <dgm:pt modelId="{08D5F1F3-16BF-4F3A-9BF7-885D4DDE63EF}" type="sibTrans" cxnId="{D58A02A7-B99A-4B34-809C-E023AC47957E}">
      <dgm:prSet/>
      <dgm:spPr/>
      <dgm:t>
        <a:bodyPr/>
        <a:lstStyle/>
        <a:p>
          <a:endParaRPr lang="fr-FR" sz="1400"/>
        </a:p>
      </dgm:t>
    </dgm:pt>
    <dgm:pt modelId="{0CB51B8A-B823-4154-BBC5-2391D13119D3}">
      <dgm:prSet custT="1"/>
      <dgm:spPr/>
      <dgm:t>
        <a:bodyPr/>
        <a:lstStyle/>
        <a:p>
          <a:r>
            <a:rPr lang="fr-FR" sz="1400" dirty="0"/>
            <a:t>Respect </a:t>
          </a:r>
          <a:br>
            <a:rPr lang="fr-FR" sz="1400" dirty="0"/>
          </a:br>
          <a:r>
            <a:rPr lang="fr-FR" sz="1400" dirty="0"/>
            <a:t>la stratégie adoptée ?</a:t>
          </a:r>
        </a:p>
      </dgm:t>
    </dgm:pt>
    <dgm:pt modelId="{94C20257-5838-4885-A7CC-8D6DAB0D33C2}" type="parTrans" cxnId="{2D7FA2FB-BE3F-4A8C-AA42-ED5816A6F967}">
      <dgm:prSet/>
      <dgm:spPr/>
      <dgm:t>
        <a:bodyPr/>
        <a:lstStyle/>
        <a:p>
          <a:endParaRPr lang="fr-FR" sz="1400"/>
        </a:p>
      </dgm:t>
    </dgm:pt>
    <dgm:pt modelId="{E0FDD887-BC25-4527-8FAE-56A38B870D7B}" type="sibTrans" cxnId="{2D7FA2FB-BE3F-4A8C-AA42-ED5816A6F967}">
      <dgm:prSet/>
      <dgm:spPr/>
      <dgm:t>
        <a:bodyPr/>
        <a:lstStyle/>
        <a:p>
          <a:endParaRPr lang="fr-FR" sz="1400"/>
        </a:p>
      </dgm:t>
    </dgm:pt>
    <dgm:pt modelId="{28E50B15-A831-4259-9948-7427CAA957C2}">
      <dgm:prSet custT="1"/>
      <dgm:spPr/>
      <dgm:t>
        <a:bodyPr/>
        <a:lstStyle/>
        <a:p>
          <a:r>
            <a:rPr lang="fr-FR" sz="1400" dirty="0"/>
            <a:t>Taux de remplissage ?</a:t>
          </a:r>
        </a:p>
      </dgm:t>
    </dgm:pt>
    <dgm:pt modelId="{0053643F-2C42-43AB-9196-32B7A46FA80E}" type="sibTrans" cxnId="{6B4BCD9C-F78B-4AC1-9804-F5B314BA554B}">
      <dgm:prSet/>
      <dgm:spPr/>
      <dgm:t>
        <a:bodyPr/>
        <a:lstStyle/>
        <a:p>
          <a:endParaRPr lang="fr-FR" sz="1400"/>
        </a:p>
      </dgm:t>
    </dgm:pt>
    <dgm:pt modelId="{DF71220C-0AF6-4A1A-9810-B583A2941495}" type="parTrans" cxnId="{6B4BCD9C-F78B-4AC1-9804-F5B314BA554B}">
      <dgm:prSet/>
      <dgm:spPr/>
      <dgm:t>
        <a:bodyPr/>
        <a:lstStyle/>
        <a:p>
          <a:endParaRPr lang="fr-FR" sz="1400"/>
        </a:p>
      </dgm:t>
    </dgm:pt>
    <dgm:pt modelId="{A22B8FD9-47B4-4B9D-8AD5-B1D13733A0D3}" type="pres">
      <dgm:prSet presAssocID="{9794D800-022C-4F78-A478-B395B25BDBD6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F5AC2C2E-8200-4B35-9240-615444BFD17C}" type="pres">
      <dgm:prSet presAssocID="{9794D800-022C-4F78-A478-B395B25BDBD6}" presName="children" presStyleCnt="0"/>
      <dgm:spPr/>
    </dgm:pt>
    <dgm:pt modelId="{904A6387-9176-48E8-BDC5-7DAE5FAF573C}" type="pres">
      <dgm:prSet presAssocID="{9794D800-022C-4F78-A478-B395B25BDBD6}" presName="childPlaceholder" presStyleCnt="0"/>
      <dgm:spPr/>
    </dgm:pt>
    <dgm:pt modelId="{D27EFB58-5871-45CB-B32D-5F88DD97687E}" type="pres">
      <dgm:prSet presAssocID="{9794D800-022C-4F78-A478-B395B25BDBD6}" presName="circle" presStyleCnt="0"/>
      <dgm:spPr/>
    </dgm:pt>
    <dgm:pt modelId="{ACAF7097-1F54-409E-96CC-191BB0A3D19E}" type="pres">
      <dgm:prSet presAssocID="{9794D800-022C-4F78-A478-B395B25BDBD6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80712B8F-396A-4FD6-9BFA-1ADBC85553DA}" type="pres">
      <dgm:prSet presAssocID="{9794D800-022C-4F78-A478-B395B25BDBD6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73E453F2-3628-4E32-8BA5-3E05ACA25E4E}" type="pres">
      <dgm:prSet presAssocID="{9794D800-022C-4F78-A478-B395B25BDBD6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B54F45CF-95B5-46CE-B85B-3B92D3033C9B}" type="pres">
      <dgm:prSet presAssocID="{9794D800-022C-4F78-A478-B395B25BDBD6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75F6F5FC-1C36-43D4-B23B-1C1120B381DE}" type="pres">
      <dgm:prSet presAssocID="{9794D800-022C-4F78-A478-B395B25BDBD6}" presName="quadrantPlaceholder" presStyleCnt="0"/>
      <dgm:spPr/>
    </dgm:pt>
    <dgm:pt modelId="{B2EDC397-73B2-4C88-8117-9E92AAAA246D}" type="pres">
      <dgm:prSet presAssocID="{9794D800-022C-4F78-A478-B395B25BDBD6}" presName="center1" presStyleLbl="fgShp" presStyleIdx="0" presStyleCnt="2"/>
      <dgm:spPr/>
    </dgm:pt>
    <dgm:pt modelId="{E706906D-4213-4ABA-BC5C-7F88DF7D7859}" type="pres">
      <dgm:prSet presAssocID="{9794D800-022C-4F78-A478-B395B25BDBD6}" presName="center2" presStyleLbl="fgShp" presStyleIdx="1" presStyleCnt="2"/>
      <dgm:spPr/>
    </dgm:pt>
  </dgm:ptLst>
  <dgm:cxnLst>
    <dgm:cxn modelId="{D27FC307-8AA1-46EC-9D4B-51D8CD9705A8}" type="presOf" srcId="{9794D800-022C-4F78-A478-B395B25BDBD6}" destId="{A22B8FD9-47B4-4B9D-8AD5-B1D13733A0D3}" srcOrd="0" destOrd="0" presId="urn:microsoft.com/office/officeart/2005/8/layout/cycle4"/>
    <dgm:cxn modelId="{84B95D59-79DE-4A17-B5DA-B493D7818629}" type="presOf" srcId="{0CB51B8A-B823-4154-BBC5-2391D13119D3}" destId="{73E453F2-3628-4E32-8BA5-3E05ACA25E4E}" srcOrd="0" destOrd="0" presId="urn:microsoft.com/office/officeart/2005/8/layout/cycle4"/>
    <dgm:cxn modelId="{08784D9A-DFAA-442D-B9D8-34BD162351EE}" type="presOf" srcId="{28E50B15-A831-4259-9948-7427CAA957C2}" destId="{B54F45CF-95B5-46CE-B85B-3B92D3033C9B}" srcOrd="0" destOrd="0" presId="urn:microsoft.com/office/officeart/2005/8/layout/cycle4"/>
    <dgm:cxn modelId="{BC432C9C-5BF2-4823-BF9F-A34EF4D25CBA}" type="presOf" srcId="{185657FD-D0BD-4AA4-B96D-3D32E5500ACE}" destId="{ACAF7097-1F54-409E-96CC-191BB0A3D19E}" srcOrd="0" destOrd="0" presId="urn:microsoft.com/office/officeart/2005/8/layout/cycle4"/>
    <dgm:cxn modelId="{6B4BCD9C-F78B-4AC1-9804-F5B314BA554B}" srcId="{9794D800-022C-4F78-A478-B395B25BDBD6}" destId="{28E50B15-A831-4259-9948-7427CAA957C2}" srcOrd="3" destOrd="0" parTransId="{DF71220C-0AF6-4A1A-9810-B583A2941495}" sibTransId="{0053643F-2C42-43AB-9196-32B7A46FA80E}"/>
    <dgm:cxn modelId="{D58A02A7-B99A-4B34-809C-E023AC47957E}" srcId="{9794D800-022C-4F78-A478-B395B25BDBD6}" destId="{D29AB068-9460-4936-A6FE-509B11166263}" srcOrd="1" destOrd="0" parTransId="{AF036A6F-8B91-4D7A-92F3-ABC095E6262E}" sibTransId="{08D5F1F3-16BF-4F3A-9BF7-885D4DDE63EF}"/>
    <dgm:cxn modelId="{0D6626C0-2F7B-44E0-A037-8BF721BCB786}" srcId="{9794D800-022C-4F78-A478-B395B25BDBD6}" destId="{185657FD-D0BD-4AA4-B96D-3D32E5500ACE}" srcOrd="0" destOrd="0" parTransId="{BD40594A-9F1D-4067-9992-66E70D9DD13C}" sibTransId="{23C2A9B5-3328-45B8-B29B-749B782A3F97}"/>
    <dgm:cxn modelId="{BEB0F1EA-6610-4D3B-993C-DCA4DFB9CA23}" type="presOf" srcId="{D29AB068-9460-4936-A6FE-509B11166263}" destId="{80712B8F-396A-4FD6-9BFA-1ADBC85553DA}" srcOrd="0" destOrd="0" presId="urn:microsoft.com/office/officeart/2005/8/layout/cycle4"/>
    <dgm:cxn modelId="{2D7FA2FB-BE3F-4A8C-AA42-ED5816A6F967}" srcId="{9794D800-022C-4F78-A478-B395B25BDBD6}" destId="{0CB51B8A-B823-4154-BBC5-2391D13119D3}" srcOrd="2" destOrd="0" parTransId="{94C20257-5838-4885-A7CC-8D6DAB0D33C2}" sibTransId="{E0FDD887-BC25-4527-8FAE-56A38B870D7B}"/>
    <dgm:cxn modelId="{5151C6F5-D7BD-48C3-A7C2-3B7397E70099}" type="presParOf" srcId="{A22B8FD9-47B4-4B9D-8AD5-B1D13733A0D3}" destId="{F5AC2C2E-8200-4B35-9240-615444BFD17C}" srcOrd="0" destOrd="0" presId="urn:microsoft.com/office/officeart/2005/8/layout/cycle4"/>
    <dgm:cxn modelId="{903822DB-34AC-4FE9-8E53-9EBCCFF3B37C}" type="presParOf" srcId="{F5AC2C2E-8200-4B35-9240-615444BFD17C}" destId="{904A6387-9176-48E8-BDC5-7DAE5FAF573C}" srcOrd="0" destOrd="0" presId="urn:microsoft.com/office/officeart/2005/8/layout/cycle4"/>
    <dgm:cxn modelId="{CF84C70D-F1EE-478A-AF76-ACE8572F1DA3}" type="presParOf" srcId="{A22B8FD9-47B4-4B9D-8AD5-B1D13733A0D3}" destId="{D27EFB58-5871-45CB-B32D-5F88DD97687E}" srcOrd="1" destOrd="0" presId="urn:microsoft.com/office/officeart/2005/8/layout/cycle4"/>
    <dgm:cxn modelId="{CABC129C-A667-46FC-8507-7E3AAF17038E}" type="presParOf" srcId="{D27EFB58-5871-45CB-B32D-5F88DD97687E}" destId="{ACAF7097-1F54-409E-96CC-191BB0A3D19E}" srcOrd="0" destOrd="0" presId="urn:microsoft.com/office/officeart/2005/8/layout/cycle4"/>
    <dgm:cxn modelId="{BDCB1B55-A06C-4E53-85D4-4630F5F29FFE}" type="presParOf" srcId="{D27EFB58-5871-45CB-B32D-5F88DD97687E}" destId="{80712B8F-396A-4FD6-9BFA-1ADBC85553DA}" srcOrd="1" destOrd="0" presId="urn:microsoft.com/office/officeart/2005/8/layout/cycle4"/>
    <dgm:cxn modelId="{25E8D8FC-04BD-4BA5-A7DC-70BDEF161F85}" type="presParOf" srcId="{D27EFB58-5871-45CB-B32D-5F88DD97687E}" destId="{73E453F2-3628-4E32-8BA5-3E05ACA25E4E}" srcOrd="2" destOrd="0" presId="urn:microsoft.com/office/officeart/2005/8/layout/cycle4"/>
    <dgm:cxn modelId="{40F4BC5A-8698-4510-92A0-BA3A2D4E30A1}" type="presParOf" srcId="{D27EFB58-5871-45CB-B32D-5F88DD97687E}" destId="{B54F45CF-95B5-46CE-B85B-3B92D3033C9B}" srcOrd="3" destOrd="0" presId="urn:microsoft.com/office/officeart/2005/8/layout/cycle4"/>
    <dgm:cxn modelId="{8858D249-2105-4709-A13D-5A5CA193D53D}" type="presParOf" srcId="{D27EFB58-5871-45CB-B32D-5F88DD97687E}" destId="{75F6F5FC-1C36-43D4-B23B-1C1120B381DE}" srcOrd="4" destOrd="0" presId="urn:microsoft.com/office/officeart/2005/8/layout/cycle4"/>
    <dgm:cxn modelId="{C6476404-B1DE-4FE1-9FB9-DA164D7E6370}" type="presParOf" srcId="{A22B8FD9-47B4-4B9D-8AD5-B1D13733A0D3}" destId="{B2EDC397-73B2-4C88-8117-9E92AAAA246D}" srcOrd="2" destOrd="0" presId="urn:microsoft.com/office/officeart/2005/8/layout/cycle4"/>
    <dgm:cxn modelId="{3D95BD19-E90A-488C-BF44-E90946A01CBA}" type="presParOf" srcId="{A22B8FD9-47B4-4B9D-8AD5-B1D13733A0D3}" destId="{E706906D-4213-4ABA-BC5C-7F88DF7D785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29B2364-BF69-4DCD-B61B-7116F1606DD9}" type="doc">
      <dgm:prSet loTypeId="urn:microsoft.com/office/officeart/2005/8/layout/l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94AC4AD7-35DA-4373-9476-9A085F2F5E12}">
      <dgm:prSet custT="1"/>
      <dgm:spPr/>
      <dgm:t>
        <a:bodyPr/>
        <a:lstStyle/>
        <a:p>
          <a:r>
            <a:rPr lang="fr-FR" sz="2800" dirty="0"/>
            <a:t>Indicateur retenu : </a:t>
          </a:r>
          <a:r>
            <a:rPr lang="fr-FR" sz="2800" b="1" dirty="0"/>
            <a:t>IT.NET.USER.P2</a:t>
          </a:r>
          <a:endParaRPr lang="fr-FR" sz="2800" dirty="0"/>
        </a:p>
      </dgm:t>
    </dgm:pt>
    <dgm:pt modelId="{0BCAB546-264D-4BDC-ABF6-5050D3B109FF}" type="parTrans" cxnId="{B2B52626-BBEF-4EEE-9359-22CFC16A73E9}">
      <dgm:prSet/>
      <dgm:spPr/>
      <dgm:t>
        <a:bodyPr/>
        <a:lstStyle/>
        <a:p>
          <a:endParaRPr lang="fr-FR"/>
        </a:p>
      </dgm:t>
    </dgm:pt>
    <dgm:pt modelId="{513DFFA3-D699-4740-9D75-661622A41104}" type="sibTrans" cxnId="{B2B52626-BBEF-4EEE-9359-22CFC16A73E9}">
      <dgm:prSet/>
      <dgm:spPr/>
      <dgm:t>
        <a:bodyPr/>
        <a:lstStyle/>
        <a:p>
          <a:endParaRPr lang="fr-FR"/>
        </a:p>
      </dgm:t>
    </dgm:pt>
    <dgm:pt modelId="{8ACAE85D-59F1-4844-829C-906A9A0E2C92}">
      <dgm:prSet custT="1"/>
      <dgm:spPr/>
      <dgm:t>
        <a:bodyPr/>
        <a:lstStyle/>
        <a:p>
          <a:r>
            <a:rPr lang="fr-FR" sz="2400" dirty="0"/>
            <a:t>Représente le taux d’utilisateurs </a:t>
          </a:r>
          <a:br>
            <a:rPr lang="fr-FR" sz="2400" dirty="0"/>
          </a:br>
          <a:r>
            <a:rPr lang="fr-FR" sz="2400" dirty="0"/>
            <a:t>à internet sur </a:t>
          </a:r>
          <a:br>
            <a:rPr lang="fr-FR" sz="2400" dirty="0"/>
          </a:br>
          <a:r>
            <a:rPr lang="fr-FR" sz="2400" dirty="0"/>
            <a:t>100 personnes</a:t>
          </a:r>
        </a:p>
      </dgm:t>
    </dgm:pt>
    <dgm:pt modelId="{40A353C6-D9F1-42CB-AF9E-A040294F6436}" type="parTrans" cxnId="{76CBFB17-5DEF-405B-8C48-A359FA53B932}">
      <dgm:prSet/>
      <dgm:spPr/>
      <dgm:t>
        <a:bodyPr/>
        <a:lstStyle/>
        <a:p>
          <a:endParaRPr lang="fr-FR"/>
        </a:p>
      </dgm:t>
    </dgm:pt>
    <dgm:pt modelId="{A28ECE81-C7A9-487E-9EDB-2A33891A47C1}" type="sibTrans" cxnId="{76CBFB17-5DEF-405B-8C48-A359FA53B932}">
      <dgm:prSet/>
      <dgm:spPr/>
      <dgm:t>
        <a:bodyPr/>
        <a:lstStyle/>
        <a:p>
          <a:endParaRPr lang="fr-FR"/>
        </a:p>
      </dgm:t>
    </dgm:pt>
    <dgm:pt modelId="{E86E97DC-9A2D-4686-9E8A-0ED8E718F6C6}" type="pres">
      <dgm:prSet presAssocID="{229B2364-BF69-4DCD-B61B-7116F1606DD9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DA490EB6-403E-4CC4-9120-21BC0C5B21CD}" type="pres">
      <dgm:prSet presAssocID="{94AC4AD7-35DA-4373-9476-9A085F2F5E12}" presName="horFlow" presStyleCnt="0"/>
      <dgm:spPr/>
    </dgm:pt>
    <dgm:pt modelId="{09BB2263-FEEB-47D9-88F6-84CB15F56589}" type="pres">
      <dgm:prSet presAssocID="{94AC4AD7-35DA-4373-9476-9A085F2F5E12}" presName="bigChev" presStyleLbl="node1" presStyleIdx="0" presStyleCnt="1"/>
      <dgm:spPr/>
    </dgm:pt>
    <dgm:pt modelId="{C98B4B31-9F82-496E-B806-2D9D2BC2CBE6}" type="pres">
      <dgm:prSet presAssocID="{40A353C6-D9F1-42CB-AF9E-A040294F6436}" presName="parTrans" presStyleCnt="0"/>
      <dgm:spPr/>
    </dgm:pt>
    <dgm:pt modelId="{C4F4AEF4-2DB8-429B-9C78-7AE896F61F40}" type="pres">
      <dgm:prSet presAssocID="{8ACAE85D-59F1-4844-829C-906A9A0E2C92}" presName="node" presStyleLbl="alignAccFollowNode1" presStyleIdx="0" presStyleCnt="1">
        <dgm:presLayoutVars>
          <dgm:bulletEnabled val="1"/>
        </dgm:presLayoutVars>
      </dgm:prSet>
      <dgm:spPr/>
    </dgm:pt>
  </dgm:ptLst>
  <dgm:cxnLst>
    <dgm:cxn modelId="{76CBFB17-5DEF-405B-8C48-A359FA53B932}" srcId="{94AC4AD7-35DA-4373-9476-9A085F2F5E12}" destId="{8ACAE85D-59F1-4844-829C-906A9A0E2C92}" srcOrd="0" destOrd="0" parTransId="{40A353C6-D9F1-42CB-AF9E-A040294F6436}" sibTransId="{A28ECE81-C7A9-487E-9EDB-2A33891A47C1}"/>
    <dgm:cxn modelId="{B2B52626-BBEF-4EEE-9359-22CFC16A73E9}" srcId="{229B2364-BF69-4DCD-B61B-7116F1606DD9}" destId="{94AC4AD7-35DA-4373-9476-9A085F2F5E12}" srcOrd="0" destOrd="0" parTransId="{0BCAB546-264D-4BDC-ABF6-5050D3B109FF}" sibTransId="{513DFFA3-D699-4740-9D75-661622A41104}"/>
    <dgm:cxn modelId="{6E3C996C-F108-435B-AC32-60F423903C94}" type="presOf" srcId="{94AC4AD7-35DA-4373-9476-9A085F2F5E12}" destId="{09BB2263-FEEB-47D9-88F6-84CB15F56589}" srcOrd="0" destOrd="0" presId="urn:microsoft.com/office/officeart/2005/8/layout/lProcess3"/>
    <dgm:cxn modelId="{18129BB8-06C9-4E04-922F-A3717F717A62}" type="presOf" srcId="{229B2364-BF69-4DCD-B61B-7116F1606DD9}" destId="{E86E97DC-9A2D-4686-9E8A-0ED8E718F6C6}" srcOrd="0" destOrd="0" presId="urn:microsoft.com/office/officeart/2005/8/layout/lProcess3"/>
    <dgm:cxn modelId="{FA8AFBD5-9781-4D4C-BD88-ABB36FC2B2FB}" type="presOf" srcId="{8ACAE85D-59F1-4844-829C-906A9A0E2C92}" destId="{C4F4AEF4-2DB8-429B-9C78-7AE896F61F40}" srcOrd="0" destOrd="0" presId="urn:microsoft.com/office/officeart/2005/8/layout/lProcess3"/>
    <dgm:cxn modelId="{FEE42920-6605-49BB-87D4-432C40168042}" type="presParOf" srcId="{E86E97DC-9A2D-4686-9E8A-0ED8E718F6C6}" destId="{DA490EB6-403E-4CC4-9120-21BC0C5B21CD}" srcOrd="0" destOrd="0" presId="urn:microsoft.com/office/officeart/2005/8/layout/lProcess3"/>
    <dgm:cxn modelId="{99069D5F-22B3-48CC-B6A1-8E31073F1BE9}" type="presParOf" srcId="{DA490EB6-403E-4CC4-9120-21BC0C5B21CD}" destId="{09BB2263-FEEB-47D9-88F6-84CB15F56589}" srcOrd="0" destOrd="0" presId="urn:microsoft.com/office/officeart/2005/8/layout/lProcess3"/>
    <dgm:cxn modelId="{19917040-B703-406C-B6C1-1520107E25F4}" type="presParOf" srcId="{DA490EB6-403E-4CC4-9120-21BC0C5B21CD}" destId="{C98B4B31-9F82-496E-B806-2D9D2BC2CBE6}" srcOrd="1" destOrd="0" presId="urn:microsoft.com/office/officeart/2005/8/layout/lProcess3"/>
    <dgm:cxn modelId="{5D76C9D1-8480-4035-801F-09E245DE4EDD}" type="presParOf" srcId="{DA490EB6-403E-4CC4-9120-21BC0C5B21CD}" destId="{C4F4AEF4-2DB8-429B-9C78-7AE896F61F40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C92C4C7-8FF1-41DA-9CBB-22AB5E87D5FF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D3BD7701-E3DA-4FD3-AF9B-9971D6E39A3D}">
      <dgm:prSet/>
      <dgm:spPr/>
      <dgm:t>
        <a:bodyPr/>
        <a:lstStyle/>
        <a:p>
          <a:r>
            <a:rPr lang="fr-FR" dirty="0"/>
            <a:t>Meilleurs Régions</a:t>
          </a:r>
        </a:p>
      </dgm:t>
    </dgm:pt>
    <dgm:pt modelId="{779E4328-92FD-4F6B-8220-2802DB461FBD}" type="parTrans" cxnId="{5E254122-D09C-49CA-8229-44E97AABBD2C}">
      <dgm:prSet/>
      <dgm:spPr/>
      <dgm:t>
        <a:bodyPr/>
        <a:lstStyle/>
        <a:p>
          <a:endParaRPr lang="fr-FR"/>
        </a:p>
      </dgm:t>
    </dgm:pt>
    <dgm:pt modelId="{1E0CE8A2-9803-4C6F-829E-1C5DD9F0942D}" type="sibTrans" cxnId="{5E254122-D09C-49CA-8229-44E97AABBD2C}">
      <dgm:prSet/>
      <dgm:spPr/>
      <dgm:t>
        <a:bodyPr/>
        <a:lstStyle/>
        <a:p>
          <a:endParaRPr lang="fr-FR"/>
        </a:p>
      </dgm:t>
    </dgm:pt>
    <dgm:pt modelId="{7C528BA6-7FBD-48BC-8D64-BACA14057F09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sz="1600" dirty="0"/>
            <a:t>North America</a:t>
          </a:r>
        </a:p>
      </dgm:t>
    </dgm:pt>
    <dgm:pt modelId="{9AF65BD5-F879-4E6B-B619-12333ECB6CC3}" type="parTrans" cxnId="{9089CE64-399F-4C36-85A2-9E4C580A8F31}">
      <dgm:prSet/>
      <dgm:spPr/>
      <dgm:t>
        <a:bodyPr/>
        <a:lstStyle/>
        <a:p>
          <a:endParaRPr lang="fr-FR"/>
        </a:p>
      </dgm:t>
    </dgm:pt>
    <dgm:pt modelId="{73E14F57-4A90-4A4A-9C51-2E7EB4A3672A}" type="sibTrans" cxnId="{9089CE64-399F-4C36-85A2-9E4C580A8F31}">
      <dgm:prSet/>
      <dgm:spPr/>
      <dgm:t>
        <a:bodyPr/>
        <a:lstStyle/>
        <a:p>
          <a:endParaRPr lang="fr-FR"/>
        </a:p>
      </dgm:t>
    </dgm:pt>
    <dgm:pt modelId="{769FB43D-FDB1-4638-AF99-C304CC917AF6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sz="1600" dirty="0"/>
            <a:t>Europe &amp; Central Asia</a:t>
          </a:r>
        </a:p>
      </dgm:t>
    </dgm:pt>
    <dgm:pt modelId="{69CD642A-D7E0-43C1-A6D7-3CDBE4F70035}" type="parTrans" cxnId="{F0E8B9EC-D65E-4F15-B9A3-321886501849}">
      <dgm:prSet/>
      <dgm:spPr/>
      <dgm:t>
        <a:bodyPr/>
        <a:lstStyle/>
        <a:p>
          <a:endParaRPr lang="fr-FR"/>
        </a:p>
      </dgm:t>
    </dgm:pt>
    <dgm:pt modelId="{265DFDBB-C5BB-4DD5-AB6B-D124F357A4C8}" type="sibTrans" cxnId="{F0E8B9EC-D65E-4F15-B9A3-321886501849}">
      <dgm:prSet/>
      <dgm:spPr/>
      <dgm:t>
        <a:bodyPr/>
        <a:lstStyle/>
        <a:p>
          <a:endParaRPr lang="fr-FR"/>
        </a:p>
      </dgm:t>
    </dgm:pt>
    <dgm:pt modelId="{7BB2C29B-ABC4-4D6D-A924-C36A5ADC58EC}">
      <dgm:prSet/>
      <dgm:spPr/>
      <dgm:t>
        <a:bodyPr/>
        <a:lstStyle/>
        <a:p>
          <a:r>
            <a:rPr lang="fr-FR" dirty="0"/>
            <a:t>Pires</a:t>
          </a:r>
          <a:br>
            <a:rPr lang="fr-FR" dirty="0"/>
          </a:br>
          <a:r>
            <a:rPr lang="fr-FR" dirty="0"/>
            <a:t>Régions</a:t>
          </a:r>
        </a:p>
      </dgm:t>
    </dgm:pt>
    <dgm:pt modelId="{85151C1B-1003-4516-9FD0-56BA4763A6C2}" type="parTrans" cxnId="{BD8D2503-5998-4544-818B-F52E5A7FE898}">
      <dgm:prSet/>
      <dgm:spPr/>
      <dgm:t>
        <a:bodyPr/>
        <a:lstStyle/>
        <a:p>
          <a:endParaRPr lang="fr-FR"/>
        </a:p>
      </dgm:t>
    </dgm:pt>
    <dgm:pt modelId="{AA477D84-7D2F-46B5-B8B9-F60A228EEBE7}" type="sibTrans" cxnId="{BD8D2503-5998-4544-818B-F52E5A7FE898}">
      <dgm:prSet/>
      <dgm:spPr/>
      <dgm:t>
        <a:bodyPr/>
        <a:lstStyle/>
        <a:p>
          <a:endParaRPr lang="fr-FR"/>
        </a:p>
      </dgm:t>
    </dgm:pt>
    <dgm:pt modelId="{92CF98CE-D205-4EBE-9F80-901EB16CF379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sz="1600" dirty="0" err="1"/>
            <a:t>Sub-Saharian</a:t>
          </a:r>
          <a:r>
            <a:rPr lang="fr-FR" sz="1600" dirty="0"/>
            <a:t> </a:t>
          </a:r>
          <a:r>
            <a:rPr lang="fr-FR" sz="1600" dirty="0" err="1"/>
            <a:t>Africa</a:t>
          </a:r>
          <a:endParaRPr lang="fr-FR" sz="1600" dirty="0"/>
        </a:p>
      </dgm:t>
    </dgm:pt>
    <dgm:pt modelId="{303AF56F-FE59-44BF-B5FA-9C5922042BAD}" type="parTrans" cxnId="{42BB8893-479A-41B7-BB4D-DDB15DDC63F7}">
      <dgm:prSet/>
      <dgm:spPr/>
      <dgm:t>
        <a:bodyPr/>
        <a:lstStyle/>
        <a:p>
          <a:endParaRPr lang="fr-FR"/>
        </a:p>
      </dgm:t>
    </dgm:pt>
    <dgm:pt modelId="{F5185790-74E9-4E20-AADD-C9598C5CB61D}" type="sibTrans" cxnId="{42BB8893-479A-41B7-BB4D-DDB15DDC63F7}">
      <dgm:prSet/>
      <dgm:spPr/>
      <dgm:t>
        <a:bodyPr/>
        <a:lstStyle/>
        <a:p>
          <a:endParaRPr lang="fr-FR"/>
        </a:p>
      </dgm:t>
    </dgm:pt>
    <dgm:pt modelId="{ADFC65FE-50D9-426A-A0D7-15B89548D5E6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fr-FR" sz="1600" dirty="0"/>
            <a:t>South Asia</a:t>
          </a:r>
        </a:p>
      </dgm:t>
    </dgm:pt>
    <dgm:pt modelId="{44621A68-D766-46C4-B399-AAF333C250FE}" type="parTrans" cxnId="{51107A4C-647F-4941-9A01-451E6B4DBA90}">
      <dgm:prSet/>
      <dgm:spPr/>
      <dgm:t>
        <a:bodyPr/>
        <a:lstStyle/>
        <a:p>
          <a:endParaRPr lang="fr-FR"/>
        </a:p>
      </dgm:t>
    </dgm:pt>
    <dgm:pt modelId="{C32C18B2-93CA-448E-881D-9AF72C61B101}" type="sibTrans" cxnId="{51107A4C-647F-4941-9A01-451E6B4DBA90}">
      <dgm:prSet/>
      <dgm:spPr/>
      <dgm:t>
        <a:bodyPr/>
        <a:lstStyle/>
        <a:p>
          <a:endParaRPr lang="fr-FR"/>
        </a:p>
      </dgm:t>
    </dgm:pt>
    <dgm:pt modelId="{4F4A2CAA-FA2F-459E-A679-3AF128D5CD34}" type="pres">
      <dgm:prSet presAssocID="{CC92C4C7-8FF1-41DA-9CBB-22AB5E87D5FF}" presName="linearFlow" presStyleCnt="0">
        <dgm:presLayoutVars>
          <dgm:dir/>
          <dgm:animLvl val="lvl"/>
          <dgm:resizeHandles val="exact"/>
        </dgm:presLayoutVars>
      </dgm:prSet>
      <dgm:spPr/>
    </dgm:pt>
    <dgm:pt modelId="{B5533201-C80C-4053-8825-1452295750BE}" type="pres">
      <dgm:prSet presAssocID="{D3BD7701-E3DA-4FD3-AF9B-9971D6E39A3D}" presName="composite" presStyleCnt="0"/>
      <dgm:spPr/>
    </dgm:pt>
    <dgm:pt modelId="{FAB69555-9C35-49CB-BAB6-F8F0F7FFB393}" type="pres">
      <dgm:prSet presAssocID="{D3BD7701-E3DA-4FD3-AF9B-9971D6E39A3D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A1E7C809-64F9-4DC1-B159-18867D9A08DE}" type="pres">
      <dgm:prSet presAssocID="{D3BD7701-E3DA-4FD3-AF9B-9971D6E39A3D}" presName="descendantText" presStyleLbl="alignAcc1" presStyleIdx="0" presStyleCnt="2">
        <dgm:presLayoutVars>
          <dgm:bulletEnabled val="1"/>
        </dgm:presLayoutVars>
      </dgm:prSet>
      <dgm:spPr/>
    </dgm:pt>
    <dgm:pt modelId="{0414FC3D-A1B8-4E2C-B182-55A20C54BBD8}" type="pres">
      <dgm:prSet presAssocID="{1E0CE8A2-9803-4C6F-829E-1C5DD9F0942D}" presName="sp" presStyleCnt="0"/>
      <dgm:spPr/>
    </dgm:pt>
    <dgm:pt modelId="{C0718C5B-C1E4-4C77-816A-169FFE8D2954}" type="pres">
      <dgm:prSet presAssocID="{7BB2C29B-ABC4-4D6D-A924-C36A5ADC58EC}" presName="composite" presStyleCnt="0"/>
      <dgm:spPr/>
    </dgm:pt>
    <dgm:pt modelId="{8AF393AE-E2C9-4A68-88F4-92ECE17080EE}" type="pres">
      <dgm:prSet presAssocID="{7BB2C29B-ABC4-4D6D-A924-C36A5ADC58EC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BCFCA01F-A1EA-40F5-A439-8278ADCBDBC7}" type="pres">
      <dgm:prSet presAssocID="{7BB2C29B-ABC4-4D6D-A924-C36A5ADC58EC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BD8D2503-5998-4544-818B-F52E5A7FE898}" srcId="{CC92C4C7-8FF1-41DA-9CBB-22AB5E87D5FF}" destId="{7BB2C29B-ABC4-4D6D-A924-C36A5ADC58EC}" srcOrd="1" destOrd="0" parTransId="{85151C1B-1003-4516-9FD0-56BA4763A6C2}" sibTransId="{AA477D84-7D2F-46B5-B8B9-F60A228EEBE7}"/>
    <dgm:cxn modelId="{5E254122-D09C-49CA-8229-44E97AABBD2C}" srcId="{CC92C4C7-8FF1-41DA-9CBB-22AB5E87D5FF}" destId="{D3BD7701-E3DA-4FD3-AF9B-9971D6E39A3D}" srcOrd="0" destOrd="0" parTransId="{779E4328-92FD-4F6B-8220-2802DB461FBD}" sibTransId="{1E0CE8A2-9803-4C6F-829E-1C5DD9F0942D}"/>
    <dgm:cxn modelId="{7E6CF836-7F24-4DC3-A766-BA76F3C323C8}" type="presOf" srcId="{7BB2C29B-ABC4-4D6D-A924-C36A5ADC58EC}" destId="{8AF393AE-E2C9-4A68-88F4-92ECE17080EE}" srcOrd="0" destOrd="0" presId="urn:microsoft.com/office/officeart/2005/8/layout/chevron2"/>
    <dgm:cxn modelId="{9089CE64-399F-4C36-85A2-9E4C580A8F31}" srcId="{D3BD7701-E3DA-4FD3-AF9B-9971D6E39A3D}" destId="{7C528BA6-7FBD-48BC-8D64-BACA14057F09}" srcOrd="0" destOrd="0" parTransId="{9AF65BD5-F879-4E6B-B619-12333ECB6CC3}" sibTransId="{73E14F57-4A90-4A4A-9C51-2E7EB4A3672A}"/>
    <dgm:cxn modelId="{03DBF06A-2342-43EF-8319-4810949A625A}" type="presOf" srcId="{769FB43D-FDB1-4638-AF99-C304CC917AF6}" destId="{A1E7C809-64F9-4DC1-B159-18867D9A08DE}" srcOrd="0" destOrd="1" presId="urn:microsoft.com/office/officeart/2005/8/layout/chevron2"/>
    <dgm:cxn modelId="{51107A4C-647F-4941-9A01-451E6B4DBA90}" srcId="{7BB2C29B-ABC4-4D6D-A924-C36A5ADC58EC}" destId="{ADFC65FE-50D9-426A-A0D7-15B89548D5E6}" srcOrd="1" destOrd="0" parTransId="{44621A68-D766-46C4-B399-AAF333C250FE}" sibTransId="{C32C18B2-93CA-448E-881D-9AF72C61B101}"/>
    <dgm:cxn modelId="{5A6AE56F-6249-4566-A54C-B815AA7613FE}" type="presOf" srcId="{ADFC65FE-50D9-426A-A0D7-15B89548D5E6}" destId="{BCFCA01F-A1EA-40F5-A439-8278ADCBDBC7}" srcOrd="0" destOrd="1" presId="urn:microsoft.com/office/officeart/2005/8/layout/chevron2"/>
    <dgm:cxn modelId="{42BB8893-479A-41B7-BB4D-DDB15DDC63F7}" srcId="{7BB2C29B-ABC4-4D6D-A924-C36A5ADC58EC}" destId="{92CF98CE-D205-4EBE-9F80-901EB16CF379}" srcOrd="0" destOrd="0" parTransId="{303AF56F-FE59-44BF-B5FA-9C5922042BAD}" sibTransId="{F5185790-74E9-4E20-AADD-C9598C5CB61D}"/>
    <dgm:cxn modelId="{3380C6E5-4076-4FB6-9EC9-7991C6D79E91}" type="presOf" srcId="{D3BD7701-E3DA-4FD3-AF9B-9971D6E39A3D}" destId="{FAB69555-9C35-49CB-BAB6-F8F0F7FFB393}" srcOrd="0" destOrd="0" presId="urn:microsoft.com/office/officeart/2005/8/layout/chevron2"/>
    <dgm:cxn modelId="{2A8A4BE6-7FB5-4B1D-822B-78A0FECE55EA}" type="presOf" srcId="{7C528BA6-7FBD-48BC-8D64-BACA14057F09}" destId="{A1E7C809-64F9-4DC1-B159-18867D9A08DE}" srcOrd="0" destOrd="0" presId="urn:microsoft.com/office/officeart/2005/8/layout/chevron2"/>
    <dgm:cxn modelId="{0C7052E9-37D7-4CBD-89CC-F9DC289F772A}" type="presOf" srcId="{CC92C4C7-8FF1-41DA-9CBB-22AB5E87D5FF}" destId="{4F4A2CAA-FA2F-459E-A679-3AF128D5CD34}" srcOrd="0" destOrd="0" presId="urn:microsoft.com/office/officeart/2005/8/layout/chevron2"/>
    <dgm:cxn modelId="{F0E8B9EC-D65E-4F15-B9A3-321886501849}" srcId="{D3BD7701-E3DA-4FD3-AF9B-9971D6E39A3D}" destId="{769FB43D-FDB1-4638-AF99-C304CC917AF6}" srcOrd="1" destOrd="0" parTransId="{69CD642A-D7E0-43C1-A6D7-3CDBE4F70035}" sibTransId="{265DFDBB-C5BB-4DD5-AB6B-D124F357A4C8}"/>
    <dgm:cxn modelId="{B9B61BFF-BF15-471A-B31E-52F1E5128CF4}" type="presOf" srcId="{92CF98CE-D205-4EBE-9F80-901EB16CF379}" destId="{BCFCA01F-A1EA-40F5-A439-8278ADCBDBC7}" srcOrd="0" destOrd="0" presId="urn:microsoft.com/office/officeart/2005/8/layout/chevron2"/>
    <dgm:cxn modelId="{9C1F2187-C4A9-45A8-9E4D-0FBA8AE0DD12}" type="presParOf" srcId="{4F4A2CAA-FA2F-459E-A679-3AF128D5CD34}" destId="{B5533201-C80C-4053-8825-1452295750BE}" srcOrd="0" destOrd="0" presId="urn:microsoft.com/office/officeart/2005/8/layout/chevron2"/>
    <dgm:cxn modelId="{D466F260-C532-4071-9130-95448106F207}" type="presParOf" srcId="{B5533201-C80C-4053-8825-1452295750BE}" destId="{FAB69555-9C35-49CB-BAB6-F8F0F7FFB393}" srcOrd="0" destOrd="0" presId="urn:microsoft.com/office/officeart/2005/8/layout/chevron2"/>
    <dgm:cxn modelId="{4D78D737-6A75-4A3C-9EAB-D6B932133545}" type="presParOf" srcId="{B5533201-C80C-4053-8825-1452295750BE}" destId="{A1E7C809-64F9-4DC1-B159-18867D9A08DE}" srcOrd="1" destOrd="0" presId="urn:microsoft.com/office/officeart/2005/8/layout/chevron2"/>
    <dgm:cxn modelId="{E6667E4B-90EC-4895-9C71-E306744674D3}" type="presParOf" srcId="{4F4A2CAA-FA2F-459E-A679-3AF128D5CD34}" destId="{0414FC3D-A1B8-4E2C-B182-55A20C54BBD8}" srcOrd="1" destOrd="0" presId="urn:microsoft.com/office/officeart/2005/8/layout/chevron2"/>
    <dgm:cxn modelId="{E746ED99-3952-4172-823A-5F1CC77D246D}" type="presParOf" srcId="{4F4A2CAA-FA2F-459E-A679-3AF128D5CD34}" destId="{C0718C5B-C1E4-4C77-816A-169FFE8D2954}" srcOrd="2" destOrd="0" presId="urn:microsoft.com/office/officeart/2005/8/layout/chevron2"/>
    <dgm:cxn modelId="{E2EC3041-3D7B-4023-B49F-060F30B229E8}" type="presParOf" srcId="{C0718C5B-C1E4-4C77-816A-169FFE8D2954}" destId="{8AF393AE-E2C9-4A68-88F4-92ECE17080EE}" srcOrd="0" destOrd="0" presId="urn:microsoft.com/office/officeart/2005/8/layout/chevron2"/>
    <dgm:cxn modelId="{578B4122-F26D-4C96-A115-6D761CA2C7F4}" type="presParOf" srcId="{C0718C5B-C1E4-4C77-816A-169FFE8D2954}" destId="{BCFCA01F-A1EA-40F5-A439-8278ADCBDBC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D39E2F-248D-4A34-A6D0-6C44CFE7865F}">
      <dsp:nvSpPr>
        <dsp:cNvPr id="0" name=""/>
        <dsp:cNvSpPr/>
      </dsp:nvSpPr>
      <dsp:spPr>
        <a:xfrm rot="10800000">
          <a:off x="2191383" y="1026"/>
          <a:ext cx="6992874" cy="1720081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8508" tIns="83820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Objectif à atteindre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Déterminer les pays à fort potentiel pour </a:t>
          </a:r>
          <a:br>
            <a:rPr lang="fr-FR" sz="1700" kern="1200" dirty="0"/>
          </a:br>
          <a:r>
            <a:rPr lang="fr-FR" sz="1700" kern="1200" dirty="0"/>
            <a:t>le projet d’expansion de l’entreprise </a:t>
          </a:r>
          <a:r>
            <a:rPr lang="fr-FR" sz="1700" b="1" kern="1200" dirty="0" err="1"/>
            <a:t>Academy</a:t>
          </a:r>
          <a:r>
            <a:rPr lang="fr-FR" sz="1700" b="1" kern="1200" dirty="0"/>
            <a:t>.</a:t>
          </a:r>
          <a:r>
            <a:rPr lang="fr-FR" sz="1700" kern="1200" dirty="0"/>
            <a:t>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b="1" kern="1200" dirty="0" err="1"/>
            <a:t>Academy</a:t>
          </a:r>
          <a:r>
            <a:rPr lang="fr-FR" sz="1700" kern="1200" dirty="0"/>
            <a:t> réalise des cours en ligne pour </a:t>
          </a:r>
          <a:br>
            <a:rPr lang="fr-FR" sz="1700" kern="1200" dirty="0"/>
          </a:br>
          <a:r>
            <a:rPr lang="fr-FR" sz="1700" kern="1200" dirty="0"/>
            <a:t>un public de niveau </a:t>
          </a:r>
          <a:r>
            <a:rPr lang="fr-FR" sz="1700" u="sng" kern="1200" dirty="0"/>
            <a:t>lycée</a:t>
          </a:r>
          <a:r>
            <a:rPr lang="fr-FR" sz="1700" kern="1200" dirty="0"/>
            <a:t> et </a:t>
          </a:r>
          <a:r>
            <a:rPr lang="fr-FR" sz="1700" u="sng" kern="1200" dirty="0"/>
            <a:t>université</a:t>
          </a:r>
          <a:r>
            <a:rPr lang="fr-FR" sz="1700" kern="1200" dirty="0"/>
            <a:t>.</a:t>
          </a:r>
        </a:p>
      </dsp:txBody>
      <dsp:txXfrm rot="10800000">
        <a:off x="2621403" y="1026"/>
        <a:ext cx="6562854" cy="1720081"/>
      </dsp:txXfrm>
    </dsp:sp>
    <dsp:sp modelId="{62F703D6-DC07-45AB-BAF2-6F66B468D4BE}">
      <dsp:nvSpPr>
        <dsp:cNvPr id="0" name=""/>
        <dsp:cNvSpPr/>
      </dsp:nvSpPr>
      <dsp:spPr>
        <a:xfrm>
          <a:off x="1331342" y="1026"/>
          <a:ext cx="1720081" cy="17200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20481-5553-4411-9B2D-FB81B346046B}">
      <dsp:nvSpPr>
        <dsp:cNvPr id="0" name=""/>
        <dsp:cNvSpPr/>
      </dsp:nvSpPr>
      <dsp:spPr>
        <a:xfrm rot="10800000">
          <a:off x="2191383" y="2199724"/>
          <a:ext cx="6992874" cy="1720081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8508" tIns="83820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Moyens mis à disposition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Les données de la Banque mondiale EdStats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nn-NO" sz="1700" kern="1200" dirty="0"/>
            <a:t>EdStatsData.csv</a:t>
          </a:r>
          <a:endParaRPr lang="fr-FR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nn-NO" sz="1700" kern="1200" dirty="0"/>
            <a:t>EdStatsCountry.csv</a:t>
          </a:r>
          <a:endParaRPr lang="fr-FR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nn-NO" sz="1700" kern="1200" dirty="0"/>
            <a:t>EdStatsSeries.csv</a:t>
          </a:r>
          <a:endParaRPr lang="fr-FR" sz="1700" kern="1200" dirty="0"/>
        </a:p>
      </dsp:txBody>
      <dsp:txXfrm rot="10800000">
        <a:off x="2621403" y="2199724"/>
        <a:ext cx="6562854" cy="1720081"/>
      </dsp:txXfrm>
    </dsp:sp>
    <dsp:sp modelId="{87266A95-D8FE-42B2-815A-98F96B367400}">
      <dsp:nvSpPr>
        <dsp:cNvPr id="0" name=""/>
        <dsp:cNvSpPr/>
      </dsp:nvSpPr>
      <dsp:spPr>
        <a:xfrm>
          <a:off x="1331342" y="2199724"/>
          <a:ext cx="1720081" cy="172008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B2263-FEEB-47D9-88F6-84CB15F56589}">
      <dsp:nvSpPr>
        <dsp:cNvPr id="0" name=""/>
        <dsp:cNvSpPr/>
      </dsp:nvSpPr>
      <dsp:spPr>
        <a:xfrm>
          <a:off x="3016" y="679554"/>
          <a:ext cx="6053272" cy="242130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Indicateur retenu : </a:t>
          </a:r>
          <a:r>
            <a:rPr lang="fr-FR" sz="2800" b="1" kern="1200" dirty="0"/>
            <a:t>NY.GDP.PCAP.CD</a:t>
          </a:r>
        </a:p>
      </dsp:txBody>
      <dsp:txXfrm>
        <a:off x="1213671" y="679554"/>
        <a:ext cx="3631963" cy="2421309"/>
      </dsp:txXfrm>
    </dsp:sp>
    <dsp:sp modelId="{C4F4AEF4-2DB8-429B-9C78-7AE896F61F40}">
      <dsp:nvSpPr>
        <dsp:cNvPr id="0" name=""/>
        <dsp:cNvSpPr/>
      </dsp:nvSpPr>
      <dsp:spPr>
        <a:xfrm>
          <a:off x="5269363" y="885365"/>
          <a:ext cx="5024216" cy="2009686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Représente le produit intérieur brut divisé par la population en milieu d'année</a:t>
          </a:r>
        </a:p>
      </dsp:txBody>
      <dsp:txXfrm>
        <a:off x="6274206" y="885365"/>
        <a:ext cx="3014530" cy="200968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B69555-9C35-49CB-BAB6-F8F0F7FFB393}">
      <dsp:nvSpPr>
        <dsp:cNvPr id="0" name=""/>
        <dsp:cNvSpPr/>
      </dsp:nvSpPr>
      <dsp:spPr>
        <a:xfrm rot="5400000">
          <a:off x="-210356" y="212309"/>
          <a:ext cx="1402378" cy="98166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Meilleurs Régions</a:t>
          </a:r>
        </a:p>
      </dsp:txBody>
      <dsp:txXfrm rot="-5400000">
        <a:off x="1" y="492786"/>
        <a:ext cx="981665" cy="420713"/>
      </dsp:txXfrm>
    </dsp:sp>
    <dsp:sp modelId="{A1E7C809-64F9-4DC1-B159-18867D9A08DE}">
      <dsp:nvSpPr>
        <dsp:cNvPr id="0" name=""/>
        <dsp:cNvSpPr/>
      </dsp:nvSpPr>
      <dsp:spPr>
        <a:xfrm rot="5400000">
          <a:off x="1750608" y="-766991"/>
          <a:ext cx="911546" cy="24494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600" kern="1200" dirty="0"/>
            <a:t>North America</a:t>
          </a:r>
        </a:p>
      </dsp:txBody>
      <dsp:txXfrm rot="-5400000">
        <a:off x="981665" y="46450"/>
        <a:ext cx="2404935" cy="822550"/>
      </dsp:txXfrm>
    </dsp:sp>
    <dsp:sp modelId="{8AF393AE-E2C9-4A68-88F4-92ECE17080EE}">
      <dsp:nvSpPr>
        <dsp:cNvPr id="0" name=""/>
        <dsp:cNvSpPr/>
      </dsp:nvSpPr>
      <dsp:spPr>
        <a:xfrm rot="5400000">
          <a:off x="-210356" y="1391348"/>
          <a:ext cx="1402378" cy="981665"/>
        </a:xfrm>
        <a:prstGeom prst="chevron">
          <a:avLst/>
        </a:prstGeom>
        <a:solidFill>
          <a:schemeClr val="accent3">
            <a:hueOff val="3310247"/>
            <a:satOff val="-621"/>
            <a:lumOff val="16667"/>
            <a:alphaOff val="0"/>
          </a:schemeClr>
        </a:solidFill>
        <a:ln w="15875" cap="rnd" cmpd="sng" algn="ctr">
          <a:solidFill>
            <a:schemeClr val="accent3">
              <a:hueOff val="3310247"/>
              <a:satOff val="-621"/>
              <a:lumOff val="16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Pires</a:t>
          </a:r>
          <a:br>
            <a:rPr lang="fr-FR" sz="1400" kern="1200" dirty="0"/>
          </a:br>
          <a:r>
            <a:rPr lang="fr-FR" sz="1400" kern="1200" dirty="0"/>
            <a:t>Régions</a:t>
          </a:r>
        </a:p>
      </dsp:txBody>
      <dsp:txXfrm rot="-5400000">
        <a:off x="1" y="1671825"/>
        <a:ext cx="981665" cy="420713"/>
      </dsp:txXfrm>
    </dsp:sp>
    <dsp:sp modelId="{BCFCA01F-A1EA-40F5-A439-8278ADCBDBC7}">
      <dsp:nvSpPr>
        <dsp:cNvPr id="0" name=""/>
        <dsp:cNvSpPr/>
      </dsp:nvSpPr>
      <dsp:spPr>
        <a:xfrm rot="5400000">
          <a:off x="1750608" y="412048"/>
          <a:ext cx="911546" cy="24494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3310247"/>
              <a:satOff val="-621"/>
              <a:lumOff val="16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400" kern="1200" dirty="0" err="1"/>
            <a:t>Sub-Saharian</a:t>
          </a:r>
          <a:r>
            <a:rPr lang="fr-FR" sz="1400" kern="1200" dirty="0"/>
            <a:t> </a:t>
          </a:r>
          <a:r>
            <a:rPr lang="fr-FR" sz="1400" kern="1200" dirty="0" err="1"/>
            <a:t>Africa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400" kern="1200" dirty="0"/>
            <a:t>South Asia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400" kern="1200" dirty="0"/>
            <a:t>Latin America &amp; Caribbean</a:t>
          </a:r>
        </a:p>
      </dsp:txBody>
      <dsp:txXfrm rot="-5400000">
        <a:off x="981665" y="1225489"/>
        <a:ext cx="2404935" cy="82255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76D438-6510-4A40-9A02-C35A0AA5C95E}">
      <dsp:nvSpPr>
        <dsp:cNvPr id="0" name=""/>
        <dsp:cNvSpPr/>
      </dsp:nvSpPr>
      <dsp:spPr>
        <a:xfrm rot="10800000">
          <a:off x="1110973" y="0"/>
          <a:ext cx="3357598" cy="1061049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7893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Cet indicateur, </a:t>
          </a:r>
          <a:br>
            <a:rPr lang="fr-FR" sz="1600" kern="1200" dirty="0"/>
          </a:br>
          <a:r>
            <a:rPr lang="fr-FR" sz="1600" kern="1200" dirty="0"/>
            <a:t>utilisé seul, n’aide pas </a:t>
          </a:r>
          <a:br>
            <a:rPr lang="fr-FR" sz="1600" kern="1200" dirty="0"/>
          </a:br>
          <a:r>
            <a:rPr lang="fr-FR" sz="1600" kern="1200" dirty="0"/>
            <a:t>à répondre à la problématique </a:t>
          </a:r>
        </a:p>
      </dsp:txBody>
      <dsp:txXfrm rot="10800000">
        <a:off x="1376235" y="0"/>
        <a:ext cx="3092336" cy="1061049"/>
      </dsp:txXfrm>
    </dsp:sp>
    <dsp:sp modelId="{0D5C319C-E622-4B22-86BE-819790656F3D}">
      <dsp:nvSpPr>
        <dsp:cNvPr id="0" name=""/>
        <dsp:cNvSpPr/>
      </dsp:nvSpPr>
      <dsp:spPr>
        <a:xfrm>
          <a:off x="554569" y="0"/>
          <a:ext cx="1061049" cy="106104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1FB7E-B735-4451-B159-39904CFD1D97}">
      <dsp:nvSpPr>
        <dsp:cNvPr id="0" name=""/>
        <dsp:cNvSpPr/>
      </dsp:nvSpPr>
      <dsp:spPr>
        <a:xfrm>
          <a:off x="2389" y="308834"/>
          <a:ext cx="3691532" cy="147661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Indicateur retenu: </a:t>
          </a:r>
          <a:r>
            <a:rPr lang="fr-FR" sz="1800" b="1" kern="1200" dirty="0"/>
            <a:t>UIS.E.3 et SE.TER.ENRL</a:t>
          </a:r>
          <a:endParaRPr lang="fr-FR" sz="1800" kern="1200" dirty="0"/>
        </a:p>
      </dsp:txBody>
      <dsp:txXfrm>
        <a:off x="740696" y="308834"/>
        <a:ext cx="2214919" cy="1476613"/>
      </dsp:txXfrm>
    </dsp:sp>
    <dsp:sp modelId="{EA38E146-FB60-4337-8D4C-5FD60B83764B}">
      <dsp:nvSpPr>
        <dsp:cNvPr id="0" name=""/>
        <dsp:cNvSpPr/>
      </dsp:nvSpPr>
      <dsp:spPr>
        <a:xfrm>
          <a:off x="3214022" y="434347"/>
          <a:ext cx="3063972" cy="1225588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UIS.E.3 </a:t>
          </a:r>
          <a:r>
            <a:rPr lang="fr-FR" sz="1400" kern="1200" dirty="0"/>
            <a:t>représente le nombre d'inscriptions dans l'enseignement secondaire supérieur</a:t>
          </a:r>
        </a:p>
      </dsp:txBody>
      <dsp:txXfrm>
        <a:off x="3826816" y="434347"/>
        <a:ext cx="1838384" cy="1225588"/>
      </dsp:txXfrm>
    </dsp:sp>
    <dsp:sp modelId="{2BF7477B-DF14-40C9-94CA-40F1789541A3}">
      <dsp:nvSpPr>
        <dsp:cNvPr id="0" name=""/>
        <dsp:cNvSpPr/>
      </dsp:nvSpPr>
      <dsp:spPr>
        <a:xfrm>
          <a:off x="5849038" y="434347"/>
          <a:ext cx="3063972" cy="1225588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SE.TER.ENRL</a:t>
          </a:r>
          <a:r>
            <a:rPr lang="fr-FR" sz="1400" kern="1200" dirty="0"/>
            <a:t> représente le nombre d'inscriptions </a:t>
          </a:r>
          <a:br>
            <a:rPr lang="fr-FR" sz="1400" kern="1200" dirty="0"/>
          </a:br>
          <a:r>
            <a:rPr lang="fr-FR" sz="1400" kern="1200" dirty="0"/>
            <a:t>dans l'enseignement supérieur</a:t>
          </a:r>
          <a:br>
            <a:rPr lang="fr-FR" sz="1400" kern="1200" dirty="0"/>
          </a:br>
          <a:endParaRPr lang="fr-FR" sz="1400" kern="1200" dirty="0"/>
        </a:p>
      </dsp:txBody>
      <dsp:txXfrm>
        <a:off x="6461832" y="434347"/>
        <a:ext cx="1838384" cy="1225588"/>
      </dsp:txXfrm>
    </dsp:sp>
    <dsp:sp modelId="{0195959F-C6E5-4E8F-BA2F-E4621ECB260A}">
      <dsp:nvSpPr>
        <dsp:cNvPr id="0" name=""/>
        <dsp:cNvSpPr/>
      </dsp:nvSpPr>
      <dsp:spPr>
        <a:xfrm>
          <a:off x="2389" y="1992173"/>
          <a:ext cx="3691532" cy="147661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Indicateur utilisé: </a:t>
          </a:r>
          <a:r>
            <a:rPr lang="fr-FR" sz="1800" b="1" kern="1200" dirty="0" err="1"/>
            <a:t>popTotalEtudiant</a:t>
          </a:r>
          <a:endParaRPr lang="fr-FR" sz="1800" kern="1200" dirty="0"/>
        </a:p>
      </dsp:txBody>
      <dsp:txXfrm>
        <a:off x="740696" y="1992173"/>
        <a:ext cx="2214919" cy="1476613"/>
      </dsp:txXfrm>
    </dsp:sp>
    <dsp:sp modelId="{E58F1199-7278-4B0A-B055-D89F56E81092}">
      <dsp:nvSpPr>
        <dsp:cNvPr id="0" name=""/>
        <dsp:cNvSpPr/>
      </dsp:nvSpPr>
      <dsp:spPr>
        <a:xfrm>
          <a:off x="3214022" y="2117686"/>
          <a:ext cx="3063972" cy="1225588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Représente l’addition des </a:t>
          </a:r>
          <a:br>
            <a:rPr lang="fr-FR" sz="1400" kern="1200" dirty="0"/>
          </a:br>
          <a:r>
            <a:rPr lang="fr-FR" sz="1400" kern="1200" dirty="0"/>
            <a:t>deux indicateurs précédents</a:t>
          </a:r>
        </a:p>
      </dsp:txBody>
      <dsp:txXfrm>
        <a:off x="3826816" y="2117686"/>
        <a:ext cx="1838384" cy="122558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B69555-9C35-49CB-BAB6-F8F0F7FFB393}">
      <dsp:nvSpPr>
        <dsp:cNvPr id="0" name=""/>
        <dsp:cNvSpPr/>
      </dsp:nvSpPr>
      <dsp:spPr>
        <a:xfrm rot="5400000">
          <a:off x="-257402" y="272536"/>
          <a:ext cx="1716017" cy="120121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Meilleurs Régions</a:t>
          </a:r>
        </a:p>
      </dsp:txBody>
      <dsp:txXfrm rot="-5400000">
        <a:off x="2" y="615739"/>
        <a:ext cx="1201211" cy="514806"/>
      </dsp:txXfrm>
    </dsp:sp>
    <dsp:sp modelId="{A1E7C809-64F9-4DC1-B159-18867D9A08DE}">
      <dsp:nvSpPr>
        <dsp:cNvPr id="0" name=""/>
        <dsp:cNvSpPr/>
      </dsp:nvSpPr>
      <dsp:spPr>
        <a:xfrm rot="5400000">
          <a:off x="1758449" y="-542103"/>
          <a:ext cx="1115411" cy="22298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400" kern="1200" dirty="0"/>
            <a:t>North America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400" kern="1200" dirty="0"/>
            <a:t>Europe &amp; Central Asia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400" kern="1200" dirty="0"/>
            <a:t>East Asia &amp; Pacific</a:t>
          </a:r>
        </a:p>
      </dsp:txBody>
      <dsp:txXfrm rot="-5400000">
        <a:off x="1201211" y="69585"/>
        <a:ext cx="2175437" cy="1006511"/>
      </dsp:txXfrm>
    </dsp:sp>
    <dsp:sp modelId="{8AF393AE-E2C9-4A68-88F4-92ECE17080EE}">
      <dsp:nvSpPr>
        <dsp:cNvPr id="0" name=""/>
        <dsp:cNvSpPr/>
      </dsp:nvSpPr>
      <dsp:spPr>
        <a:xfrm rot="5400000">
          <a:off x="-257402" y="1895828"/>
          <a:ext cx="1716017" cy="1201211"/>
        </a:xfrm>
        <a:prstGeom prst="chevron">
          <a:avLst/>
        </a:prstGeom>
        <a:solidFill>
          <a:schemeClr val="accent3">
            <a:hueOff val="3310247"/>
            <a:satOff val="-621"/>
            <a:lumOff val="16667"/>
            <a:alphaOff val="0"/>
          </a:schemeClr>
        </a:solidFill>
        <a:ln w="15875" cap="rnd" cmpd="sng" algn="ctr">
          <a:solidFill>
            <a:schemeClr val="accent3">
              <a:hueOff val="3310247"/>
              <a:satOff val="-621"/>
              <a:lumOff val="16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Pires</a:t>
          </a:r>
          <a:br>
            <a:rPr lang="fr-FR" sz="1700" kern="1200" dirty="0"/>
          </a:br>
          <a:r>
            <a:rPr lang="fr-FR" sz="1700" kern="1200" dirty="0"/>
            <a:t>Régions</a:t>
          </a:r>
        </a:p>
      </dsp:txBody>
      <dsp:txXfrm rot="-5400000">
        <a:off x="2" y="2239031"/>
        <a:ext cx="1201211" cy="514806"/>
      </dsp:txXfrm>
    </dsp:sp>
    <dsp:sp modelId="{BCFCA01F-A1EA-40F5-A439-8278ADCBDBC7}">
      <dsp:nvSpPr>
        <dsp:cNvPr id="0" name=""/>
        <dsp:cNvSpPr/>
      </dsp:nvSpPr>
      <dsp:spPr>
        <a:xfrm rot="5400000">
          <a:off x="1641493" y="1081187"/>
          <a:ext cx="1349323" cy="22298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3310247"/>
              <a:satOff val="-621"/>
              <a:lumOff val="16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400" kern="1200" dirty="0" err="1"/>
            <a:t>Sub-Saharian</a:t>
          </a:r>
          <a:r>
            <a:rPr lang="fr-FR" sz="1400" kern="1200" dirty="0"/>
            <a:t> </a:t>
          </a:r>
          <a:r>
            <a:rPr lang="fr-FR" sz="1400" kern="1200" dirty="0" err="1"/>
            <a:t>Africa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400" kern="1200" dirty="0"/>
            <a:t>South Asia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400" kern="1200" dirty="0"/>
            <a:t>Latin America &amp; Caribbean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400" kern="1200" dirty="0"/>
            <a:t>Middle East &amp; North </a:t>
          </a:r>
          <a:r>
            <a:rPr lang="fr-FR" sz="1400" kern="1200" dirty="0" err="1"/>
            <a:t>Africa</a:t>
          </a:r>
          <a:endParaRPr lang="fr-FR" sz="1400" kern="1200" dirty="0"/>
        </a:p>
      </dsp:txBody>
      <dsp:txXfrm rot="-5400000">
        <a:off x="1201212" y="1587338"/>
        <a:ext cx="2164018" cy="121758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E8589-AAB1-452F-A1C3-8C9710869330}">
      <dsp:nvSpPr>
        <dsp:cNvPr id="0" name=""/>
        <dsp:cNvSpPr/>
      </dsp:nvSpPr>
      <dsp:spPr>
        <a:xfrm rot="5400000">
          <a:off x="-180049" y="180049"/>
          <a:ext cx="1200329" cy="84023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Top</a:t>
          </a:r>
        </a:p>
      </dsp:txBody>
      <dsp:txXfrm rot="-5400000">
        <a:off x="1" y="420114"/>
        <a:ext cx="840230" cy="360099"/>
      </dsp:txXfrm>
    </dsp:sp>
    <dsp:sp modelId="{8D41EAF6-3FD2-4781-8D19-B4AF3E8C69FA}">
      <dsp:nvSpPr>
        <dsp:cNvPr id="0" name=""/>
        <dsp:cNvSpPr/>
      </dsp:nvSpPr>
      <dsp:spPr>
        <a:xfrm rot="5400000">
          <a:off x="1959475" y="-1119245"/>
          <a:ext cx="780213" cy="3018704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400" kern="1200" dirty="0"/>
            <a:t>China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400" kern="1200" dirty="0"/>
            <a:t>United States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400" kern="1200" dirty="0"/>
            <a:t>Brazil</a:t>
          </a:r>
        </a:p>
      </dsp:txBody>
      <dsp:txXfrm rot="-5400000">
        <a:off x="840230" y="38087"/>
        <a:ext cx="2980617" cy="70403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4AD80-B236-46ED-A2A0-908BB86A9DA9}">
      <dsp:nvSpPr>
        <dsp:cNvPr id="0" name=""/>
        <dsp:cNvSpPr/>
      </dsp:nvSpPr>
      <dsp:spPr>
        <a:xfrm rot="10800000">
          <a:off x="1886913" y="0"/>
          <a:ext cx="5928741" cy="1574333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4238" tIns="7620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Mise en relation des </a:t>
          </a:r>
          <a:br>
            <a:rPr lang="fr-FR" sz="2000" kern="1200" dirty="0"/>
          </a:br>
          <a:r>
            <a:rPr lang="fr-FR" sz="2000" kern="1200" dirty="0"/>
            <a:t>3 indicateurs sélectionnés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600" b="1" kern="1200" dirty="0"/>
            <a:t>IT.NET.USER.P2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600" b="1" kern="1200" dirty="0"/>
            <a:t>NY.GDP.PCAP.CD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600" b="1" kern="1200" dirty="0" err="1"/>
            <a:t>popTotalEtudiant</a:t>
          </a:r>
          <a:endParaRPr lang="fr-FR" sz="1600" kern="1200" dirty="0"/>
        </a:p>
      </dsp:txBody>
      <dsp:txXfrm rot="10800000">
        <a:off x="2280496" y="0"/>
        <a:ext cx="5535158" cy="1574333"/>
      </dsp:txXfrm>
    </dsp:sp>
    <dsp:sp modelId="{1DF12223-DD3B-4B44-8055-0FF123DB5AD7}">
      <dsp:nvSpPr>
        <dsp:cNvPr id="0" name=""/>
        <dsp:cNvSpPr/>
      </dsp:nvSpPr>
      <dsp:spPr>
        <a:xfrm>
          <a:off x="1099745" y="0"/>
          <a:ext cx="1574333" cy="157433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8A5F7-0C3B-4A8B-8D3E-9059733EEAF2}">
      <dsp:nvSpPr>
        <dsp:cNvPr id="0" name=""/>
        <dsp:cNvSpPr/>
      </dsp:nvSpPr>
      <dsp:spPr>
        <a:xfrm rot="5400000">
          <a:off x="3354389" y="-1401420"/>
          <a:ext cx="452287" cy="336991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2200" kern="1200" dirty="0"/>
            <a:t>&gt;= </a:t>
          </a:r>
          <a:r>
            <a:rPr lang="fr-FR" sz="2200" b="1" kern="1200" dirty="0"/>
            <a:t>50 %</a:t>
          </a:r>
        </a:p>
      </dsp:txBody>
      <dsp:txXfrm rot="-5400000">
        <a:off x="1895577" y="79471"/>
        <a:ext cx="3347834" cy="408129"/>
      </dsp:txXfrm>
    </dsp:sp>
    <dsp:sp modelId="{6A99665E-32EF-4211-9E08-79545A80C2F0}">
      <dsp:nvSpPr>
        <dsp:cNvPr id="0" name=""/>
        <dsp:cNvSpPr/>
      </dsp:nvSpPr>
      <dsp:spPr>
        <a:xfrm>
          <a:off x="0" y="856"/>
          <a:ext cx="1895576" cy="56535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IT.NET.USER.P2 </a:t>
          </a:r>
        </a:p>
      </dsp:txBody>
      <dsp:txXfrm>
        <a:off x="27599" y="28455"/>
        <a:ext cx="1840378" cy="510160"/>
      </dsp:txXfrm>
    </dsp:sp>
    <dsp:sp modelId="{DA38FC49-FDA2-485D-AFD9-0A03A976729A}">
      <dsp:nvSpPr>
        <dsp:cNvPr id="0" name=""/>
        <dsp:cNvSpPr/>
      </dsp:nvSpPr>
      <dsp:spPr>
        <a:xfrm rot="5400000">
          <a:off x="3354389" y="-807793"/>
          <a:ext cx="452287" cy="336991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2200" kern="1200" dirty="0"/>
            <a:t>&gt;= </a:t>
          </a:r>
          <a:r>
            <a:rPr lang="fr-FR" sz="2200" b="1" kern="1200" dirty="0"/>
            <a:t>17 000 $/Habitant</a:t>
          </a:r>
          <a:endParaRPr lang="fr-FR" sz="2200" kern="1200" dirty="0"/>
        </a:p>
      </dsp:txBody>
      <dsp:txXfrm rot="-5400000">
        <a:off x="1895577" y="673098"/>
        <a:ext cx="3347834" cy="408129"/>
      </dsp:txXfrm>
    </dsp:sp>
    <dsp:sp modelId="{306E638C-568F-45AA-BA10-C0A099552E64}">
      <dsp:nvSpPr>
        <dsp:cNvPr id="0" name=""/>
        <dsp:cNvSpPr/>
      </dsp:nvSpPr>
      <dsp:spPr>
        <a:xfrm>
          <a:off x="0" y="594483"/>
          <a:ext cx="1895576" cy="56535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NY.GDP.PCAP.CD</a:t>
          </a:r>
        </a:p>
      </dsp:txBody>
      <dsp:txXfrm>
        <a:off x="27599" y="622082"/>
        <a:ext cx="1840378" cy="510160"/>
      </dsp:txXfrm>
    </dsp:sp>
    <dsp:sp modelId="{F7A1DF76-C7C9-4409-A52F-0F7D828E88A8}">
      <dsp:nvSpPr>
        <dsp:cNvPr id="0" name=""/>
        <dsp:cNvSpPr/>
      </dsp:nvSpPr>
      <dsp:spPr>
        <a:xfrm rot="5400000">
          <a:off x="3354389" y="-214166"/>
          <a:ext cx="452287" cy="3369913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fr-FR" sz="2200" kern="1200" dirty="0"/>
            <a:t>&gt;= </a:t>
          </a:r>
          <a:r>
            <a:rPr lang="fr-FR" sz="2200" b="1" kern="1200" dirty="0"/>
            <a:t>500 000</a:t>
          </a:r>
          <a:endParaRPr lang="fr-FR" sz="2200" kern="1200" dirty="0"/>
        </a:p>
      </dsp:txBody>
      <dsp:txXfrm rot="-5400000">
        <a:off x="1895577" y="1266725"/>
        <a:ext cx="3347834" cy="408129"/>
      </dsp:txXfrm>
    </dsp:sp>
    <dsp:sp modelId="{6977D294-BF22-4A1E-9F26-D4A53AE73DBF}">
      <dsp:nvSpPr>
        <dsp:cNvPr id="0" name=""/>
        <dsp:cNvSpPr/>
      </dsp:nvSpPr>
      <dsp:spPr>
        <a:xfrm>
          <a:off x="0" y="1188110"/>
          <a:ext cx="1895576" cy="56535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popTotalEtudiant </a:t>
          </a:r>
        </a:p>
      </dsp:txBody>
      <dsp:txXfrm>
        <a:off x="27599" y="1215709"/>
        <a:ext cx="1840378" cy="51016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9F931-A6AC-441E-A0F6-CB4758324BAD}">
      <dsp:nvSpPr>
        <dsp:cNvPr id="0" name=""/>
        <dsp:cNvSpPr/>
      </dsp:nvSpPr>
      <dsp:spPr>
        <a:xfrm>
          <a:off x="0" y="8454"/>
          <a:ext cx="4462722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25 pays présélectionnés</a:t>
          </a:r>
        </a:p>
      </dsp:txBody>
      <dsp:txXfrm>
        <a:off x="18734" y="27188"/>
        <a:ext cx="4425254" cy="346292"/>
      </dsp:txXfrm>
    </dsp:sp>
    <dsp:sp modelId="{E5566696-DFE4-4AF6-8FA3-A24F5F61930C}">
      <dsp:nvSpPr>
        <dsp:cNvPr id="0" name=""/>
        <dsp:cNvSpPr/>
      </dsp:nvSpPr>
      <dsp:spPr>
        <a:xfrm>
          <a:off x="0" y="438295"/>
          <a:ext cx="4462722" cy="38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4 régions représentés</a:t>
          </a:r>
        </a:p>
      </dsp:txBody>
      <dsp:txXfrm>
        <a:off x="18734" y="457029"/>
        <a:ext cx="4425254" cy="34629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8A5F7-0C3B-4A8B-8D3E-9059733EEAF2}">
      <dsp:nvSpPr>
        <dsp:cNvPr id="0" name=""/>
        <dsp:cNvSpPr/>
      </dsp:nvSpPr>
      <dsp:spPr>
        <a:xfrm rot="5400000">
          <a:off x="3354389" y="-1401420"/>
          <a:ext cx="452287" cy="336991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2200" kern="1200" dirty="0"/>
            <a:t>&gt;= </a:t>
          </a:r>
          <a:r>
            <a:rPr lang="fr-FR" sz="2200" b="1" kern="1200" dirty="0"/>
            <a:t>75%</a:t>
          </a:r>
          <a:endParaRPr lang="fr-FR" sz="2200" kern="1200" dirty="0"/>
        </a:p>
      </dsp:txBody>
      <dsp:txXfrm rot="-5400000">
        <a:off x="1895577" y="79471"/>
        <a:ext cx="3347834" cy="408129"/>
      </dsp:txXfrm>
    </dsp:sp>
    <dsp:sp modelId="{6A99665E-32EF-4211-9E08-79545A80C2F0}">
      <dsp:nvSpPr>
        <dsp:cNvPr id="0" name=""/>
        <dsp:cNvSpPr/>
      </dsp:nvSpPr>
      <dsp:spPr>
        <a:xfrm>
          <a:off x="0" y="856"/>
          <a:ext cx="1895576" cy="56535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IT.NET.USER.P2 </a:t>
          </a:r>
        </a:p>
      </dsp:txBody>
      <dsp:txXfrm>
        <a:off x="27599" y="28455"/>
        <a:ext cx="1840378" cy="510160"/>
      </dsp:txXfrm>
    </dsp:sp>
    <dsp:sp modelId="{DA38FC49-FDA2-485D-AFD9-0A03A976729A}">
      <dsp:nvSpPr>
        <dsp:cNvPr id="0" name=""/>
        <dsp:cNvSpPr/>
      </dsp:nvSpPr>
      <dsp:spPr>
        <a:xfrm rot="5400000">
          <a:off x="3354389" y="-807793"/>
          <a:ext cx="452287" cy="336991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r-FR" sz="2200" kern="1200" dirty="0"/>
            <a:t>&gt;= </a:t>
          </a:r>
          <a:r>
            <a:rPr lang="fr-FR" sz="2200" b="1" kern="1200" dirty="0"/>
            <a:t>20 000 $/Habitant</a:t>
          </a:r>
          <a:endParaRPr lang="fr-FR" sz="2200" kern="1200" dirty="0"/>
        </a:p>
      </dsp:txBody>
      <dsp:txXfrm rot="-5400000">
        <a:off x="1895577" y="673098"/>
        <a:ext cx="3347834" cy="408129"/>
      </dsp:txXfrm>
    </dsp:sp>
    <dsp:sp modelId="{306E638C-568F-45AA-BA10-C0A099552E64}">
      <dsp:nvSpPr>
        <dsp:cNvPr id="0" name=""/>
        <dsp:cNvSpPr/>
      </dsp:nvSpPr>
      <dsp:spPr>
        <a:xfrm>
          <a:off x="0" y="594483"/>
          <a:ext cx="1895576" cy="56535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NY.GDP.PCAP.CD</a:t>
          </a:r>
        </a:p>
      </dsp:txBody>
      <dsp:txXfrm>
        <a:off x="27599" y="622082"/>
        <a:ext cx="1840378" cy="510160"/>
      </dsp:txXfrm>
    </dsp:sp>
    <dsp:sp modelId="{F7A1DF76-C7C9-4409-A52F-0F7D828E88A8}">
      <dsp:nvSpPr>
        <dsp:cNvPr id="0" name=""/>
        <dsp:cNvSpPr/>
      </dsp:nvSpPr>
      <dsp:spPr>
        <a:xfrm rot="5400000">
          <a:off x="3354389" y="-214166"/>
          <a:ext cx="452287" cy="3369913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fr-FR" sz="2200" kern="1200" dirty="0"/>
            <a:t>&gt;= </a:t>
          </a:r>
          <a:r>
            <a:rPr lang="fr-FR" sz="2200" b="1" kern="1200" dirty="0"/>
            <a:t>750 000</a:t>
          </a:r>
          <a:endParaRPr lang="fr-FR" sz="2200" kern="1200" dirty="0"/>
        </a:p>
      </dsp:txBody>
      <dsp:txXfrm rot="-5400000">
        <a:off x="1895577" y="1266725"/>
        <a:ext cx="3347834" cy="408129"/>
      </dsp:txXfrm>
    </dsp:sp>
    <dsp:sp modelId="{6977D294-BF22-4A1E-9F26-D4A53AE73DBF}">
      <dsp:nvSpPr>
        <dsp:cNvPr id="0" name=""/>
        <dsp:cNvSpPr/>
      </dsp:nvSpPr>
      <dsp:spPr>
        <a:xfrm>
          <a:off x="0" y="1188110"/>
          <a:ext cx="1895576" cy="56535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 err="1"/>
            <a:t>popTotalEtudiant</a:t>
          </a:r>
          <a:r>
            <a:rPr lang="fr-FR" sz="1400" kern="1200" dirty="0"/>
            <a:t> </a:t>
          </a:r>
        </a:p>
      </dsp:txBody>
      <dsp:txXfrm>
        <a:off x="27599" y="1215709"/>
        <a:ext cx="1840378" cy="510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28EE3-F108-4153-BABA-6FCC93468061}">
      <dsp:nvSpPr>
        <dsp:cNvPr id="0" name=""/>
        <dsp:cNvSpPr/>
      </dsp:nvSpPr>
      <dsp:spPr>
        <a:xfrm>
          <a:off x="0" y="1448"/>
          <a:ext cx="10334327" cy="5967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Validation de la qualité des jeux de donnée &amp; </a:t>
          </a:r>
          <a:br>
            <a:rPr lang="fr-FR" sz="1500" kern="1200" dirty="0"/>
          </a:br>
          <a:r>
            <a:rPr lang="fr-FR" sz="1500" kern="1200" dirty="0"/>
            <a:t>description des informations contenues dans les jeux de données</a:t>
          </a:r>
        </a:p>
      </dsp:txBody>
      <dsp:txXfrm>
        <a:off x="29128" y="30576"/>
        <a:ext cx="10276071" cy="53844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55E522-E29B-43E6-B666-D0E862958FF4}">
      <dsp:nvSpPr>
        <dsp:cNvPr id="0" name=""/>
        <dsp:cNvSpPr/>
      </dsp:nvSpPr>
      <dsp:spPr>
        <a:xfrm>
          <a:off x="0" y="1754"/>
          <a:ext cx="526549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13 pays sélectionnés</a:t>
          </a:r>
        </a:p>
      </dsp:txBody>
      <dsp:txXfrm>
        <a:off x="17563" y="19317"/>
        <a:ext cx="5230364" cy="324648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EBC41-DD5E-4728-8090-1E67977D8B62}">
      <dsp:nvSpPr>
        <dsp:cNvPr id="0" name=""/>
        <dsp:cNvSpPr/>
      </dsp:nvSpPr>
      <dsp:spPr>
        <a:xfrm rot="5400000">
          <a:off x="3054689" y="-901634"/>
          <a:ext cx="1374942" cy="352203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500" kern="1200" dirty="0"/>
            <a:t>Part de la population </a:t>
          </a:r>
          <a:br>
            <a:rPr lang="fr-FR" sz="1500" kern="1200" dirty="0"/>
          </a:br>
          <a:r>
            <a:rPr lang="fr-FR" sz="1500" kern="1200" dirty="0"/>
            <a:t>ayant terminé des études postsecondaires ou supérieures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500" kern="1200" dirty="0"/>
            <a:t>Indique des pays en voie de développement</a:t>
          </a:r>
        </a:p>
      </dsp:txBody>
      <dsp:txXfrm rot="-5400000">
        <a:off x="1981144" y="239030"/>
        <a:ext cx="3454914" cy="1240704"/>
      </dsp:txXfrm>
    </dsp:sp>
    <dsp:sp modelId="{6D2C2B08-AC8C-4567-9A72-09B9235F85ED}">
      <dsp:nvSpPr>
        <dsp:cNvPr id="0" name=""/>
        <dsp:cNvSpPr/>
      </dsp:nvSpPr>
      <dsp:spPr>
        <a:xfrm>
          <a:off x="0" y="43"/>
          <a:ext cx="1981144" cy="17186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Indicateur de projection PRJ.ATT.ALL.4.MF</a:t>
          </a:r>
        </a:p>
      </dsp:txBody>
      <dsp:txXfrm>
        <a:off x="83899" y="83942"/>
        <a:ext cx="1813346" cy="1550880"/>
      </dsp:txXfrm>
    </dsp:sp>
    <dsp:sp modelId="{0064F265-2E69-4014-9587-FC2E4ADCFBC2}">
      <dsp:nvSpPr>
        <dsp:cNvPr id="0" name=""/>
        <dsp:cNvSpPr/>
      </dsp:nvSpPr>
      <dsp:spPr>
        <a:xfrm rot="5400000">
          <a:off x="3054689" y="902977"/>
          <a:ext cx="1374942" cy="352203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500" kern="1200" dirty="0"/>
            <a:t>Est égale à 27%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500" kern="1200" dirty="0"/>
            <a:t>Calculée à partir des </a:t>
          </a:r>
          <a:br>
            <a:rPr lang="fr-FR" sz="1500" kern="1200" dirty="0"/>
          </a:br>
          <a:r>
            <a:rPr lang="fr-FR" sz="1500" kern="1200" dirty="0"/>
            <a:t>pays finalistes sur l’année 2015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500" kern="1200" dirty="0"/>
            <a:t>Quels pays l’auront franchie </a:t>
          </a:r>
          <a:br>
            <a:rPr lang="fr-FR" sz="1500" kern="1200" dirty="0"/>
          </a:br>
          <a:r>
            <a:rPr lang="fr-FR" sz="1500" kern="1200" dirty="0"/>
            <a:t>à l’horizon 2030? </a:t>
          </a:r>
        </a:p>
      </dsp:txBody>
      <dsp:txXfrm rot="-5400000">
        <a:off x="1981144" y="2043642"/>
        <a:ext cx="3454914" cy="1240704"/>
      </dsp:txXfrm>
    </dsp:sp>
    <dsp:sp modelId="{972BA45C-27C2-4734-91C3-036B02A4E638}">
      <dsp:nvSpPr>
        <dsp:cNvPr id="0" name=""/>
        <dsp:cNvSpPr/>
      </dsp:nvSpPr>
      <dsp:spPr>
        <a:xfrm>
          <a:off x="0" y="1804654"/>
          <a:ext cx="1981144" cy="171867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Moyenne de référence</a:t>
          </a:r>
        </a:p>
      </dsp:txBody>
      <dsp:txXfrm>
        <a:off x="83899" y="1888553"/>
        <a:ext cx="1813346" cy="155088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B5BA5E-8670-49F3-99D4-7E37F4468958}">
      <dsp:nvSpPr>
        <dsp:cNvPr id="0" name=""/>
        <dsp:cNvSpPr/>
      </dsp:nvSpPr>
      <dsp:spPr>
        <a:xfrm>
          <a:off x="0" y="3686"/>
          <a:ext cx="5503178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15 pays sélectionnés</a:t>
          </a:r>
        </a:p>
      </dsp:txBody>
      <dsp:txXfrm>
        <a:off x="15221" y="18907"/>
        <a:ext cx="5472736" cy="28136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F55E5F-92D7-462C-85CB-7369F02306B6}">
      <dsp:nvSpPr>
        <dsp:cNvPr id="0" name=""/>
        <dsp:cNvSpPr/>
      </dsp:nvSpPr>
      <dsp:spPr>
        <a:xfrm rot="10800000">
          <a:off x="1044106" y="142"/>
          <a:ext cx="3630120" cy="519009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869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PIB/habitant &gt; 35 000$</a:t>
          </a:r>
        </a:p>
      </dsp:txBody>
      <dsp:txXfrm rot="10800000">
        <a:off x="1173858" y="142"/>
        <a:ext cx="3500368" cy="519009"/>
      </dsp:txXfrm>
    </dsp:sp>
    <dsp:sp modelId="{2F6BC3BF-52E3-455F-B17E-F856B06BE10D}">
      <dsp:nvSpPr>
        <dsp:cNvPr id="0" name=""/>
        <dsp:cNvSpPr/>
      </dsp:nvSpPr>
      <dsp:spPr>
        <a:xfrm>
          <a:off x="784601" y="142"/>
          <a:ext cx="519009" cy="51900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6E472B-D7BD-406E-86C3-66DF5803ADE2}">
      <dsp:nvSpPr>
        <dsp:cNvPr id="0" name=""/>
        <dsp:cNvSpPr/>
      </dsp:nvSpPr>
      <dsp:spPr>
        <a:xfrm rot="10800000">
          <a:off x="1044106" y="648904"/>
          <a:ext cx="3630120" cy="519009"/>
        </a:xfrm>
        <a:prstGeom prst="homePlate">
          <a:avLst/>
        </a:prstGeom>
        <a:solidFill>
          <a:schemeClr val="accent3">
            <a:hueOff val="3310247"/>
            <a:satOff val="-621"/>
            <a:lumOff val="1666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869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population étudiantes &gt; 500 000 </a:t>
          </a:r>
          <a:r>
            <a:rPr lang="fr-FR" sz="1050" i="1" kern="1200" dirty="0"/>
            <a:t>(secondaire sup + tertiaire)</a:t>
          </a:r>
          <a:endParaRPr lang="fr-FR" sz="1100" i="1" kern="1200" dirty="0"/>
        </a:p>
      </dsp:txBody>
      <dsp:txXfrm rot="10800000">
        <a:off x="1173858" y="648904"/>
        <a:ext cx="3500368" cy="519009"/>
      </dsp:txXfrm>
    </dsp:sp>
    <dsp:sp modelId="{67AA2CF0-CEC3-46B5-BE99-1AEEA5261DC8}">
      <dsp:nvSpPr>
        <dsp:cNvPr id="0" name=""/>
        <dsp:cNvSpPr/>
      </dsp:nvSpPr>
      <dsp:spPr>
        <a:xfrm>
          <a:off x="784601" y="648904"/>
          <a:ext cx="519009" cy="51900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AACB7-E2CE-46D5-B25C-51559830E08E}">
      <dsp:nvSpPr>
        <dsp:cNvPr id="0" name=""/>
        <dsp:cNvSpPr/>
      </dsp:nvSpPr>
      <dsp:spPr>
        <a:xfrm>
          <a:off x="3554" y="704991"/>
          <a:ext cx="1823417" cy="72936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Pays finalistes</a:t>
          </a:r>
        </a:p>
      </dsp:txBody>
      <dsp:txXfrm>
        <a:off x="368238" y="704991"/>
        <a:ext cx="1094050" cy="729367"/>
      </dsp:txXfrm>
    </dsp:sp>
    <dsp:sp modelId="{042A285B-F025-4FAE-8A99-0D45A7332200}">
      <dsp:nvSpPr>
        <dsp:cNvPr id="0" name=""/>
        <dsp:cNvSpPr/>
      </dsp:nvSpPr>
      <dsp:spPr>
        <a:xfrm>
          <a:off x="1589927" y="766988"/>
          <a:ext cx="1513436" cy="605374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Moyenne</a:t>
          </a:r>
          <a:r>
            <a:rPr lang="fr-FR" sz="900" kern="1200" dirty="0"/>
            <a:t> : IT.NET.USER.P2 </a:t>
          </a:r>
        </a:p>
      </dsp:txBody>
      <dsp:txXfrm>
        <a:off x="1892614" y="766988"/>
        <a:ext cx="908062" cy="605374"/>
      </dsp:txXfrm>
    </dsp:sp>
    <dsp:sp modelId="{203DBF8B-F6D2-431E-9E55-7D2F2FD2EA70}">
      <dsp:nvSpPr>
        <dsp:cNvPr id="0" name=""/>
        <dsp:cNvSpPr/>
      </dsp:nvSpPr>
      <dsp:spPr>
        <a:xfrm>
          <a:off x="2891483" y="766988"/>
          <a:ext cx="1513436" cy="605374"/>
        </a:xfrm>
        <a:prstGeom prst="chevron">
          <a:avLst/>
        </a:prstGeom>
        <a:solidFill>
          <a:schemeClr val="accent3">
            <a:tint val="40000"/>
            <a:alpha val="90000"/>
            <a:hueOff val="1113919"/>
            <a:satOff val="13425"/>
            <a:lumOff val="1821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1113919"/>
              <a:satOff val="13425"/>
              <a:lumOff val="18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Moyenne : NY.GDP.PCAP.CD</a:t>
          </a:r>
        </a:p>
      </dsp:txBody>
      <dsp:txXfrm>
        <a:off x="3194170" y="766988"/>
        <a:ext cx="908062" cy="605374"/>
      </dsp:txXfrm>
    </dsp:sp>
    <dsp:sp modelId="{2C0E3C39-AF08-4F7B-B621-DB68435513D8}">
      <dsp:nvSpPr>
        <dsp:cNvPr id="0" name=""/>
        <dsp:cNvSpPr/>
      </dsp:nvSpPr>
      <dsp:spPr>
        <a:xfrm>
          <a:off x="4193038" y="766988"/>
          <a:ext cx="1513436" cy="605374"/>
        </a:xfrm>
        <a:prstGeom prst="chevron">
          <a:avLst/>
        </a:prstGeom>
        <a:solidFill>
          <a:schemeClr val="accent3">
            <a:tint val="40000"/>
            <a:alpha val="90000"/>
            <a:hueOff val="2227838"/>
            <a:satOff val="26851"/>
            <a:lumOff val="3641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2227838"/>
              <a:satOff val="26851"/>
              <a:lumOff val="36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Minimum : </a:t>
          </a:r>
          <a:r>
            <a:rPr lang="fr-FR" sz="800" kern="1200" dirty="0" err="1"/>
            <a:t>popTotalEtudiant</a:t>
          </a:r>
          <a:endParaRPr lang="fr-FR" sz="800" kern="1200" dirty="0"/>
        </a:p>
      </dsp:txBody>
      <dsp:txXfrm>
        <a:off x="4495725" y="766988"/>
        <a:ext cx="908062" cy="605374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0F0D2-C882-4602-BB4A-9B0549408B8F}">
      <dsp:nvSpPr>
        <dsp:cNvPr id="0" name=""/>
        <dsp:cNvSpPr/>
      </dsp:nvSpPr>
      <dsp:spPr>
        <a:xfrm>
          <a:off x="760" y="14286"/>
          <a:ext cx="1526487" cy="61059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IT.NET.USER.P2</a:t>
          </a:r>
        </a:p>
      </dsp:txBody>
      <dsp:txXfrm>
        <a:off x="306057" y="14286"/>
        <a:ext cx="915893" cy="610594"/>
      </dsp:txXfrm>
    </dsp:sp>
    <dsp:sp modelId="{EB0B6F8C-673E-482B-B495-660DD007CE67}">
      <dsp:nvSpPr>
        <dsp:cNvPr id="0" name=""/>
        <dsp:cNvSpPr/>
      </dsp:nvSpPr>
      <dsp:spPr>
        <a:xfrm>
          <a:off x="1328804" y="66187"/>
          <a:ext cx="1266984" cy="506793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87.87%</a:t>
          </a:r>
        </a:p>
      </dsp:txBody>
      <dsp:txXfrm>
        <a:off x="1582201" y="66187"/>
        <a:ext cx="760191" cy="506793"/>
      </dsp:txXfrm>
    </dsp:sp>
    <dsp:sp modelId="{9085504A-FCD0-4AC3-83DE-F751A0C9DA43}">
      <dsp:nvSpPr>
        <dsp:cNvPr id="0" name=""/>
        <dsp:cNvSpPr/>
      </dsp:nvSpPr>
      <dsp:spPr>
        <a:xfrm>
          <a:off x="760" y="710365"/>
          <a:ext cx="1526487" cy="610594"/>
        </a:xfrm>
        <a:prstGeom prst="chevron">
          <a:avLst/>
        </a:prstGeom>
        <a:solidFill>
          <a:schemeClr val="accent2">
            <a:hueOff val="444793"/>
            <a:satOff val="-9942"/>
            <a:lumOff val="-941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NY.GDP.PCAP.CD</a:t>
          </a:r>
        </a:p>
      </dsp:txBody>
      <dsp:txXfrm>
        <a:off x="306057" y="710365"/>
        <a:ext cx="915893" cy="610594"/>
      </dsp:txXfrm>
    </dsp:sp>
    <dsp:sp modelId="{482A96C2-BAF4-4109-A005-F6EF4F594737}">
      <dsp:nvSpPr>
        <dsp:cNvPr id="0" name=""/>
        <dsp:cNvSpPr/>
      </dsp:nvSpPr>
      <dsp:spPr>
        <a:xfrm>
          <a:off x="1328804" y="762265"/>
          <a:ext cx="1266984" cy="506793"/>
        </a:xfrm>
        <a:prstGeom prst="chevron">
          <a:avLst/>
        </a:prstGeom>
        <a:solidFill>
          <a:schemeClr val="accent2">
            <a:tint val="40000"/>
            <a:alpha val="90000"/>
            <a:hueOff val="491070"/>
            <a:satOff val="-25033"/>
            <a:lumOff val="-2589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491070"/>
              <a:satOff val="-25033"/>
              <a:lumOff val="-2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41 969 $</a:t>
          </a:r>
        </a:p>
      </dsp:txBody>
      <dsp:txXfrm>
        <a:off x="1582201" y="762265"/>
        <a:ext cx="760191" cy="506793"/>
      </dsp:txXfrm>
    </dsp:sp>
    <dsp:sp modelId="{93957B77-A805-428B-A218-DBCFB8DF3516}">
      <dsp:nvSpPr>
        <dsp:cNvPr id="0" name=""/>
        <dsp:cNvSpPr/>
      </dsp:nvSpPr>
      <dsp:spPr>
        <a:xfrm>
          <a:off x="760" y="1406443"/>
          <a:ext cx="1526487" cy="610594"/>
        </a:xfrm>
        <a:prstGeom prst="chevron">
          <a:avLst/>
        </a:prstGeom>
        <a:solidFill>
          <a:schemeClr val="accent2">
            <a:hueOff val="889586"/>
            <a:satOff val="-19883"/>
            <a:lumOff val="-1882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/>
            <a:t>popTotalEtudiant</a:t>
          </a:r>
        </a:p>
      </dsp:txBody>
      <dsp:txXfrm>
        <a:off x="306057" y="1406443"/>
        <a:ext cx="915893" cy="610594"/>
      </dsp:txXfrm>
    </dsp:sp>
    <dsp:sp modelId="{AF5163BB-B0DB-46A0-AE2D-57FEFBDEA5E1}">
      <dsp:nvSpPr>
        <dsp:cNvPr id="0" name=""/>
        <dsp:cNvSpPr/>
      </dsp:nvSpPr>
      <dsp:spPr>
        <a:xfrm>
          <a:off x="1328804" y="1458343"/>
          <a:ext cx="1266984" cy="506793"/>
        </a:xfrm>
        <a:prstGeom prst="chevron">
          <a:avLst/>
        </a:prstGeom>
        <a:solidFill>
          <a:schemeClr val="accent2">
            <a:tint val="40000"/>
            <a:alpha val="90000"/>
            <a:hueOff val="982140"/>
            <a:satOff val="-50066"/>
            <a:lumOff val="-5179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982140"/>
              <a:satOff val="-50066"/>
              <a:lumOff val="-51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789159 étudiants</a:t>
          </a:r>
        </a:p>
      </dsp:txBody>
      <dsp:txXfrm>
        <a:off x="1582201" y="1458343"/>
        <a:ext cx="760191" cy="506793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E211C-8623-4515-BD7C-3FEF4367E639}">
      <dsp:nvSpPr>
        <dsp:cNvPr id="0" name=""/>
        <dsp:cNvSpPr/>
      </dsp:nvSpPr>
      <dsp:spPr>
        <a:xfrm>
          <a:off x="668654" y="0"/>
          <a:ext cx="7578090" cy="4255288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1F87D-9088-405F-90E3-22530713976C}">
      <dsp:nvSpPr>
        <dsp:cNvPr id="0" name=""/>
        <dsp:cNvSpPr/>
      </dsp:nvSpPr>
      <dsp:spPr>
        <a:xfrm>
          <a:off x="918638" y="1276586"/>
          <a:ext cx="3430339" cy="170211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Sélectionner </a:t>
          </a:r>
          <a:br>
            <a:rPr lang="fr-FR" sz="3000" kern="1200" dirty="0"/>
          </a:br>
          <a:r>
            <a:rPr lang="fr-FR" sz="3000" kern="1200" dirty="0"/>
            <a:t>les pays francophones</a:t>
          </a:r>
        </a:p>
      </dsp:txBody>
      <dsp:txXfrm>
        <a:off x="1001728" y="1359676"/>
        <a:ext cx="3264159" cy="1535935"/>
      </dsp:txXfrm>
    </dsp:sp>
    <dsp:sp modelId="{9FF727C9-FCB3-4251-B581-7FEF1FAAE0CD}">
      <dsp:nvSpPr>
        <dsp:cNvPr id="0" name=""/>
        <dsp:cNvSpPr/>
      </dsp:nvSpPr>
      <dsp:spPr>
        <a:xfrm>
          <a:off x="4566421" y="1276586"/>
          <a:ext cx="3430339" cy="1702115"/>
        </a:xfrm>
        <a:prstGeom prst="roundRect">
          <a:avLst/>
        </a:prstGeom>
        <a:solidFill>
          <a:schemeClr val="accent4">
            <a:hueOff val="1114968"/>
            <a:satOff val="23662"/>
            <a:lumOff val="78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Sélectionner les pays proches des pays choisis</a:t>
          </a:r>
        </a:p>
      </dsp:txBody>
      <dsp:txXfrm>
        <a:off x="4649511" y="1359676"/>
        <a:ext cx="3264159" cy="1535935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56807-F83B-4170-8E05-38889DC58693}">
      <dsp:nvSpPr>
        <dsp:cNvPr id="0" name=""/>
        <dsp:cNvSpPr/>
      </dsp:nvSpPr>
      <dsp:spPr>
        <a:xfrm>
          <a:off x="1548439" y="0"/>
          <a:ext cx="2150621" cy="14337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5000" b="-25000"/>
          </a:stretch>
        </a:blipFill>
        <a:ln>
          <a:noFill/>
        </a:ln>
        <a:effectLst/>
        <a:sp3d z="-3810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D9079-7152-45E2-B074-0B41148115A4}">
      <dsp:nvSpPr>
        <dsp:cNvPr id="0" name=""/>
        <dsp:cNvSpPr/>
      </dsp:nvSpPr>
      <dsp:spPr>
        <a:xfrm>
          <a:off x="3788855" y="1523396"/>
          <a:ext cx="3046899" cy="188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400" kern="1200"/>
            <a:t>MERCI</a:t>
          </a:r>
        </a:p>
      </dsp:txBody>
      <dsp:txXfrm>
        <a:off x="3788855" y="1523396"/>
        <a:ext cx="3046899" cy="1882015"/>
      </dsp:txXfrm>
    </dsp:sp>
    <dsp:sp modelId="{4015DDF3-CA86-4C47-8B20-569B01BC425A}">
      <dsp:nvSpPr>
        <dsp:cNvPr id="0" name=""/>
        <dsp:cNvSpPr/>
      </dsp:nvSpPr>
      <dsp:spPr>
        <a:xfrm>
          <a:off x="3520028" y="1254799"/>
          <a:ext cx="731746" cy="731935"/>
        </a:xfrm>
        <a:prstGeom prst="halfFrame">
          <a:avLst>
            <a:gd name="adj1" fmla="val 25770"/>
            <a:gd name="adj2" fmla="val 257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C8EE8-AD5D-4A30-80A3-28259CCC561D}">
      <dsp:nvSpPr>
        <dsp:cNvPr id="0" name=""/>
        <dsp:cNvSpPr/>
      </dsp:nvSpPr>
      <dsp:spPr>
        <a:xfrm rot="5400000">
          <a:off x="6393935" y="1254894"/>
          <a:ext cx="731935" cy="731746"/>
        </a:xfrm>
        <a:prstGeom prst="halfFrame">
          <a:avLst>
            <a:gd name="adj1" fmla="val 25770"/>
            <a:gd name="adj2" fmla="val 25770"/>
          </a:avLst>
        </a:prstGeom>
        <a:solidFill>
          <a:schemeClr val="accent4">
            <a:hueOff val="371656"/>
            <a:satOff val="7887"/>
            <a:lumOff val="26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11AC5-29F2-4D79-A36A-DA51287A9A85}">
      <dsp:nvSpPr>
        <dsp:cNvPr id="0" name=""/>
        <dsp:cNvSpPr/>
      </dsp:nvSpPr>
      <dsp:spPr>
        <a:xfrm rot="16200000">
          <a:off x="3519933" y="2942535"/>
          <a:ext cx="731935" cy="731746"/>
        </a:xfrm>
        <a:prstGeom prst="halfFrame">
          <a:avLst>
            <a:gd name="adj1" fmla="val 25770"/>
            <a:gd name="adj2" fmla="val 25770"/>
          </a:avLst>
        </a:prstGeom>
        <a:solidFill>
          <a:schemeClr val="accent4">
            <a:hueOff val="743312"/>
            <a:satOff val="15775"/>
            <a:lumOff val="52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4236E-D636-47A6-B888-0A6EA69846E0}">
      <dsp:nvSpPr>
        <dsp:cNvPr id="0" name=""/>
        <dsp:cNvSpPr/>
      </dsp:nvSpPr>
      <dsp:spPr>
        <a:xfrm rot="10800000">
          <a:off x="6394029" y="2942441"/>
          <a:ext cx="731746" cy="731935"/>
        </a:xfrm>
        <a:prstGeom prst="halfFrame">
          <a:avLst>
            <a:gd name="adj1" fmla="val 25770"/>
            <a:gd name="adj2" fmla="val 25770"/>
          </a:avLst>
        </a:prstGeom>
        <a:solidFill>
          <a:schemeClr val="accent4">
            <a:hueOff val="1114968"/>
            <a:satOff val="23662"/>
            <a:lumOff val="78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71F35-3B84-430B-8779-26087F99957F}">
      <dsp:nvSpPr>
        <dsp:cNvPr id="0" name=""/>
        <dsp:cNvSpPr/>
      </dsp:nvSpPr>
      <dsp:spPr>
        <a:xfrm>
          <a:off x="3206" y="43799"/>
          <a:ext cx="3126726" cy="63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n-NO" sz="2200" kern="1200"/>
            <a:t>EdStatsData.csv</a:t>
          </a:r>
          <a:endParaRPr lang="fr-FR" sz="2200" kern="1200"/>
        </a:p>
      </dsp:txBody>
      <dsp:txXfrm>
        <a:off x="3206" y="43799"/>
        <a:ext cx="3126726" cy="633600"/>
      </dsp:txXfrm>
    </dsp:sp>
    <dsp:sp modelId="{3DA3FBCE-2C67-4364-AF0A-2194DAF8636C}">
      <dsp:nvSpPr>
        <dsp:cNvPr id="0" name=""/>
        <dsp:cNvSpPr/>
      </dsp:nvSpPr>
      <dsp:spPr>
        <a:xfrm>
          <a:off x="3206" y="677399"/>
          <a:ext cx="3126726" cy="33818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n-NO" sz="2200" kern="1200"/>
            <a:t>886 930 entrées</a:t>
          </a:r>
          <a:endParaRPr lang="fr-FR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n-NO" sz="2200" kern="1200"/>
            <a:t>70 colonnes</a:t>
          </a:r>
          <a:endParaRPr lang="fr-FR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n-NO" sz="2200" u="sng" kern="1200"/>
            <a:t>Colonnes importantes</a:t>
          </a:r>
          <a:r>
            <a:rPr lang="nn-NO" sz="2200" kern="1200"/>
            <a:t> :</a:t>
          </a:r>
          <a:endParaRPr lang="fr-FR" sz="2200" kern="120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/>
            <a:t>Country Code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/>
            <a:t>Indicator Name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/>
            <a:t>Indicator Code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Années de 1970 à 2100</a:t>
          </a:r>
        </a:p>
      </dsp:txBody>
      <dsp:txXfrm>
        <a:off x="3206" y="677399"/>
        <a:ext cx="3126726" cy="3381840"/>
      </dsp:txXfrm>
    </dsp:sp>
    <dsp:sp modelId="{32AFE127-7209-41AA-A5E8-28F234D07659}">
      <dsp:nvSpPr>
        <dsp:cNvPr id="0" name=""/>
        <dsp:cNvSpPr/>
      </dsp:nvSpPr>
      <dsp:spPr>
        <a:xfrm>
          <a:off x="3567675" y="43799"/>
          <a:ext cx="3126726" cy="633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n-NO" sz="2200" kern="1200"/>
            <a:t>EdStatsCountry.csv</a:t>
          </a:r>
          <a:endParaRPr lang="fr-FR" sz="2200" kern="1200"/>
        </a:p>
      </dsp:txBody>
      <dsp:txXfrm>
        <a:off x="3567675" y="43799"/>
        <a:ext cx="3126726" cy="633600"/>
      </dsp:txXfrm>
    </dsp:sp>
    <dsp:sp modelId="{91C132C6-71C4-4292-9281-B4CEF025DB52}">
      <dsp:nvSpPr>
        <dsp:cNvPr id="0" name=""/>
        <dsp:cNvSpPr/>
      </dsp:nvSpPr>
      <dsp:spPr>
        <a:xfrm>
          <a:off x="3567675" y="677399"/>
          <a:ext cx="3126726" cy="338184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/>
            <a:t>241 entrées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/>
            <a:t>32 colonnes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n-NO" sz="2200" u="sng" kern="1200"/>
            <a:t>Colonnes importantes </a:t>
          </a:r>
          <a:r>
            <a:rPr lang="nn-NO" sz="2200" kern="1200"/>
            <a:t>:</a:t>
          </a:r>
          <a:endParaRPr lang="fr-FR" sz="2200" kern="120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/>
            <a:t>Country Code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/>
            <a:t>Region</a:t>
          </a:r>
        </a:p>
      </dsp:txBody>
      <dsp:txXfrm>
        <a:off x="3567675" y="677399"/>
        <a:ext cx="3126726" cy="3381840"/>
      </dsp:txXfrm>
    </dsp:sp>
    <dsp:sp modelId="{3603586D-CA73-41A6-917B-7ECEE490D274}">
      <dsp:nvSpPr>
        <dsp:cNvPr id="0" name=""/>
        <dsp:cNvSpPr/>
      </dsp:nvSpPr>
      <dsp:spPr>
        <a:xfrm>
          <a:off x="7132144" y="43799"/>
          <a:ext cx="3126726" cy="633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n-NO" sz="2200" kern="1200" dirty="0"/>
            <a:t>EdStatsSeries.csv</a:t>
          </a:r>
          <a:endParaRPr lang="fr-FR" sz="2200" kern="1200" dirty="0"/>
        </a:p>
      </dsp:txBody>
      <dsp:txXfrm>
        <a:off x="7132144" y="43799"/>
        <a:ext cx="3126726" cy="633600"/>
      </dsp:txXfrm>
    </dsp:sp>
    <dsp:sp modelId="{2D17A016-6E68-458E-9BC3-68BF75E07C4B}">
      <dsp:nvSpPr>
        <dsp:cNvPr id="0" name=""/>
        <dsp:cNvSpPr/>
      </dsp:nvSpPr>
      <dsp:spPr>
        <a:xfrm>
          <a:off x="7132144" y="677399"/>
          <a:ext cx="3126726" cy="338184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/>
            <a:t>3665 entrées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/>
            <a:t>21 colonnes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u="sng" kern="1200"/>
            <a:t>Colonnes importantes</a:t>
          </a:r>
          <a:r>
            <a:rPr lang="fr-FR" sz="2200" kern="1200"/>
            <a:t> :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/>
            <a:t>Series Code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/>
            <a:t>Topic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/>
            <a:t>Indicator Name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/>
            <a:t>Long Definition</a:t>
          </a:r>
        </a:p>
      </dsp:txBody>
      <dsp:txXfrm>
        <a:off x="7132144" y="677399"/>
        <a:ext cx="3126726" cy="33818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40EE4-0D83-47A3-A5D2-6960A496B9AF}">
      <dsp:nvSpPr>
        <dsp:cNvPr id="0" name=""/>
        <dsp:cNvSpPr/>
      </dsp:nvSpPr>
      <dsp:spPr>
        <a:xfrm>
          <a:off x="0" y="7439"/>
          <a:ext cx="10515600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Définition des pays contenant les clients idéaux</a:t>
          </a:r>
        </a:p>
      </dsp:txBody>
      <dsp:txXfrm>
        <a:off x="19904" y="27343"/>
        <a:ext cx="10475792" cy="3679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BB5EEA-CA73-46A8-A319-594E8B27D4BD}">
      <dsp:nvSpPr>
        <dsp:cNvPr id="0" name=""/>
        <dsp:cNvSpPr/>
      </dsp:nvSpPr>
      <dsp:spPr>
        <a:xfrm rot="10800000">
          <a:off x="1203926" y="230"/>
          <a:ext cx="8107747" cy="540067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8155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Forte connectivité à Internet</a:t>
          </a:r>
        </a:p>
      </dsp:txBody>
      <dsp:txXfrm rot="10800000">
        <a:off x="1338943" y="230"/>
        <a:ext cx="7972730" cy="540067"/>
      </dsp:txXfrm>
    </dsp:sp>
    <dsp:sp modelId="{39868904-6DA0-47E9-B678-755EBD8A3D79}">
      <dsp:nvSpPr>
        <dsp:cNvPr id="0" name=""/>
        <dsp:cNvSpPr/>
      </dsp:nvSpPr>
      <dsp:spPr>
        <a:xfrm>
          <a:off x="1491329" y="230"/>
          <a:ext cx="540067" cy="54006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90D574B-2195-448A-AA68-5D4C4E3B5312}">
      <dsp:nvSpPr>
        <dsp:cNvPr id="0" name=""/>
        <dsp:cNvSpPr/>
      </dsp:nvSpPr>
      <dsp:spPr>
        <a:xfrm rot="10800000">
          <a:off x="1203926" y="675315"/>
          <a:ext cx="8107747" cy="540067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8155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Habitants aisés financièrement</a:t>
          </a:r>
        </a:p>
      </dsp:txBody>
      <dsp:txXfrm rot="10800000">
        <a:off x="1338943" y="675315"/>
        <a:ext cx="7972730" cy="540067"/>
      </dsp:txXfrm>
    </dsp:sp>
    <dsp:sp modelId="{1F9943F8-FBA1-41FB-939D-DB77A8DF1A33}">
      <dsp:nvSpPr>
        <dsp:cNvPr id="0" name=""/>
        <dsp:cNvSpPr/>
      </dsp:nvSpPr>
      <dsp:spPr>
        <a:xfrm>
          <a:off x="1491329" y="675315"/>
          <a:ext cx="540067" cy="54006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684AA45-43F7-41B6-85B7-C05395FF10BB}">
      <dsp:nvSpPr>
        <dsp:cNvPr id="0" name=""/>
        <dsp:cNvSpPr/>
      </dsp:nvSpPr>
      <dsp:spPr>
        <a:xfrm rot="10800000">
          <a:off x="1203926" y="1350399"/>
          <a:ext cx="8107747" cy="540067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8155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Nombreux étudiants lycéens et universitaires</a:t>
          </a:r>
        </a:p>
      </dsp:txBody>
      <dsp:txXfrm rot="10800000">
        <a:off x="1338943" y="1350399"/>
        <a:ext cx="7972730" cy="540067"/>
      </dsp:txXfrm>
    </dsp:sp>
    <dsp:sp modelId="{EE1B4943-42DB-4794-BF4E-621103DC00A1}">
      <dsp:nvSpPr>
        <dsp:cNvPr id="0" name=""/>
        <dsp:cNvSpPr/>
      </dsp:nvSpPr>
      <dsp:spPr>
        <a:xfrm>
          <a:off x="1491329" y="1350399"/>
          <a:ext cx="540067" cy="54006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AC3A0-AC1B-48B4-ACB0-BCFD9920C919}">
      <dsp:nvSpPr>
        <dsp:cNvPr id="0" name=""/>
        <dsp:cNvSpPr/>
      </dsp:nvSpPr>
      <dsp:spPr>
        <a:xfrm>
          <a:off x="1369" y="1341849"/>
          <a:ext cx="2734806" cy="109392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Choix des indicateurs</a:t>
          </a:r>
        </a:p>
      </dsp:txBody>
      <dsp:txXfrm>
        <a:off x="548330" y="1341849"/>
        <a:ext cx="1640884" cy="1093922"/>
      </dsp:txXfrm>
    </dsp:sp>
    <dsp:sp modelId="{3693E9C4-0178-4D61-98D1-7E3BEC71E7C5}">
      <dsp:nvSpPr>
        <dsp:cNvPr id="0" name=""/>
        <dsp:cNvSpPr/>
      </dsp:nvSpPr>
      <dsp:spPr>
        <a:xfrm>
          <a:off x="2380650" y="1434833"/>
          <a:ext cx="2269889" cy="907955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n-NO" sz="1300" kern="1200" dirty="0"/>
            <a:t>EdStatsSeries.csv</a:t>
          </a:r>
          <a:br>
            <a:rPr lang="nn-NO" sz="1300" kern="1200" dirty="0"/>
          </a:br>
          <a:r>
            <a:rPr lang="fr-FR" sz="1300" kern="1200" dirty="0"/>
            <a:t>« Topic »</a:t>
          </a:r>
        </a:p>
      </dsp:txBody>
      <dsp:txXfrm>
        <a:off x="2834628" y="1434833"/>
        <a:ext cx="1361934" cy="907955"/>
      </dsp:txXfrm>
    </dsp:sp>
    <dsp:sp modelId="{D996CEA1-6DF1-455F-8788-070AE18AD89C}">
      <dsp:nvSpPr>
        <dsp:cNvPr id="0" name=""/>
        <dsp:cNvSpPr/>
      </dsp:nvSpPr>
      <dsp:spPr>
        <a:xfrm>
          <a:off x="4332755" y="1434833"/>
          <a:ext cx="2269889" cy="907955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n-NO" sz="1300" kern="1200" dirty="0"/>
            <a:t>EdStatsSeries.csv</a:t>
          </a:r>
          <a:br>
            <a:rPr lang="nn-NO" sz="1300" kern="1200" dirty="0"/>
          </a:br>
          <a:r>
            <a:rPr lang="fr-FR" sz="1200" kern="1200" dirty="0"/>
            <a:t>« Long </a:t>
          </a:r>
          <a:r>
            <a:rPr lang="fr-FR" sz="1200" kern="1200" dirty="0" err="1"/>
            <a:t>definition</a:t>
          </a:r>
          <a:r>
            <a:rPr lang="fr-FR" sz="1200" kern="1200" dirty="0"/>
            <a:t> »</a:t>
          </a:r>
          <a:endParaRPr lang="fr-FR" sz="1300" kern="1200" dirty="0"/>
        </a:p>
      </dsp:txBody>
      <dsp:txXfrm>
        <a:off x="4786733" y="1434833"/>
        <a:ext cx="1361934" cy="907955"/>
      </dsp:txXfrm>
    </dsp:sp>
    <dsp:sp modelId="{F6D5D9C8-8717-44B1-9B49-184016570BFE}">
      <dsp:nvSpPr>
        <dsp:cNvPr id="0" name=""/>
        <dsp:cNvSpPr/>
      </dsp:nvSpPr>
      <dsp:spPr>
        <a:xfrm>
          <a:off x="6284859" y="1434833"/>
          <a:ext cx="2269889" cy="907955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Respect la stratégie adoptée</a:t>
          </a:r>
        </a:p>
      </dsp:txBody>
      <dsp:txXfrm>
        <a:off x="6738837" y="1434833"/>
        <a:ext cx="1361934" cy="907955"/>
      </dsp:txXfrm>
    </dsp:sp>
    <dsp:sp modelId="{29A66CEC-80C1-4FEE-B040-E5FE81AB1ECD}">
      <dsp:nvSpPr>
        <dsp:cNvPr id="0" name=""/>
        <dsp:cNvSpPr/>
      </dsp:nvSpPr>
      <dsp:spPr>
        <a:xfrm>
          <a:off x="8236964" y="1434833"/>
          <a:ext cx="2269889" cy="907955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Taux de remplissage</a:t>
          </a:r>
        </a:p>
      </dsp:txBody>
      <dsp:txXfrm>
        <a:off x="8690942" y="1434833"/>
        <a:ext cx="1361934" cy="90795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AF7097-1F54-409E-96CC-191BB0A3D19E}">
      <dsp:nvSpPr>
        <dsp:cNvPr id="0" name=""/>
        <dsp:cNvSpPr/>
      </dsp:nvSpPr>
      <dsp:spPr>
        <a:xfrm>
          <a:off x="2252423" y="302683"/>
          <a:ext cx="2299330" cy="2299330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n-NO" sz="1400" kern="1200" dirty="0"/>
            <a:t>EdStatsSeries.csv</a:t>
          </a:r>
          <a:br>
            <a:rPr lang="nn-NO" sz="1400" kern="1200" dirty="0"/>
          </a:br>
          <a:r>
            <a:rPr lang="fr-FR" sz="1400" kern="1200" dirty="0"/>
            <a:t>« Topic »</a:t>
          </a:r>
        </a:p>
      </dsp:txBody>
      <dsp:txXfrm>
        <a:off x="2925881" y="976141"/>
        <a:ext cx="1625872" cy="1625872"/>
      </dsp:txXfrm>
    </dsp:sp>
    <dsp:sp modelId="{80712B8F-396A-4FD6-9BFA-1ADBC85553DA}">
      <dsp:nvSpPr>
        <dsp:cNvPr id="0" name=""/>
        <dsp:cNvSpPr/>
      </dsp:nvSpPr>
      <dsp:spPr>
        <a:xfrm rot="5400000">
          <a:off x="4657959" y="302683"/>
          <a:ext cx="2299330" cy="2299330"/>
        </a:xfrm>
        <a:prstGeom prst="pieWedge">
          <a:avLst/>
        </a:prstGeom>
        <a:gradFill rotWithShape="0">
          <a:gsLst>
            <a:gs pos="0">
              <a:schemeClr val="accent2">
                <a:hueOff val="296529"/>
                <a:satOff val="-6628"/>
                <a:lumOff val="-6274"/>
                <a:alphaOff val="0"/>
                <a:tint val="96000"/>
                <a:lumMod val="104000"/>
              </a:schemeClr>
            </a:gs>
            <a:gs pos="100000">
              <a:schemeClr val="accent2">
                <a:hueOff val="296529"/>
                <a:satOff val="-6628"/>
                <a:lumOff val="-627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n-NO" sz="1400" kern="1200" dirty="0"/>
            <a:t>EdStatsSeries.csv</a:t>
          </a:r>
          <a:r>
            <a:rPr lang="fr-FR" sz="1400" kern="1200" dirty="0"/>
            <a:t> </a:t>
          </a:r>
          <a:br>
            <a:rPr lang="fr-FR" sz="1400" kern="1200" dirty="0"/>
          </a:br>
          <a:r>
            <a:rPr lang="fr-FR" sz="1200" kern="1200" dirty="0"/>
            <a:t>« Long </a:t>
          </a:r>
          <a:r>
            <a:rPr lang="fr-FR" sz="1200" kern="1200" dirty="0" err="1"/>
            <a:t>definition</a:t>
          </a:r>
          <a:r>
            <a:rPr lang="fr-FR" sz="1200" kern="1200" dirty="0"/>
            <a:t> »</a:t>
          </a:r>
          <a:endParaRPr lang="fr-FR" sz="1400" kern="1200" dirty="0"/>
        </a:p>
      </dsp:txBody>
      <dsp:txXfrm rot="-5400000">
        <a:off x="4657959" y="976141"/>
        <a:ext cx="1625872" cy="1625872"/>
      </dsp:txXfrm>
    </dsp:sp>
    <dsp:sp modelId="{73E453F2-3628-4E32-8BA5-3E05ACA25E4E}">
      <dsp:nvSpPr>
        <dsp:cNvPr id="0" name=""/>
        <dsp:cNvSpPr/>
      </dsp:nvSpPr>
      <dsp:spPr>
        <a:xfrm rot="10800000">
          <a:off x="4657959" y="2708218"/>
          <a:ext cx="2299330" cy="2299330"/>
        </a:xfrm>
        <a:prstGeom prst="pieWedge">
          <a:avLst/>
        </a:prstGeom>
        <a:gradFill rotWithShape="0">
          <a:gsLst>
            <a:gs pos="0">
              <a:schemeClr val="accent2">
                <a:hueOff val="593057"/>
                <a:satOff val="-13255"/>
                <a:lumOff val="-12549"/>
                <a:alphaOff val="0"/>
                <a:tint val="96000"/>
                <a:lumMod val="104000"/>
              </a:schemeClr>
            </a:gs>
            <a:gs pos="100000">
              <a:schemeClr val="accent2">
                <a:hueOff val="593057"/>
                <a:satOff val="-13255"/>
                <a:lumOff val="-12549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Respect </a:t>
          </a:r>
          <a:br>
            <a:rPr lang="fr-FR" sz="1400" kern="1200" dirty="0"/>
          </a:br>
          <a:r>
            <a:rPr lang="fr-FR" sz="1400" kern="1200" dirty="0"/>
            <a:t>la stratégie adoptée ?</a:t>
          </a:r>
        </a:p>
      </dsp:txBody>
      <dsp:txXfrm rot="10800000">
        <a:off x="4657959" y="2708218"/>
        <a:ext cx="1625872" cy="1625872"/>
      </dsp:txXfrm>
    </dsp:sp>
    <dsp:sp modelId="{B54F45CF-95B5-46CE-B85B-3B92D3033C9B}">
      <dsp:nvSpPr>
        <dsp:cNvPr id="0" name=""/>
        <dsp:cNvSpPr/>
      </dsp:nvSpPr>
      <dsp:spPr>
        <a:xfrm rot="16200000">
          <a:off x="2252423" y="2708218"/>
          <a:ext cx="2299330" cy="2299330"/>
        </a:xfrm>
        <a:prstGeom prst="pieWedge">
          <a:avLst/>
        </a:prstGeom>
        <a:gradFill rotWithShape="0">
          <a:gsLst>
            <a:gs pos="0">
              <a:schemeClr val="accent2">
                <a:hueOff val="889586"/>
                <a:satOff val="-19883"/>
                <a:lumOff val="-18823"/>
                <a:alphaOff val="0"/>
                <a:tint val="96000"/>
                <a:lumMod val="104000"/>
              </a:schemeClr>
            </a:gs>
            <a:gs pos="100000">
              <a:schemeClr val="accent2">
                <a:hueOff val="889586"/>
                <a:satOff val="-19883"/>
                <a:lumOff val="-18823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Taux de remplissage ?</a:t>
          </a:r>
        </a:p>
      </dsp:txBody>
      <dsp:txXfrm rot="5400000">
        <a:off x="2925881" y="2708218"/>
        <a:ext cx="1625872" cy="1625872"/>
      </dsp:txXfrm>
    </dsp:sp>
    <dsp:sp modelId="{B2EDC397-73B2-4C88-8117-9E92AAAA246D}">
      <dsp:nvSpPr>
        <dsp:cNvPr id="0" name=""/>
        <dsp:cNvSpPr/>
      </dsp:nvSpPr>
      <dsp:spPr>
        <a:xfrm>
          <a:off x="4207917" y="2177195"/>
          <a:ext cx="793879" cy="690330"/>
        </a:xfrm>
        <a:prstGeom prst="circular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E706906D-4213-4ABA-BC5C-7F88DF7D7859}">
      <dsp:nvSpPr>
        <dsp:cNvPr id="0" name=""/>
        <dsp:cNvSpPr/>
      </dsp:nvSpPr>
      <dsp:spPr>
        <a:xfrm rot="10800000">
          <a:off x="4207917" y="2442707"/>
          <a:ext cx="793879" cy="690330"/>
        </a:xfrm>
        <a:prstGeom prst="circular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B2263-FEEB-47D9-88F6-84CB15F56589}">
      <dsp:nvSpPr>
        <dsp:cNvPr id="0" name=""/>
        <dsp:cNvSpPr/>
      </dsp:nvSpPr>
      <dsp:spPr>
        <a:xfrm>
          <a:off x="3016" y="679554"/>
          <a:ext cx="6053272" cy="242130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Indicateur retenu : </a:t>
          </a:r>
          <a:r>
            <a:rPr lang="fr-FR" sz="2800" b="1" kern="1200" dirty="0"/>
            <a:t>IT.NET.USER.P2</a:t>
          </a:r>
          <a:endParaRPr lang="fr-FR" sz="2800" kern="1200" dirty="0"/>
        </a:p>
      </dsp:txBody>
      <dsp:txXfrm>
        <a:off x="1213671" y="679554"/>
        <a:ext cx="3631963" cy="2421309"/>
      </dsp:txXfrm>
    </dsp:sp>
    <dsp:sp modelId="{C4F4AEF4-2DB8-429B-9C78-7AE896F61F40}">
      <dsp:nvSpPr>
        <dsp:cNvPr id="0" name=""/>
        <dsp:cNvSpPr/>
      </dsp:nvSpPr>
      <dsp:spPr>
        <a:xfrm>
          <a:off x="5269363" y="885365"/>
          <a:ext cx="5024216" cy="2009686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Représente le taux d’utilisateurs </a:t>
          </a:r>
          <a:br>
            <a:rPr lang="fr-FR" sz="2400" kern="1200" dirty="0"/>
          </a:br>
          <a:r>
            <a:rPr lang="fr-FR" sz="2400" kern="1200" dirty="0"/>
            <a:t>à internet sur </a:t>
          </a:r>
          <a:br>
            <a:rPr lang="fr-FR" sz="2400" kern="1200" dirty="0"/>
          </a:br>
          <a:r>
            <a:rPr lang="fr-FR" sz="2400" kern="1200" dirty="0"/>
            <a:t>100 personnes</a:t>
          </a:r>
        </a:p>
      </dsp:txBody>
      <dsp:txXfrm>
        <a:off x="6274206" y="885365"/>
        <a:ext cx="3014530" cy="200968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B69555-9C35-49CB-BAB6-F8F0F7FFB393}">
      <dsp:nvSpPr>
        <dsp:cNvPr id="0" name=""/>
        <dsp:cNvSpPr/>
      </dsp:nvSpPr>
      <dsp:spPr>
        <a:xfrm rot="5400000">
          <a:off x="-210562" y="211253"/>
          <a:ext cx="1403749" cy="98262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Meilleurs Régions</a:t>
          </a:r>
        </a:p>
      </dsp:txBody>
      <dsp:txXfrm rot="-5400000">
        <a:off x="1" y="492002"/>
        <a:ext cx="982624" cy="421125"/>
      </dsp:txXfrm>
    </dsp:sp>
    <dsp:sp modelId="{A1E7C809-64F9-4DC1-B159-18867D9A08DE}">
      <dsp:nvSpPr>
        <dsp:cNvPr id="0" name=""/>
        <dsp:cNvSpPr/>
      </dsp:nvSpPr>
      <dsp:spPr>
        <a:xfrm rot="5400000">
          <a:off x="1750643" y="-767327"/>
          <a:ext cx="912437" cy="24484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600" kern="1200" dirty="0"/>
            <a:t>North America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600" kern="1200" dirty="0"/>
            <a:t>Europe &amp; Central Asia</a:t>
          </a:r>
        </a:p>
      </dsp:txBody>
      <dsp:txXfrm rot="-5400000">
        <a:off x="982625" y="45233"/>
        <a:ext cx="2403932" cy="823353"/>
      </dsp:txXfrm>
    </dsp:sp>
    <dsp:sp modelId="{8AF393AE-E2C9-4A68-88F4-92ECE17080EE}">
      <dsp:nvSpPr>
        <dsp:cNvPr id="0" name=""/>
        <dsp:cNvSpPr/>
      </dsp:nvSpPr>
      <dsp:spPr>
        <a:xfrm rot="5400000">
          <a:off x="-210562" y="1391445"/>
          <a:ext cx="1403749" cy="982624"/>
        </a:xfrm>
        <a:prstGeom prst="chevron">
          <a:avLst/>
        </a:prstGeom>
        <a:solidFill>
          <a:schemeClr val="accent3">
            <a:hueOff val="3310247"/>
            <a:satOff val="-621"/>
            <a:lumOff val="16667"/>
            <a:alphaOff val="0"/>
          </a:schemeClr>
        </a:solidFill>
        <a:ln w="15875" cap="rnd" cmpd="sng" algn="ctr">
          <a:solidFill>
            <a:schemeClr val="accent3">
              <a:hueOff val="3310247"/>
              <a:satOff val="-621"/>
              <a:lumOff val="16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Pires</a:t>
          </a:r>
          <a:br>
            <a:rPr lang="fr-FR" sz="1400" kern="1200" dirty="0"/>
          </a:br>
          <a:r>
            <a:rPr lang="fr-FR" sz="1400" kern="1200" dirty="0"/>
            <a:t>Régions</a:t>
          </a:r>
        </a:p>
      </dsp:txBody>
      <dsp:txXfrm rot="-5400000">
        <a:off x="1" y="1672194"/>
        <a:ext cx="982624" cy="421125"/>
      </dsp:txXfrm>
    </dsp:sp>
    <dsp:sp modelId="{BCFCA01F-A1EA-40F5-A439-8278ADCBDBC7}">
      <dsp:nvSpPr>
        <dsp:cNvPr id="0" name=""/>
        <dsp:cNvSpPr/>
      </dsp:nvSpPr>
      <dsp:spPr>
        <a:xfrm rot="5400000">
          <a:off x="1750643" y="412864"/>
          <a:ext cx="912437" cy="24484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3310247"/>
              <a:satOff val="-621"/>
              <a:lumOff val="16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600" kern="1200" dirty="0" err="1"/>
            <a:t>Sub-Saharian</a:t>
          </a:r>
          <a:r>
            <a:rPr lang="fr-FR" sz="1600" kern="1200" dirty="0"/>
            <a:t> </a:t>
          </a:r>
          <a:r>
            <a:rPr lang="fr-FR" sz="1600" kern="1200" dirty="0" err="1"/>
            <a:t>Africa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fr-FR" sz="1600" kern="1200" dirty="0"/>
            <a:t>South Asia</a:t>
          </a:r>
        </a:p>
      </dsp:txBody>
      <dsp:txXfrm rot="-5400000">
        <a:off x="982625" y="1225424"/>
        <a:ext cx="2403932" cy="8233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2035C49-FBD7-4D40-94FF-E691965E57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B64FA7-D01E-49F9-9F2C-8BE50E5488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DE021-9666-4875-8BBE-68FAAEF1414D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B3767B-F25C-456A-A82F-8C00B58356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095D69-1732-4E74-9757-04284B497A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71932-8C4C-42C7-B718-8CD06847A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7420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9C71-155C-48B2-BF0D-0B88A957AEC9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2D13B38-BD1B-47EC-AE20-6D42C284F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13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9C71-155C-48B2-BF0D-0B88A957AEC9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D13B38-BD1B-47EC-AE20-6D42C284F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39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9C71-155C-48B2-BF0D-0B88A957AEC9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D13B38-BD1B-47EC-AE20-6D42C284F5CB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0232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9C71-155C-48B2-BF0D-0B88A957AEC9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D13B38-BD1B-47EC-AE20-6D42C284F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613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9C71-155C-48B2-BF0D-0B88A957AEC9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D13B38-BD1B-47EC-AE20-6D42C284F5CB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9715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9C71-155C-48B2-BF0D-0B88A957AEC9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D13B38-BD1B-47EC-AE20-6D42C284F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326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9C71-155C-48B2-BF0D-0B88A957AEC9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3B38-BD1B-47EC-AE20-6D42C284F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861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9C71-155C-48B2-BF0D-0B88A957AEC9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3B38-BD1B-47EC-AE20-6D42C284F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87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9C71-155C-48B2-BF0D-0B88A957AEC9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3B38-BD1B-47EC-AE20-6D42C284F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81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9C71-155C-48B2-BF0D-0B88A957AEC9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D13B38-BD1B-47EC-AE20-6D42C284F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44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9C71-155C-48B2-BF0D-0B88A957AEC9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2D13B38-BD1B-47EC-AE20-6D42C284F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34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9C71-155C-48B2-BF0D-0B88A957AEC9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2D13B38-BD1B-47EC-AE20-6D42C284F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03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9C71-155C-48B2-BF0D-0B88A957AEC9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3B38-BD1B-47EC-AE20-6D42C284F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88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9C71-155C-48B2-BF0D-0B88A957AEC9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3B38-BD1B-47EC-AE20-6D42C284F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55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9C71-155C-48B2-BF0D-0B88A957AEC9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3B38-BD1B-47EC-AE20-6D42C284F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31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9C71-155C-48B2-BF0D-0B88A957AEC9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D13B38-BD1B-47EC-AE20-6D42C284F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19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C9C71-155C-48B2-BF0D-0B88A957AEC9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2D13B38-BD1B-47EC-AE20-6D42C284F5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99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20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0.xml"/><Relationship Id="rId3" Type="http://schemas.openxmlformats.org/officeDocument/2006/relationships/diagramLayout" Target="../diagrams/layout19.xml"/><Relationship Id="rId7" Type="http://schemas.openxmlformats.org/officeDocument/2006/relationships/image" Target="../media/image21.png"/><Relationship Id="rId12" Type="http://schemas.microsoft.com/office/2007/relationships/diagramDrawing" Target="../diagrams/drawing20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11" Type="http://schemas.openxmlformats.org/officeDocument/2006/relationships/diagramColors" Target="../diagrams/colors20.xml"/><Relationship Id="rId5" Type="http://schemas.openxmlformats.org/officeDocument/2006/relationships/diagramColors" Target="../diagrams/colors19.xml"/><Relationship Id="rId10" Type="http://schemas.openxmlformats.org/officeDocument/2006/relationships/diagramQuickStyle" Target="../diagrams/quickStyle20.xml"/><Relationship Id="rId4" Type="http://schemas.openxmlformats.org/officeDocument/2006/relationships/diagramQuickStyle" Target="../diagrams/quickStyle19.xml"/><Relationship Id="rId9" Type="http://schemas.openxmlformats.org/officeDocument/2006/relationships/diagramLayout" Target="../diagrams/layout2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2.xml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12" Type="http://schemas.microsoft.com/office/2007/relationships/diagramDrawing" Target="../diagrams/drawing2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11" Type="http://schemas.openxmlformats.org/officeDocument/2006/relationships/diagramColors" Target="../diagrams/colors22.xml"/><Relationship Id="rId5" Type="http://schemas.openxmlformats.org/officeDocument/2006/relationships/diagramQuickStyle" Target="../diagrams/quickStyle21.xml"/><Relationship Id="rId10" Type="http://schemas.openxmlformats.org/officeDocument/2006/relationships/diagramQuickStyle" Target="../diagrams/quickStyle22.xml"/><Relationship Id="rId4" Type="http://schemas.openxmlformats.org/officeDocument/2006/relationships/diagramLayout" Target="../diagrams/layout21.xml"/><Relationship Id="rId9" Type="http://schemas.openxmlformats.org/officeDocument/2006/relationships/diagramLayout" Target="../diagrams/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3.xml"/><Relationship Id="rId13" Type="http://schemas.microsoft.com/office/2007/relationships/diagramDrawing" Target="../diagrams/drawing24.xml"/><Relationship Id="rId18" Type="http://schemas.microsoft.com/office/2007/relationships/diagramDrawing" Target="../diagrams/drawing25.xml"/><Relationship Id="rId3" Type="http://schemas.openxmlformats.org/officeDocument/2006/relationships/image" Target="../media/image24.png"/><Relationship Id="rId7" Type="http://schemas.openxmlformats.org/officeDocument/2006/relationships/diagramColors" Target="../diagrams/colors23.xml"/><Relationship Id="rId12" Type="http://schemas.openxmlformats.org/officeDocument/2006/relationships/diagramColors" Target="../diagrams/colors24.xml"/><Relationship Id="rId17" Type="http://schemas.openxmlformats.org/officeDocument/2006/relationships/diagramColors" Target="../diagrams/colors25.xml"/><Relationship Id="rId2" Type="http://schemas.openxmlformats.org/officeDocument/2006/relationships/image" Target="../media/image23.png"/><Relationship Id="rId16" Type="http://schemas.openxmlformats.org/officeDocument/2006/relationships/diagramQuickStyle" Target="../diagrams/quickStyle2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3.xml"/><Relationship Id="rId11" Type="http://schemas.openxmlformats.org/officeDocument/2006/relationships/diagramQuickStyle" Target="../diagrams/quickStyle24.xml"/><Relationship Id="rId5" Type="http://schemas.openxmlformats.org/officeDocument/2006/relationships/diagramLayout" Target="../diagrams/layout23.xml"/><Relationship Id="rId15" Type="http://schemas.openxmlformats.org/officeDocument/2006/relationships/diagramLayout" Target="../diagrams/layout25.xml"/><Relationship Id="rId10" Type="http://schemas.openxmlformats.org/officeDocument/2006/relationships/diagramLayout" Target="../diagrams/layout24.xml"/><Relationship Id="rId4" Type="http://schemas.openxmlformats.org/officeDocument/2006/relationships/diagramData" Target="../diagrams/data23.xml"/><Relationship Id="rId9" Type="http://schemas.openxmlformats.org/officeDocument/2006/relationships/diagramData" Target="../diagrams/data24.xml"/><Relationship Id="rId14" Type="http://schemas.openxmlformats.org/officeDocument/2006/relationships/diagramData" Target="../diagrams/data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4AE2B-0095-4A48-8AB1-804A71F71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Analyse des données de systèmes éducatifs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4E3DFF-8455-4BBD-BFB3-3D2346187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2 du cursus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1249830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Espace réservé du contenu 11">
            <a:extLst>
              <a:ext uri="{FF2B5EF4-FFF2-40B4-BE49-F238E27FC236}">
                <a16:creationId xmlns:a16="http://schemas.microsoft.com/office/drawing/2014/main" id="{F9C331B9-3650-4942-9B58-21491831B4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0784056"/>
              </p:ext>
            </p:extLst>
          </p:nvPr>
        </p:nvGraphicFramePr>
        <p:xfrm>
          <a:off x="1208015" y="2286080"/>
          <a:ext cx="10296597" cy="3780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re 1">
            <a:extLst>
              <a:ext uri="{FF2B5EF4-FFF2-40B4-BE49-F238E27FC236}">
                <a16:creationId xmlns:a16="http://schemas.microsoft.com/office/drawing/2014/main" id="{73833627-0024-4122-95DC-77BB4BD20E00}"/>
              </a:ext>
            </a:extLst>
          </p:cNvPr>
          <p:cNvSpPr txBox="1">
            <a:spLocks/>
          </p:cNvSpPr>
          <p:nvPr/>
        </p:nvSpPr>
        <p:spPr>
          <a:xfrm>
            <a:off x="1556282" y="142748"/>
            <a:ext cx="9600062" cy="1988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6000" dirty="0"/>
              <a:t>Etude de l’indicateur </a:t>
            </a:r>
            <a:br>
              <a:rPr lang="fr-FR" sz="6000" dirty="0"/>
            </a:br>
            <a:r>
              <a:rPr lang="fr-FR" sz="6000" dirty="0"/>
              <a:t>de richesse : PIB/habitant</a:t>
            </a:r>
          </a:p>
        </p:txBody>
      </p:sp>
    </p:spTree>
    <p:extLst>
      <p:ext uri="{BB962C8B-B14F-4D97-AF65-F5344CB8AC3E}">
        <p14:creationId xmlns:p14="http://schemas.microsoft.com/office/powerpoint/2010/main" val="1728288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B21E683-838B-41E9-BCCD-82C3794B7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52" y="2517983"/>
            <a:ext cx="7782144" cy="4022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AE9EFBEE-56F9-41E4-A26F-45869ADD38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7049148"/>
              </p:ext>
            </p:extLst>
          </p:nvPr>
        </p:nvGraphicFramePr>
        <p:xfrm>
          <a:off x="8615500" y="3408255"/>
          <a:ext cx="3431099" cy="258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re 1">
            <a:extLst>
              <a:ext uri="{FF2B5EF4-FFF2-40B4-BE49-F238E27FC236}">
                <a16:creationId xmlns:a16="http://schemas.microsoft.com/office/drawing/2014/main" id="{39F65F65-F771-466A-8E6F-D51F72FF268E}"/>
              </a:ext>
            </a:extLst>
          </p:cNvPr>
          <p:cNvSpPr txBox="1">
            <a:spLocks/>
          </p:cNvSpPr>
          <p:nvPr/>
        </p:nvSpPr>
        <p:spPr>
          <a:xfrm>
            <a:off x="1556282" y="142748"/>
            <a:ext cx="9600062" cy="19880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6000" dirty="0"/>
              <a:t>Etude de l’indicateur </a:t>
            </a:r>
            <a:br>
              <a:rPr lang="fr-FR" sz="6000" dirty="0"/>
            </a:br>
            <a:r>
              <a:rPr lang="fr-FR" sz="6000" dirty="0"/>
              <a:t>de richesse : PIB/habitant</a:t>
            </a:r>
          </a:p>
        </p:txBody>
      </p:sp>
    </p:spTree>
    <p:extLst>
      <p:ext uri="{BB962C8B-B14F-4D97-AF65-F5344CB8AC3E}">
        <p14:creationId xmlns:p14="http://schemas.microsoft.com/office/powerpoint/2010/main" val="1347994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25CF12-BCB1-42C2-A922-CD61EA15B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636" y="410238"/>
            <a:ext cx="5729397" cy="1208838"/>
          </a:xfrm>
        </p:spPr>
        <p:txBody>
          <a:bodyPr>
            <a:normAutofit/>
          </a:bodyPr>
          <a:lstStyle/>
          <a:p>
            <a:r>
              <a:rPr lang="fr-FR" sz="3200" dirty="0"/>
              <a:t>Etude de l’indicateur de richesse : PIB/habitant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A571CA4-4687-4360-981F-F24B004E1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662" y="0"/>
            <a:ext cx="6280338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FC9728D4-F5B1-4B5D-A93F-788FA010E2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3553278"/>
              </p:ext>
            </p:extLst>
          </p:nvPr>
        </p:nvGraphicFramePr>
        <p:xfrm>
          <a:off x="810883" y="2139351"/>
          <a:ext cx="5049020" cy="1061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7293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25CF12-BCB1-42C2-A922-CD61EA15B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557" y="181156"/>
            <a:ext cx="9489055" cy="2035834"/>
          </a:xfrm>
        </p:spPr>
        <p:txBody>
          <a:bodyPr>
            <a:normAutofit/>
          </a:bodyPr>
          <a:lstStyle/>
          <a:p>
            <a:r>
              <a:rPr lang="fr-FR" sz="6000" dirty="0"/>
              <a:t>Etude de l’indicateur </a:t>
            </a:r>
            <a:br>
              <a:rPr lang="fr-FR" sz="6000" dirty="0"/>
            </a:br>
            <a:r>
              <a:rPr lang="fr-FR" sz="6000" dirty="0"/>
              <a:t>de population étudiante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9B04E4B3-20ED-4AD2-8BA2-64052054C0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907599"/>
              </p:ext>
            </p:extLst>
          </p:nvPr>
        </p:nvGraphicFramePr>
        <p:xfrm>
          <a:off x="2589212" y="2789207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9293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7004B69-5754-4AD3-B10C-613ADDDDE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715" y="2288667"/>
            <a:ext cx="7730735" cy="4273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FB54569E-5F7B-441D-96DE-9B930A58D0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1565503"/>
              </p:ext>
            </p:extLst>
          </p:nvPr>
        </p:nvGraphicFramePr>
        <p:xfrm>
          <a:off x="604853" y="3132512"/>
          <a:ext cx="3431099" cy="3369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re 1">
            <a:extLst>
              <a:ext uri="{FF2B5EF4-FFF2-40B4-BE49-F238E27FC236}">
                <a16:creationId xmlns:a16="http://schemas.microsoft.com/office/drawing/2014/main" id="{A9BF71CD-B4BF-42FA-9F36-B3651B0A4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557" y="181156"/>
            <a:ext cx="9489055" cy="2035834"/>
          </a:xfrm>
        </p:spPr>
        <p:txBody>
          <a:bodyPr>
            <a:normAutofit/>
          </a:bodyPr>
          <a:lstStyle/>
          <a:p>
            <a:r>
              <a:rPr lang="fr-FR" sz="6000" dirty="0"/>
              <a:t>Etude de l’indicateur </a:t>
            </a:r>
            <a:br>
              <a:rPr lang="fr-FR" sz="6000" dirty="0"/>
            </a:br>
            <a:r>
              <a:rPr lang="fr-FR" sz="6000" dirty="0"/>
              <a:t>de population étudiante</a:t>
            </a:r>
          </a:p>
        </p:txBody>
      </p:sp>
    </p:spTree>
    <p:extLst>
      <p:ext uri="{BB962C8B-B14F-4D97-AF65-F5344CB8AC3E}">
        <p14:creationId xmlns:p14="http://schemas.microsoft.com/office/powerpoint/2010/main" val="2498373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25CF12-BCB1-42C2-A922-CD61EA15B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360" y="330496"/>
            <a:ext cx="8911687" cy="1280890"/>
          </a:xfrm>
        </p:spPr>
        <p:txBody>
          <a:bodyPr>
            <a:normAutofit/>
          </a:bodyPr>
          <a:lstStyle/>
          <a:p>
            <a:r>
              <a:rPr lang="fr-FR" dirty="0"/>
              <a:t>Etude de l’indicateur </a:t>
            </a:r>
            <a:br>
              <a:rPr lang="fr-FR" dirty="0"/>
            </a:br>
            <a:r>
              <a:rPr lang="fr-FR" dirty="0"/>
              <a:t>de population étudiante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F7D34B1-9E5B-4083-99B8-55CDB7BE5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014" y="0"/>
            <a:ext cx="4719986" cy="6858000"/>
          </a:xfrm>
          <a:prstGeom prst="rect">
            <a:avLst/>
          </a:prstGeom>
        </p:spPr>
      </p:pic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296422EF-6CBE-409B-BAA5-5AAEC4EE09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0790536"/>
              </p:ext>
            </p:extLst>
          </p:nvPr>
        </p:nvGraphicFramePr>
        <p:xfrm>
          <a:off x="1241571" y="2231472"/>
          <a:ext cx="3858935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5924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Espace réservé du contenu 11">
            <a:extLst>
              <a:ext uri="{FF2B5EF4-FFF2-40B4-BE49-F238E27FC236}">
                <a16:creationId xmlns:a16="http://schemas.microsoft.com/office/drawing/2014/main" id="{9801BDD0-379C-44A8-A0F7-B5C1DD570F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1160032"/>
              </p:ext>
            </p:extLst>
          </p:nvPr>
        </p:nvGraphicFramePr>
        <p:xfrm>
          <a:off x="1638300" y="2641833"/>
          <a:ext cx="8915400" cy="1574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re 1">
            <a:extLst>
              <a:ext uri="{FF2B5EF4-FFF2-40B4-BE49-F238E27FC236}">
                <a16:creationId xmlns:a16="http://schemas.microsoft.com/office/drawing/2014/main" id="{5430C504-1B83-4C10-AB69-9A609579811A}"/>
              </a:ext>
            </a:extLst>
          </p:cNvPr>
          <p:cNvSpPr txBox="1">
            <a:spLocks/>
          </p:cNvSpPr>
          <p:nvPr/>
        </p:nvSpPr>
        <p:spPr>
          <a:xfrm>
            <a:off x="1804360" y="330495"/>
            <a:ext cx="9996576" cy="19382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5400" dirty="0"/>
              <a:t>Choix des pays où </a:t>
            </a:r>
            <a:r>
              <a:rPr lang="fr-FR" sz="5400" dirty="0" err="1"/>
              <a:t>Academy</a:t>
            </a:r>
            <a:r>
              <a:rPr lang="fr-FR" sz="5400" dirty="0"/>
              <a:t> doit opérer en priorité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B9B7AA23-2136-4796-A236-31404ABDCF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9221425"/>
              </p:ext>
            </p:extLst>
          </p:nvPr>
        </p:nvGraphicFramePr>
        <p:xfrm>
          <a:off x="4169903" y="4589254"/>
          <a:ext cx="5265490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43012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me 13">
            <a:extLst>
              <a:ext uri="{FF2B5EF4-FFF2-40B4-BE49-F238E27FC236}">
                <a16:creationId xmlns:a16="http://schemas.microsoft.com/office/drawing/2014/main" id="{198948B8-1D5A-4BA8-AD52-DFEC2ECFAB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3787122"/>
              </p:ext>
            </p:extLst>
          </p:nvPr>
        </p:nvGraphicFramePr>
        <p:xfrm>
          <a:off x="721453" y="2969420"/>
          <a:ext cx="4462722" cy="830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Image 15">
            <a:extLst>
              <a:ext uri="{FF2B5EF4-FFF2-40B4-BE49-F238E27FC236}">
                <a16:creationId xmlns:a16="http://schemas.microsoft.com/office/drawing/2014/main" id="{557913D5-1994-4F2F-A169-C9EF6ECEF0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803" y="2326265"/>
            <a:ext cx="6261925" cy="4286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243AE78D-A87E-4C7F-92A1-C5886EFE7C1A}"/>
              </a:ext>
            </a:extLst>
          </p:cNvPr>
          <p:cNvSpPr txBox="1">
            <a:spLocks/>
          </p:cNvSpPr>
          <p:nvPr/>
        </p:nvSpPr>
        <p:spPr>
          <a:xfrm>
            <a:off x="1804360" y="330495"/>
            <a:ext cx="9996576" cy="19382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5400" dirty="0"/>
              <a:t>Choix des pays où </a:t>
            </a:r>
            <a:r>
              <a:rPr lang="fr-FR" sz="5400" dirty="0" err="1"/>
              <a:t>Academy</a:t>
            </a:r>
            <a:r>
              <a:rPr lang="fr-FR" sz="5400" dirty="0"/>
              <a:t> doit opérer en priorité</a:t>
            </a:r>
          </a:p>
        </p:txBody>
      </p:sp>
    </p:spTree>
    <p:extLst>
      <p:ext uri="{BB962C8B-B14F-4D97-AF65-F5344CB8AC3E}">
        <p14:creationId xmlns:p14="http://schemas.microsoft.com/office/powerpoint/2010/main" val="3375340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4F71E51-009F-4697-A966-D6CA43BED8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4434315"/>
              </p:ext>
            </p:extLst>
          </p:nvPr>
        </p:nvGraphicFramePr>
        <p:xfrm>
          <a:off x="664105" y="3484443"/>
          <a:ext cx="5265490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Image 9">
            <a:extLst>
              <a:ext uri="{FF2B5EF4-FFF2-40B4-BE49-F238E27FC236}">
                <a16:creationId xmlns:a16="http://schemas.microsoft.com/office/drawing/2014/main" id="{51811C2A-1892-4E52-BF5F-E082B1EEFB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834" y="2128966"/>
            <a:ext cx="5931272" cy="4596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B9B7BA22-E1A3-45D7-B9E3-5EC520C179B1}"/>
              </a:ext>
            </a:extLst>
          </p:cNvPr>
          <p:cNvSpPr txBox="1">
            <a:spLocks/>
          </p:cNvSpPr>
          <p:nvPr/>
        </p:nvSpPr>
        <p:spPr>
          <a:xfrm>
            <a:off x="1804360" y="330495"/>
            <a:ext cx="9996576" cy="19382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5400" dirty="0"/>
              <a:t>Choix des pays où </a:t>
            </a:r>
            <a:r>
              <a:rPr lang="fr-FR" sz="5400" dirty="0" err="1"/>
              <a:t>Academy</a:t>
            </a:r>
            <a:r>
              <a:rPr lang="fr-FR" sz="5400" dirty="0"/>
              <a:t> doit opérer en priorité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7E61B555-9535-4C59-9E29-DA6E675D3A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4730713"/>
              </p:ext>
            </p:extLst>
          </p:nvPr>
        </p:nvGraphicFramePr>
        <p:xfrm>
          <a:off x="664105" y="2622429"/>
          <a:ext cx="5265490" cy="363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227590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DBC14B6-0EBB-473E-B31E-3AD170C508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27" b="66972"/>
          <a:stretch/>
        </p:blipFill>
        <p:spPr>
          <a:xfrm>
            <a:off x="7061319" y="1793263"/>
            <a:ext cx="4814213" cy="4982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257F687D-68E2-471B-964F-8DFF17CBA8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9233125"/>
              </p:ext>
            </p:extLst>
          </p:nvPr>
        </p:nvGraphicFramePr>
        <p:xfrm>
          <a:off x="1201430" y="2099966"/>
          <a:ext cx="5503178" cy="3523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re 1">
            <a:extLst>
              <a:ext uri="{FF2B5EF4-FFF2-40B4-BE49-F238E27FC236}">
                <a16:creationId xmlns:a16="http://schemas.microsoft.com/office/drawing/2014/main" id="{0C0D8BA3-FC40-4932-AB97-7C6DF3324F97}"/>
              </a:ext>
            </a:extLst>
          </p:cNvPr>
          <p:cNvSpPr txBox="1">
            <a:spLocks/>
          </p:cNvSpPr>
          <p:nvPr/>
        </p:nvSpPr>
        <p:spPr>
          <a:xfrm>
            <a:off x="1782953" y="82086"/>
            <a:ext cx="8911687" cy="1808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6000" dirty="0"/>
              <a:t>Sélection de pays </a:t>
            </a:r>
            <a:br>
              <a:rPr lang="fr-FR" sz="6000" dirty="0"/>
            </a:br>
            <a:r>
              <a:rPr lang="fr-FR" sz="6000" dirty="0"/>
              <a:t>à futur potentiel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D862834F-22BF-4F2B-999B-3C44E9187D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8064807"/>
              </p:ext>
            </p:extLst>
          </p:nvPr>
        </p:nvGraphicFramePr>
        <p:xfrm>
          <a:off x="1201430" y="5865962"/>
          <a:ext cx="5503178" cy="319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67795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B44B83-68BA-4EE8-B648-ED4F97DB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472" y="424438"/>
            <a:ext cx="4756558" cy="1059306"/>
          </a:xfrm>
        </p:spPr>
        <p:txBody>
          <a:bodyPr>
            <a:normAutofit/>
          </a:bodyPr>
          <a:lstStyle/>
          <a:p>
            <a:pPr algn="ctr"/>
            <a:r>
              <a:rPr lang="fr-FR" sz="6000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2E38FF-ADAD-4935-B845-E7899AE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633" y="1803633"/>
            <a:ext cx="9482865" cy="438442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1900" dirty="0">
                <a:solidFill>
                  <a:srgbClr val="000000"/>
                </a:solidFill>
                <a:latin typeface="Montserrat"/>
              </a:rPr>
              <a:t>Présentation du projet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1900" dirty="0">
                <a:solidFill>
                  <a:srgbClr val="000000"/>
                </a:solidFill>
                <a:latin typeface="Montserrat"/>
              </a:rPr>
              <a:t>Découverte des </a:t>
            </a:r>
            <a:r>
              <a:rPr lang="fr-FR" sz="1900" dirty="0" err="1">
                <a:solidFill>
                  <a:srgbClr val="000000"/>
                </a:solidFill>
                <a:latin typeface="Montserrat"/>
              </a:rPr>
              <a:t>DataSet</a:t>
            </a:r>
            <a:endParaRPr lang="fr-FR" sz="1900" dirty="0">
              <a:solidFill>
                <a:srgbClr val="000000"/>
              </a:solidFill>
              <a:latin typeface="Montserrat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1900" dirty="0">
                <a:solidFill>
                  <a:srgbClr val="000000"/>
                </a:solidFill>
                <a:latin typeface="Montserrat"/>
              </a:rPr>
              <a:t>Stratégie adoptée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1900" dirty="0">
                <a:solidFill>
                  <a:srgbClr val="000000"/>
                </a:solidFill>
                <a:latin typeface="Montserrat"/>
              </a:rPr>
              <a:t>Choix des indicateurs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1900" dirty="0">
                <a:solidFill>
                  <a:srgbClr val="000000"/>
                </a:solidFill>
                <a:latin typeface="Montserrat"/>
              </a:rPr>
              <a:t>Etude des indicateurs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1900" dirty="0">
                <a:solidFill>
                  <a:srgbClr val="000000"/>
                </a:solidFill>
                <a:latin typeface="Montserrat"/>
              </a:rPr>
              <a:t>Choix des pays où l'entreprise doit opérer en priorité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1900" dirty="0">
                <a:solidFill>
                  <a:srgbClr val="000000"/>
                </a:solidFill>
                <a:latin typeface="Montserrat"/>
              </a:rPr>
              <a:t>Sélection de pays à futur potentiel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1900" dirty="0">
                <a:solidFill>
                  <a:srgbClr val="000000"/>
                </a:solidFill>
                <a:latin typeface="Montserrat"/>
              </a:rPr>
              <a:t>Pour aller plus loin</a:t>
            </a:r>
            <a:endParaRPr lang="fr-FR" sz="1900" dirty="0">
              <a:latin typeface="Montserrat"/>
            </a:endParaRPr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  <a:p>
            <a:pPr marL="514350" indent="-514350">
              <a:buFont typeface="+mj-lt"/>
              <a:buAutoNum type="arabicPeriod"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47239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7B4AF5E-65FB-4DC3-A3BA-A0E55AE96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204" y="2173358"/>
            <a:ext cx="5343525" cy="4162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3B9FB21-6B3B-4468-9141-7E5DD8682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995" y="2172411"/>
            <a:ext cx="5429250" cy="4162425"/>
          </a:xfrm>
          <a:prstGeom prst="rect">
            <a:avLst/>
          </a:prstGeom>
        </p:spPr>
      </p:pic>
      <p:graphicFrame>
        <p:nvGraphicFramePr>
          <p:cNvPr id="13" name="Diagramme 12">
            <a:extLst>
              <a:ext uri="{FF2B5EF4-FFF2-40B4-BE49-F238E27FC236}">
                <a16:creationId xmlns:a16="http://schemas.microsoft.com/office/drawing/2014/main" id="{160949D7-A0BD-41B3-8E4A-A70B3A738D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0266037"/>
              </p:ext>
            </p:extLst>
          </p:nvPr>
        </p:nvGraphicFramePr>
        <p:xfrm>
          <a:off x="1117038" y="5213705"/>
          <a:ext cx="5458828" cy="1168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itre 1">
            <a:extLst>
              <a:ext uri="{FF2B5EF4-FFF2-40B4-BE49-F238E27FC236}">
                <a16:creationId xmlns:a16="http://schemas.microsoft.com/office/drawing/2014/main" id="{E0D5FB04-70CF-4246-9CAA-7C7156A1B63A}"/>
              </a:ext>
            </a:extLst>
          </p:cNvPr>
          <p:cNvSpPr txBox="1">
            <a:spLocks/>
          </p:cNvSpPr>
          <p:nvPr/>
        </p:nvSpPr>
        <p:spPr>
          <a:xfrm>
            <a:off x="1782953" y="82086"/>
            <a:ext cx="8911687" cy="1808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6000" dirty="0"/>
              <a:t>Sélection de pays </a:t>
            </a:r>
            <a:br>
              <a:rPr lang="fr-FR" sz="6000" dirty="0"/>
            </a:br>
            <a:r>
              <a:rPr lang="fr-FR" sz="6000" dirty="0"/>
              <a:t>à futur potentiel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9C861142-669F-4D8E-A0AA-A8FB5433F5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6972384"/>
              </p:ext>
            </p:extLst>
          </p:nvPr>
        </p:nvGraphicFramePr>
        <p:xfrm>
          <a:off x="644761" y="1440614"/>
          <a:ext cx="5710030" cy="2139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4" name="Diagramme 13">
            <a:extLst>
              <a:ext uri="{FF2B5EF4-FFF2-40B4-BE49-F238E27FC236}">
                <a16:creationId xmlns:a16="http://schemas.microsoft.com/office/drawing/2014/main" id="{78490040-31C1-4F4C-B531-2C5D0034F7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318893"/>
              </p:ext>
            </p:extLst>
          </p:nvPr>
        </p:nvGraphicFramePr>
        <p:xfrm>
          <a:off x="644761" y="2980425"/>
          <a:ext cx="2596550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val="336021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C52D1A4A-5985-43DF-B1BE-4D8103BECD0E}"/>
              </a:ext>
            </a:extLst>
          </p:cNvPr>
          <p:cNvSpPr txBox="1">
            <a:spLocks/>
          </p:cNvSpPr>
          <p:nvPr/>
        </p:nvSpPr>
        <p:spPr>
          <a:xfrm>
            <a:off x="1830925" y="442244"/>
            <a:ext cx="8911687" cy="1222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6000" dirty="0"/>
              <a:t>Pour aller plus loin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8774286-38CB-4CE4-B05B-F1828A92CD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066333"/>
              </p:ext>
            </p:extLst>
          </p:nvPr>
        </p:nvGraphicFramePr>
        <p:xfrm>
          <a:off x="1638300" y="1664898"/>
          <a:ext cx="8915400" cy="4255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2121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FD0ABE68-9F02-4F5E-A281-73A2C2EB4F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7053245"/>
              </p:ext>
            </p:extLst>
          </p:nvPr>
        </p:nvGraphicFramePr>
        <p:xfrm>
          <a:off x="1812023" y="1266738"/>
          <a:ext cx="8674216" cy="3674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710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C13364-6FBA-4F83-B4DF-57B883EE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715" y="391723"/>
            <a:ext cx="8911687" cy="1280890"/>
          </a:xfrm>
        </p:spPr>
        <p:txBody>
          <a:bodyPr>
            <a:normAutofit/>
          </a:bodyPr>
          <a:lstStyle/>
          <a:p>
            <a:r>
              <a:rPr lang="fr-FR" sz="6000" dirty="0"/>
              <a:t>Présentation du projet</a:t>
            </a:r>
          </a:p>
        </p:txBody>
      </p:sp>
      <p:graphicFrame>
        <p:nvGraphicFramePr>
          <p:cNvPr id="13" name="Espace réservé du contenu 12">
            <a:extLst>
              <a:ext uri="{FF2B5EF4-FFF2-40B4-BE49-F238E27FC236}">
                <a16:creationId xmlns:a16="http://schemas.microsoft.com/office/drawing/2014/main" id="{51FF9778-3962-48DD-A902-BBDBD1509E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6476218"/>
              </p:ext>
            </p:extLst>
          </p:nvPr>
        </p:nvGraphicFramePr>
        <p:xfrm>
          <a:off x="1173759" y="1905000"/>
          <a:ext cx="10515600" cy="3920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1665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F1CEC-7D2F-48BF-8DAB-03FD4D5F8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571" y="434330"/>
            <a:ext cx="9524592" cy="1280890"/>
          </a:xfrm>
        </p:spPr>
        <p:txBody>
          <a:bodyPr>
            <a:normAutofit/>
          </a:bodyPr>
          <a:lstStyle/>
          <a:p>
            <a:r>
              <a:rPr lang="fr-FR" sz="6000" dirty="0"/>
              <a:t>Découverte des </a:t>
            </a:r>
            <a:r>
              <a:rPr lang="fr-FR" sz="6000" dirty="0" err="1"/>
              <a:t>DataSet</a:t>
            </a:r>
            <a:endParaRPr lang="fr-FR" sz="6000" dirty="0"/>
          </a:p>
        </p:txBody>
      </p:sp>
      <p:graphicFrame>
        <p:nvGraphicFramePr>
          <p:cNvPr id="24" name="Espace réservé du contenu 23">
            <a:extLst>
              <a:ext uri="{FF2B5EF4-FFF2-40B4-BE49-F238E27FC236}">
                <a16:creationId xmlns:a16="http://schemas.microsoft.com/office/drawing/2014/main" id="{86E1ADC5-7689-4195-8C4A-C483FD414B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26852"/>
              </p:ext>
            </p:extLst>
          </p:nvPr>
        </p:nvGraphicFramePr>
        <p:xfrm>
          <a:off x="928836" y="1879133"/>
          <a:ext cx="10334327" cy="599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1C6826F3-0F1E-4219-80F2-B64C324AC1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799687"/>
              </p:ext>
            </p:extLst>
          </p:nvPr>
        </p:nvGraphicFramePr>
        <p:xfrm>
          <a:off x="979171" y="2478731"/>
          <a:ext cx="10262078" cy="4103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3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F516E1-AD4D-4F22-AFCE-F3E824C0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7768" y="468084"/>
            <a:ext cx="7396463" cy="1280890"/>
          </a:xfrm>
        </p:spPr>
        <p:txBody>
          <a:bodyPr>
            <a:normAutofit/>
          </a:bodyPr>
          <a:lstStyle/>
          <a:p>
            <a:r>
              <a:rPr lang="fr-FR" sz="6000" dirty="0"/>
              <a:t>Stratégie adoptée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750282DE-C78C-4E16-BE82-6B36115ACA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324009"/>
              </p:ext>
            </p:extLst>
          </p:nvPr>
        </p:nvGraphicFramePr>
        <p:xfrm>
          <a:off x="838200" y="1905000"/>
          <a:ext cx="10515600" cy="422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2BAABC27-141A-43AB-B29B-7C1A6FB2F7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8265181"/>
              </p:ext>
            </p:extLst>
          </p:nvPr>
        </p:nvGraphicFramePr>
        <p:xfrm>
          <a:off x="838200" y="2639678"/>
          <a:ext cx="10515600" cy="1890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9129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ce réservé du contenu 1">
            <a:extLst>
              <a:ext uri="{FF2B5EF4-FFF2-40B4-BE49-F238E27FC236}">
                <a16:creationId xmlns:a16="http://schemas.microsoft.com/office/drawing/2014/main" id="{C939CA08-5C12-4F03-A080-C678FD349B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456166"/>
              </p:ext>
            </p:extLst>
          </p:nvPr>
        </p:nvGraphicFramePr>
        <p:xfrm>
          <a:off x="1136929" y="1540189"/>
          <a:ext cx="10508223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itre 1">
            <a:extLst>
              <a:ext uri="{FF2B5EF4-FFF2-40B4-BE49-F238E27FC236}">
                <a16:creationId xmlns:a16="http://schemas.microsoft.com/office/drawing/2014/main" id="{740906C1-8FA0-455C-BBBE-DE1E253B7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645" y="460209"/>
            <a:ext cx="8134709" cy="1280890"/>
          </a:xfrm>
        </p:spPr>
        <p:txBody>
          <a:bodyPr>
            <a:normAutofit/>
          </a:bodyPr>
          <a:lstStyle/>
          <a:p>
            <a:r>
              <a:rPr lang="fr-FR" sz="6000" dirty="0"/>
              <a:t>Choix des indicateurs</a:t>
            </a:r>
          </a:p>
        </p:txBody>
      </p:sp>
    </p:spTree>
    <p:extLst>
      <p:ext uri="{BB962C8B-B14F-4D97-AF65-F5344CB8AC3E}">
        <p14:creationId xmlns:p14="http://schemas.microsoft.com/office/powerpoint/2010/main" val="1598121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Espace réservé du contenu 1">
            <a:extLst>
              <a:ext uri="{FF2B5EF4-FFF2-40B4-BE49-F238E27FC236}">
                <a16:creationId xmlns:a16="http://schemas.microsoft.com/office/drawing/2014/main" id="{33533856-4BBD-4E6F-A6D5-D66EBB5AC8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2090136"/>
              </p:ext>
            </p:extLst>
          </p:nvPr>
        </p:nvGraphicFramePr>
        <p:xfrm>
          <a:off x="1491143" y="1392571"/>
          <a:ext cx="9209714" cy="5310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itre 1">
            <a:extLst>
              <a:ext uri="{FF2B5EF4-FFF2-40B4-BE49-F238E27FC236}">
                <a16:creationId xmlns:a16="http://schemas.microsoft.com/office/drawing/2014/main" id="{740906C1-8FA0-455C-BBBE-DE1E253B7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034" y="425703"/>
            <a:ext cx="8107932" cy="1280890"/>
          </a:xfrm>
        </p:spPr>
        <p:txBody>
          <a:bodyPr>
            <a:normAutofit/>
          </a:bodyPr>
          <a:lstStyle/>
          <a:p>
            <a:r>
              <a:rPr lang="fr-FR" sz="6000" dirty="0"/>
              <a:t>Choix des indicateurs</a:t>
            </a:r>
          </a:p>
        </p:txBody>
      </p:sp>
    </p:spTree>
    <p:extLst>
      <p:ext uri="{BB962C8B-B14F-4D97-AF65-F5344CB8AC3E}">
        <p14:creationId xmlns:p14="http://schemas.microsoft.com/office/powerpoint/2010/main" val="4085619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25CF12-BCB1-42C2-A922-CD61EA15B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588" y="123857"/>
            <a:ext cx="9753450" cy="2006947"/>
          </a:xfrm>
        </p:spPr>
        <p:txBody>
          <a:bodyPr>
            <a:noAutofit/>
          </a:bodyPr>
          <a:lstStyle/>
          <a:p>
            <a:pPr algn="ctr"/>
            <a:r>
              <a:rPr lang="fr-FR" sz="6000" dirty="0"/>
              <a:t>Etude de l’indicateur de </a:t>
            </a:r>
            <a:br>
              <a:rPr lang="fr-FR" sz="6000" dirty="0"/>
            </a:br>
            <a:r>
              <a:rPr lang="fr-FR" sz="6000" dirty="0"/>
              <a:t>connectivité à internet</a:t>
            </a:r>
          </a:p>
        </p:txBody>
      </p:sp>
      <p:graphicFrame>
        <p:nvGraphicFramePr>
          <p:cNvPr id="12" name="Espace réservé du contenu 11">
            <a:extLst>
              <a:ext uri="{FF2B5EF4-FFF2-40B4-BE49-F238E27FC236}">
                <a16:creationId xmlns:a16="http://schemas.microsoft.com/office/drawing/2014/main" id="{1F682321-6230-4726-8C60-FFD23C51F4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376753"/>
              </p:ext>
            </p:extLst>
          </p:nvPr>
        </p:nvGraphicFramePr>
        <p:xfrm>
          <a:off x="1208015" y="2303333"/>
          <a:ext cx="10296597" cy="3780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3493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545D62D-D390-43EA-A2B6-60B25EE8B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626" y="2355408"/>
            <a:ext cx="7751908" cy="424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505ACFC5-84AC-4606-AB3A-376A490ADD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8169364"/>
              </p:ext>
            </p:extLst>
          </p:nvPr>
        </p:nvGraphicFramePr>
        <p:xfrm>
          <a:off x="444614" y="3183970"/>
          <a:ext cx="3431099" cy="258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re 1">
            <a:extLst>
              <a:ext uri="{FF2B5EF4-FFF2-40B4-BE49-F238E27FC236}">
                <a16:creationId xmlns:a16="http://schemas.microsoft.com/office/drawing/2014/main" id="{9793388E-8029-4F6F-91D3-A52D10B5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588" y="123857"/>
            <a:ext cx="9753450" cy="2006947"/>
          </a:xfrm>
        </p:spPr>
        <p:txBody>
          <a:bodyPr>
            <a:noAutofit/>
          </a:bodyPr>
          <a:lstStyle/>
          <a:p>
            <a:pPr algn="ctr"/>
            <a:r>
              <a:rPr lang="fr-FR" sz="6000" dirty="0"/>
              <a:t>Etude de l’indicateur de </a:t>
            </a:r>
            <a:br>
              <a:rPr lang="fr-FR" sz="6000" dirty="0"/>
            </a:br>
            <a:r>
              <a:rPr lang="fr-FR" sz="6000" dirty="0"/>
              <a:t>connectivité à internet</a:t>
            </a:r>
          </a:p>
        </p:txBody>
      </p:sp>
    </p:spTree>
    <p:extLst>
      <p:ext uri="{BB962C8B-B14F-4D97-AF65-F5344CB8AC3E}">
        <p14:creationId xmlns:p14="http://schemas.microsoft.com/office/powerpoint/2010/main" val="3125744753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4574</TotalTime>
  <Words>759</Words>
  <Application>Microsoft Office PowerPoint</Application>
  <PresentationFormat>Grand écran</PresentationFormat>
  <Paragraphs>151</Paragraphs>
  <Slides>22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Century Gothic</vt:lpstr>
      <vt:lpstr>Montserrat</vt:lpstr>
      <vt:lpstr>Wingdings</vt:lpstr>
      <vt:lpstr>Wingdings 3</vt:lpstr>
      <vt:lpstr>Brin</vt:lpstr>
      <vt:lpstr>Analyse des données de systèmes éducatifs</vt:lpstr>
      <vt:lpstr>Sommaire</vt:lpstr>
      <vt:lpstr>Présentation du projet</vt:lpstr>
      <vt:lpstr>Découverte des DataSet</vt:lpstr>
      <vt:lpstr>Stratégie adoptée</vt:lpstr>
      <vt:lpstr>Choix des indicateurs</vt:lpstr>
      <vt:lpstr>Choix des indicateurs</vt:lpstr>
      <vt:lpstr>Etude de l’indicateur de  connectivité à internet</vt:lpstr>
      <vt:lpstr>Etude de l’indicateur de  connectivité à internet</vt:lpstr>
      <vt:lpstr>Présentation PowerPoint</vt:lpstr>
      <vt:lpstr>Présentation PowerPoint</vt:lpstr>
      <vt:lpstr>Etude de l’indicateur de richesse : PIB/habitant</vt:lpstr>
      <vt:lpstr>Etude de l’indicateur  de population étudiante</vt:lpstr>
      <vt:lpstr>Etude de l’indicateur  de population étudiante</vt:lpstr>
      <vt:lpstr>Etude de l’indicateur  de population étudiante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Aucher</dc:creator>
  <cp:lastModifiedBy>Jérémie Aucher</cp:lastModifiedBy>
  <cp:revision>97</cp:revision>
  <dcterms:created xsi:type="dcterms:W3CDTF">2020-05-07T08:44:22Z</dcterms:created>
  <dcterms:modified xsi:type="dcterms:W3CDTF">2020-05-19T16:10:08Z</dcterms:modified>
</cp:coreProperties>
</file>